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Lst>
  <p:notesMasterIdLst>
    <p:notesMasterId r:id="rId6"/>
  </p:notesMasterIdLst>
  <p:handoutMasterIdLst>
    <p:handoutMasterId r:id="rId7"/>
  </p:handoutMasterIdLst>
  <p:sldIdLst>
    <p:sldId id="264" r:id="rId5"/>
  </p:sldIdLst>
  <p:sldSz cx="7772400" cy="16002000"/>
  <p:notesSz cx="6858000" cy="9144000"/>
  <p:custDataLst>
    <p:tags r:id="rId8"/>
  </p:custDataLst>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athryn Courtney" initials="KC" lastIdx="1" clrIdx="7">
    <p:extLst>
      <p:ext uri="{19B8F6BF-5375-455C-9EA6-DF929625EA0E}">
        <p15:presenceInfo xmlns:p15="http://schemas.microsoft.com/office/powerpoint/2012/main" userId="Kathryn Courtney" providerId="None"/>
      </p:ext>
    </p:extLst>
  </p:cmAuthor>
  <p:cmAuthor id="1" name="Mary Feil-Jacobs" initials="MFJ" lastIdx="43" clrIdx="1"/>
  <p:cmAuthor id="8" name="Travis Nesse" initials="TN" lastIdx="11" clrIdx="8">
    <p:extLst>
      <p:ext uri="{19B8F6BF-5375-455C-9EA6-DF929625EA0E}">
        <p15:presenceInfo xmlns:p15="http://schemas.microsoft.com/office/powerpoint/2012/main" userId="Travis Nesse" providerId="None"/>
      </p:ext>
    </p:extLst>
  </p:cmAuthor>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9" name="Connor Schmidt" initials="CS" lastIdx="1" clrIdx="9">
    <p:extLst>
      <p:ext uri="{19B8F6BF-5375-455C-9EA6-DF929625EA0E}">
        <p15:presenceInfo xmlns:p15="http://schemas.microsoft.com/office/powerpoint/2012/main" userId="S::Connor@audienz.com::09332ba3-bace-4762-933e-6733a8e21971"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Gilsylvester Langstieh [Chillibreeze]" initials="GL[" lastIdx="1" clrIdx="5">
    <p:extLst>
      <p:ext uri="{19B8F6BF-5375-455C-9EA6-DF929625EA0E}">
        <p15:presenceInfo xmlns:p15="http://schemas.microsoft.com/office/powerpoint/2012/main" userId="S::gilsylvester.l@chillibreeze.com::b21e834c-0251-490c-a07a-3844b6601718" providerId="AD"/>
      </p:ext>
    </p:extLst>
  </p:cmAuthor>
  <p:cmAuthor id="6" name="Guest User" initials="GU" lastIdx="1" clrIdx="6">
    <p:extLst>
      <p:ext uri="{19B8F6BF-5375-455C-9EA6-DF929625EA0E}">
        <p15:presenceInfo xmlns:p15="http://schemas.microsoft.com/office/powerpoint/2012/main" userId="S::urn:spo:anon#2a590295f9fd1bb445334102fc8e1dc7530ae8600915a969b923600a4c03b0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F3F3F3"/>
    <a:srgbClr val="C1C1C1"/>
    <a:srgbClr val="51A7DD"/>
    <a:srgbClr val="3C3C41"/>
    <a:srgbClr val="24292E"/>
    <a:srgbClr val="1D2125"/>
    <a:srgbClr val="2B3137"/>
    <a:srgbClr val="032F62"/>
    <a:srgbClr val="7DA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60"/>
  </p:normalViewPr>
  <p:slideViewPr>
    <p:cSldViewPr snapToGrid="0">
      <p:cViewPr varScale="1">
        <p:scale>
          <a:sx n="38" d="100"/>
          <a:sy n="38" d="100"/>
        </p:scale>
        <p:origin x="2942" y="58"/>
      </p:cViewPr>
      <p:guideLst/>
    </p:cSldViewPr>
  </p:slideViewPr>
  <p:notesTextViewPr>
    <p:cViewPr>
      <p:scale>
        <a:sx n="1" d="1"/>
        <a:sy n="1" d="1"/>
      </p:scale>
      <p:origin x="0" y="0"/>
    </p:cViewPr>
  </p:notesTextViewPr>
  <p:notesViewPr>
    <p:cSldViewPr snapToGrid="0">
      <p:cViewPr>
        <p:scale>
          <a:sx n="1" d="2"/>
          <a:sy n="1" d="2"/>
        </p:scale>
        <p:origin x="3672" y="59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Dawson" userId="8f869403-095a-49b7-847b-0a0333b8a1b0" providerId="ADAL" clId="{D3CC9065-9F39-4C18-AFED-4C1280FAA13B}"/>
    <pc:docChg chg="modSld">
      <pc:chgData name="Lindsay Dawson" userId="8f869403-095a-49b7-847b-0a0333b8a1b0" providerId="ADAL" clId="{D3CC9065-9F39-4C18-AFED-4C1280FAA13B}" dt="2020-07-30T22:09:45.556" v="0" actId="13926"/>
      <pc:docMkLst>
        <pc:docMk/>
      </pc:docMkLst>
      <pc:sldChg chg="modSp">
        <pc:chgData name="Lindsay Dawson" userId="8f869403-095a-49b7-847b-0a0333b8a1b0" providerId="ADAL" clId="{D3CC9065-9F39-4C18-AFED-4C1280FAA13B}" dt="2020-07-30T22:09:45.556" v="0" actId="13926"/>
        <pc:sldMkLst>
          <pc:docMk/>
          <pc:sldMk cId="1944252896" sldId="264"/>
        </pc:sldMkLst>
        <pc:spChg chg="mod">
          <ac:chgData name="Lindsay Dawson" userId="8f869403-095a-49b7-847b-0a0333b8a1b0" providerId="ADAL" clId="{D3CC9065-9F39-4C18-AFED-4C1280FAA13B}" dt="2020-07-30T22:09:45.556" v="0" actId="13926"/>
          <ac:spMkLst>
            <pc:docMk/>
            <pc:sldMk cId="1944252896" sldId="264"/>
            <ac:spMk id="14" creationId="{2D98F631-653E-4E75-A169-B3EF303D27A4}"/>
          </ac:spMkLst>
        </pc:spChg>
        <pc:spChg chg="mod">
          <ac:chgData name="Lindsay Dawson" userId="8f869403-095a-49b7-847b-0a0333b8a1b0" providerId="ADAL" clId="{D3CC9065-9F39-4C18-AFED-4C1280FAA13B}" dt="2020-07-30T22:09:45.556" v="0" actId="13926"/>
          <ac:spMkLst>
            <pc:docMk/>
            <pc:sldMk cId="1944252896" sldId="264"/>
            <ac:spMk id="15" creationId="{41A8C06D-DA70-4F63-AA05-5292A20441FD}"/>
          </ac:spMkLst>
        </pc:spChg>
        <pc:spChg chg="mod">
          <ac:chgData name="Lindsay Dawson" userId="8f869403-095a-49b7-847b-0a0333b8a1b0" providerId="ADAL" clId="{D3CC9065-9F39-4C18-AFED-4C1280FAA13B}" dt="2020-07-30T22:09:45.556" v="0" actId="13926"/>
          <ac:spMkLst>
            <pc:docMk/>
            <pc:sldMk cId="1944252896" sldId="264"/>
            <ac:spMk id="16" creationId="{6A3D8734-D6DA-4247-8BA0-1C3F72BCF43C}"/>
          </ac:spMkLst>
        </pc:spChg>
        <pc:spChg chg="mod">
          <ac:chgData name="Lindsay Dawson" userId="8f869403-095a-49b7-847b-0a0333b8a1b0" providerId="ADAL" clId="{D3CC9065-9F39-4C18-AFED-4C1280FAA13B}" dt="2020-07-30T22:09:45.556" v="0" actId="13926"/>
          <ac:spMkLst>
            <pc:docMk/>
            <pc:sldMk cId="1944252896" sldId="264"/>
            <ac:spMk id="17" creationId="{CF1256ED-A591-4AE1-AF88-52AA6360EE65}"/>
          </ac:spMkLst>
        </pc:spChg>
        <pc:spChg chg="mod">
          <ac:chgData name="Lindsay Dawson" userId="8f869403-095a-49b7-847b-0a0333b8a1b0" providerId="ADAL" clId="{D3CC9065-9F39-4C18-AFED-4C1280FAA13B}" dt="2020-07-30T22:09:45.556" v="0" actId="13926"/>
          <ac:spMkLst>
            <pc:docMk/>
            <pc:sldMk cId="1944252896" sldId="264"/>
            <ac:spMk id="18" creationId="{F1DC96E8-2D5F-4578-A879-77A016DDC7B9}"/>
          </ac:spMkLst>
        </pc:spChg>
        <pc:spChg chg="mod">
          <ac:chgData name="Lindsay Dawson" userId="8f869403-095a-49b7-847b-0a0333b8a1b0" providerId="ADAL" clId="{D3CC9065-9F39-4C18-AFED-4C1280FAA13B}" dt="2020-07-30T22:09:45.556" v="0" actId="13926"/>
          <ac:spMkLst>
            <pc:docMk/>
            <pc:sldMk cId="1944252896" sldId="264"/>
            <ac:spMk id="19" creationId="{380B2C0B-3464-404B-A2A4-88A6F20D0DD2}"/>
          </ac:spMkLst>
        </pc:spChg>
        <pc:spChg chg="mod">
          <ac:chgData name="Lindsay Dawson" userId="8f869403-095a-49b7-847b-0a0333b8a1b0" providerId="ADAL" clId="{D3CC9065-9F39-4C18-AFED-4C1280FAA13B}" dt="2020-07-30T22:09:45.556" v="0" actId="13926"/>
          <ac:spMkLst>
            <pc:docMk/>
            <pc:sldMk cId="1944252896" sldId="264"/>
            <ac:spMk id="40" creationId="{CADFF342-3C10-465F-83EF-483A8E16F9A3}"/>
          </ac:spMkLst>
        </pc:spChg>
        <pc:spChg chg="mod">
          <ac:chgData name="Lindsay Dawson" userId="8f869403-095a-49b7-847b-0a0333b8a1b0" providerId="ADAL" clId="{D3CC9065-9F39-4C18-AFED-4C1280FAA13B}" dt="2020-07-30T22:09:45.556" v="0" actId="13926"/>
          <ac:spMkLst>
            <pc:docMk/>
            <pc:sldMk cId="1944252896" sldId="264"/>
            <ac:spMk id="41" creationId="{F9F1642F-A62B-427E-89CD-D1E2CCBB1FC7}"/>
          </ac:spMkLst>
        </pc:spChg>
        <pc:spChg chg="mod">
          <ac:chgData name="Lindsay Dawson" userId="8f869403-095a-49b7-847b-0a0333b8a1b0" providerId="ADAL" clId="{D3CC9065-9F39-4C18-AFED-4C1280FAA13B}" dt="2020-07-30T22:09:45.556" v="0" actId="13926"/>
          <ac:spMkLst>
            <pc:docMk/>
            <pc:sldMk cId="1944252896" sldId="264"/>
            <ac:spMk id="43" creationId="{DE9482EC-3EA6-4932-80D5-0EC589D0AE97}"/>
          </ac:spMkLst>
        </pc:spChg>
        <pc:spChg chg="mod">
          <ac:chgData name="Lindsay Dawson" userId="8f869403-095a-49b7-847b-0a0333b8a1b0" providerId="ADAL" clId="{D3CC9065-9F39-4C18-AFED-4C1280FAA13B}" dt="2020-07-30T22:09:45.556" v="0" actId="13926"/>
          <ac:spMkLst>
            <pc:docMk/>
            <pc:sldMk cId="1944252896" sldId="264"/>
            <ac:spMk id="45" creationId="{169CE5E8-C4BC-41AE-B483-1BC2C364C020}"/>
          </ac:spMkLst>
        </pc:spChg>
        <pc:spChg chg="mod">
          <ac:chgData name="Lindsay Dawson" userId="8f869403-095a-49b7-847b-0a0333b8a1b0" providerId="ADAL" clId="{D3CC9065-9F39-4C18-AFED-4C1280FAA13B}" dt="2020-07-30T22:09:45.556" v="0" actId="13926"/>
          <ac:spMkLst>
            <pc:docMk/>
            <pc:sldMk cId="1944252896" sldId="264"/>
            <ac:spMk id="52" creationId="{86212ACB-4732-4BE0-A057-2F2CCFE18DA5}"/>
          </ac:spMkLst>
        </pc:spChg>
        <pc:spChg chg="mod">
          <ac:chgData name="Lindsay Dawson" userId="8f869403-095a-49b7-847b-0a0333b8a1b0" providerId="ADAL" clId="{D3CC9065-9F39-4C18-AFED-4C1280FAA13B}" dt="2020-07-30T22:09:45.556" v="0" actId="13926"/>
          <ac:spMkLst>
            <pc:docMk/>
            <pc:sldMk cId="1944252896" sldId="264"/>
            <ac:spMk id="53" creationId="{40983830-175B-40A2-BAE9-3BE5D24FED9B}"/>
          </ac:spMkLst>
        </pc:spChg>
        <pc:spChg chg="mod">
          <ac:chgData name="Lindsay Dawson" userId="8f869403-095a-49b7-847b-0a0333b8a1b0" providerId="ADAL" clId="{D3CC9065-9F39-4C18-AFED-4C1280FAA13B}" dt="2020-07-30T22:09:45.556" v="0" actId="13926"/>
          <ac:spMkLst>
            <pc:docMk/>
            <pc:sldMk cId="1944252896" sldId="264"/>
            <ac:spMk id="64" creationId="{99004B45-377E-4123-969E-0E34425FA763}"/>
          </ac:spMkLst>
        </pc:spChg>
        <pc:spChg chg="mod">
          <ac:chgData name="Lindsay Dawson" userId="8f869403-095a-49b7-847b-0a0333b8a1b0" providerId="ADAL" clId="{D3CC9065-9F39-4C18-AFED-4C1280FAA13B}" dt="2020-07-30T22:09:45.556" v="0" actId="13926"/>
          <ac:spMkLst>
            <pc:docMk/>
            <pc:sldMk cId="1944252896" sldId="264"/>
            <ac:spMk id="66" creationId="{45930C4D-C5ED-4888-8FB9-A316CD7EC5DB}"/>
          </ac:spMkLst>
        </pc:spChg>
        <pc:spChg chg="mod">
          <ac:chgData name="Lindsay Dawson" userId="8f869403-095a-49b7-847b-0a0333b8a1b0" providerId="ADAL" clId="{D3CC9065-9F39-4C18-AFED-4C1280FAA13B}" dt="2020-07-30T22:09:45.556" v="0" actId="13926"/>
          <ac:spMkLst>
            <pc:docMk/>
            <pc:sldMk cId="1944252896" sldId="264"/>
            <ac:spMk id="67" creationId="{9B39B317-83ED-4237-8E57-D12161DBC018}"/>
          </ac:spMkLst>
        </pc:spChg>
        <pc:spChg chg="mod">
          <ac:chgData name="Lindsay Dawson" userId="8f869403-095a-49b7-847b-0a0333b8a1b0" providerId="ADAL" clId="{D3CC9065-9F39-4C18-AFED-4C1280FAA13B}" dt="2020-07-30T22:09:45.556" v="0" actId="13926"/>
          <ac:spMkLst>
            <pc:docMk/>
            <pc:sldMk cId="1944252896" sldId="264"/>
            <ac:spMk id="68" creationId="{4E939AE8-C64D-495E-9442-280A535AD6E7}"/>
          </ac:spMkLst>
        </pc:spChg>
        <pc:spChg chg="mod">
          <ac:chgData name="Lindsay Dawson" userId="8f869403-095a-49b7-847b-0a0333b8a1b0" providerId="ADAL" clId="{D3CC9065-9F39-4C18-AFED-4C1280FAA13B}" dt="2020-07-30T22:09:45.556" v="0" actId="13926"/>
          <ac:spMkLst>
            <pc:docMk/>
            <pc:sldMk cId="1944252896" sldId="264"/>
            <ac:spMk id="72" creationId="{5E70562D-B055-4480-A2F4-1E4FB2ABD77C}"/>
          </ac:spMkLst>
        </pc:spChg>
        <pc:spChg chg="mod">
          <ac:chgData name="Lindsay Dawson" userId="8f869403-095a-49b7-847b-0a0333b8a1b0" providerId="ADAL" clId="{D3CC9065-9F39-4C18-AFED-4C1280FAA13B}" dt="2020-07-30T22:09:45.556" v="0" actId="13926"/>
          <ac:spMkLst>
            <pc:docMk/>
            <pc:sldMk cId="1944252896" sldId="264"/>
            <ac:spMk id="73" creationId="{A3462A37-D38F-41FD-AD89-B692E55D1EC2}"/>
          </ac:spMkLst>
        </pc:spChg>
        <pc:spChg chg="mod">
          <ac:chgData name="Lindsay Dawson" userId="8f869403-095a-49b7-847b-0a0333b8a1b0" providerId="ADAL" clId="{D3CC9065-9F39-4C18-AFED-4C1280FAA13B}" dt="2020-07-30T22:09:45.556" v="0" actId="13926"/>
          <ac:spMkLst>
            <pc:docMk/>
            <pc:sldMk cId="1944252896" sldId="264"/>
            <ac:spMk id="75" creationId="{1C2D1BE2-08D7-4989-9D31-37BF1C07E807}"/>
          </ac:spMkLst>
        </pc:spChg>
        <pc:spChg chg="mod">
          <ac:chgData name="Lindsay Dawson" userId="8f869403-095a-49b7-847b-0a0333b8a1b0" providerId="ADAL" clId="{D3CC9065-9F39-4C18-AFED-4C1280FAA13B}" dt="2020-07-30T22:09:45.556" v="0" actId="13926"/>
          <ac:spMkLst>
            <pc:docMk/>
            <pc:sldMk cId="1944252896" sldId="264"/>
            <ac:spMk id="80" creationId="{EB7E229E-3791-456F-A69C-718287DC1ADA}"/>
          </ac:spMkLst>
        </pc:spChg>
        <pc:spChg chg="mod">
          <ac:chgData name="Lindsay Dawson" userId="8f869403-095a-49b7-847b-0a0333b8a1b0" providerId="ADAL" clId="{D3CC9065-9F39-4C18-AFED-4C1280FAA13B}" dt="2020-07-30T22:09:45.556" v="0" actId="13926"/>
          <ac:spMkLst>
            <pc:docMk/>
            <pc:sldMk cId="1944252896" sldId="264"/>
            <ac:spMk id="89" creationId="{6A52E3C6-5D51-407C-A084-C4DECB6B0C4F}"/>
          </ac:spMkLst>
        </pc:spChg>
        <pc:spChg chg="mod">
          <ac:chgData name="Lindsay Dawson" userId="8f869403-095a-49b7-847b-0a0333b8a1b0" providerId="ADAL" clId="{D3CC9065-9F39-4C18-AFED-4C1280FAA13B}" dt="2020-07-30T22:09:45.556" v="0" actId="13926"/>
          <ac:spMkLst>
            <pc:docMk/>
            <pc:sldMk cId="1944252896" sldId="264"/>
            <ac:spMk id="91" creationId="{99040FF4-7CC8-4B99-A2DB-FC7E71728938}"/>
          </ac:spMkLst>
        </pc:spChg>
        <pc:spChg chg="mod">
          <ac:chgData name="Lindsay Dawson" userId="8f869403-095a-49b7-847b-0a0333b8a1b0" providerId="ADAL" clId="{D3CC9065-9F39-4C18-AFED-4C1280FAA13B}" dt="2020-07-30T22:09:45.556" v="0" actId="13926"/>
          <ac:spMkLst>
            <pc:docMk/>
            <pc:sldMk cId="1944252896" sldId="264"/>
            <ac:spMk id="95" creationId="{9814F577-BCF3-45B9-83D0-AE93E3F21D6C}"/>
          </ac:spMkLst>
        </pc:spChg>
        <pc:spChg chg="mod">
          <ac:chgData name="Lindsay Dawson" userId="8f869403-095a-49b7-847b-0a0333b8a1b0" providerId="ADAL" clId="{D3CC9065-9F39-4C18-AFED-4C1280FAA13B}" dt="2020-07-30T22:09:45.556" v="0" actId="13926"/>
          <ac:spMkLst>
            <pc:docMk/>
            <pc:sldMk cId="1944252896" sldId="264"/>
            <ac:spMk id="97" creationId="{140DBC13-E612-4019-AF87-FE193D4643BD}"/>
          </ac:spMkLst>
        </pc:spChg>
        <pc:spChg chg="mod">
          <ac:chgData name="Lindsay Dawson" userId="8f869403-095a-49b7-847b-0a0333b8a1b0" providerId="ADAL" clId="{D3CC9065-9F39-4C18-AFED-4C1280FAA13B}" dt="2020-07-30T22:09:45.556" v="0" actId="13926"/>
          <ac:spMkLst>
            <pc:docMk/>
            <pc:sldMk cId="1944252896" sldId="264"/>
            <ac:spMk id="99" creationId="{D19E7700-03FD-49BE-8A17-1B45616717A7}"/>
          </ac:spMkLst>
        </pc:spChg>
        <pc:spChg chg="mod">
          <ac:chgData name="Lindsay Dawson" userId="8f869403-095a-49b7-847b-0a0333b8a1b0" providerId="ADAL" clId="{D3CC9065-9F39-4C18-AFED-4C1280FAA13B}" dt="2020-07-30T22:09:45.556" v="0" actId="13926"/>
          <ac:spMkLst>
            <pc:docMk/>
            <pc:sldMk cId="1944252896" sldId="264"/>
            <ac:spMk id="101" creationId="{B67ADE87-0870-4349-8D84-B3CBB5CFD7F0}"/>
          </ac:spMkLst>
        </pc:spChg>
        <pc:spChg chg="mod">
          <ac:chgData name="Lindsay Dawson" userId="8f869403-095a-49b7-847b-0a0333b8a1b0" providerId="ADAL" clId="{D3CC9065-9F39-4C18-AFED-4C1280FAA13B}" dt="2020-07-30T22:09:45.556" v="0" actId="13926"/>
          <ac:spMkLst>
            <pc:docMk/>
            <pc:sldMk cId="1944252896" sldId="264"/>
            <ac:spMk id="102" creationId="{8EF9BA61-BCB5-4E37-8DBC-FE27BFA12A90}"/>
          </ac:spMkLst>
        </pc:spChg>
        <pc:spChg chg="mod">
          <ac:chgData name="Lindsay Dawson" userId="8f869403-095a-49b7-847b-0a0333b8a1b0" providerId="ADAL" clId="{D3CC9065-9F39-4C18-AFED-4C1280FAA13B}" dt="2020-07-30T22:09:45.556" v="0" actId="13926"/>
          <ac:spMkLst>
            <pc:docMk/>
            <pc:sldMk cId="1944252896" sldId="264"/>
            <ac:spMk id="106" creationId="{3B4018BB-256C-46E1-BB2A-034394F26C45}"/>
          </ac:spMkLst>
        </pc:spChg>
        <pc:spChg chg="mod">
          <ac:chgData name="Lindsay Dawson" userId="8f869403-095a-49b7-847b-0a0333b8a1b0" providerId="ADAL" clId="{D3CC9065-9F39-4C18-AFED-4C1280FAA13B}" dt="2020-07-30T22:09:45.556" v="0" actId="13926"/>
          <ac:spMkLst>
            <pc:docMk/>
            <pc:sldMk cId="1944252896" sldId="264"/>
            <ac:spMk id="109" creationId="{337E1A5D-6F07-44A0-A753-A4CB876DF8B1}"/>
          </ac:spMkLst>
        </pc:spChg>
        <pc:spChg chg="mod">
          <ac:chgData name="Lindsay Dawson" userId="8f869403-095a-49b7-847b-0a0333b8a1b0" providerId="ADAL" clId="{D3CC9065-9F39-4C18-AFED-4C1280FAA13B}" dt="2020-07-30T22:09:45.556" v="0" actId="13926"/>
          <ac:spMkLst>
            <pc:docMk/>
            <pc:sldMk cId="1944252896" sldId="264"/>
            <ac:spMk id="111" creationId="{C9BB97F2-F4A2-4B0B-82C0-E69BA561932D}"/>
          </ac:spMkLst>
        </pc:spChg>
        <pc:spChg chg="mod">
          <ac:chgData name="Lindsay Dawson" userId="8f869403-095a-49b7-847b-0a0333b8a1b0" providerId="ADAL" clId="{D3CC9065-9F39-4C18-AFED-4C1280FAA13B}" dt="2020-07-30T22:09:45.556" v="0" actId="13926"/>
          <ac:spMkLst>
            <pc:docMk/>
            <pc:sldMk cId="1944252896" sldId="264"/>
            <ac:spMk id="112" creationId="{D7F65019-F287-49F2-9FA8-B51D4DB92EB6}"/>
          </ac:spMkLst>
        </pc:spChg>
        <pc:spChg chg="mod">
          <ac:chgData name="Lindsay Dawson" userId="8f869403-095a-49b7-847b-0a0333b8a1b0" providerId="ADAL" clId="{D3CC9065-9F39-4C18-AFED-4C1280FAA13B}" dt="2020-07-30T22:09:45.556" v="0" actId="13926"/>
          <ac:spMkLst>
            <pc:docMk/>
            <pc:sldMk cId="1944252896" sldId="264"/>
            <ac:spMk id="116" creationId="{B897B16D-0724-4A6D-AC08-308BB36286D1}"/>
          </ac:spMkLst>
        </pc:spChg>
        <pc:spChg chg="mod">
          <ac:chgData name="Lindsay Dawson" userId="8f869403-095a-49b7-847b-0a0333b8a1b0" providerId="ADAL" clId="{D3CC9065-9F39-4C18-AFED-4C1280FAA13B}" dt="2020-07-30T22:09:45.556" v="0" actId="13926"/>
          <ac:spMkLst>
            <pc:docMk/>
            <pc:sldMk cId="1944252896" sldId="264"/>
            <ac:spMk id="118" creationId="{EEC279C1-BDE0-4106-BE2A-906291038D4E}"/>
          </ac:spMkLst>
        </pc:spChg>
        <pc:spChg chg="mod">
          <ac:chgData name="Lindsay Dawson" userId="8f869403-095a-49b7-847b-0a0333b8a1b0" providerId="ADAL" clId="{D3CC9065-9F39-4C18-AFED-4C1280FAA13B}" dt="2020-07-30T22:09:45.556" v="0" actId="13926"/>
          <ac:spMkLst>
            <pc:docMk/>
            <pc:sldMk cId="1944252896" sldId="264"/>
            <ac:spMk id="119" creationId="{592B2EAC-BBD3-4ED6-9C95-C0B3BC54B183}"/>
          </ac:spMkLst>
        </pc:spChg>
        <pc:spChg chg="mod">
          <ac:chgData name="Lindsay Dawson" userId="8f869403-095a-49b7-847b-0a0333b8a1b0" providerId="ADAL" clId="{D3CC9065-9F39-4C18-AFED-4C1280FAA13B}" dt="2020-07-30T22:09:45.556" v="0" actId="13926"/>
          <ac:spMkLst>
            <pc:docMk/>
            <pc:sldMk cId="1944252896" sldId="264"/>
            <ac:spMk id="121" creationId="{23728AEF-3B8C-4234-B1B9-AED9ACC2BFF0}"/>
          </ac:spMkLst>
        </pc:spChg>
        <pc:spChg chg="mod">
          <ac:chgData name="Lindsay Dawson" userId="8f869403-095a-49b7-847b-0a0333b8a1b0" providerId="ADAL" clId="{D3CC9065-9F39-4C18-AFED-4C1280FAA13B}" dt="2020-07-30T22:09:45.556" v="0" actId="13926"/>
          <ac:spMkLst>
            <pc:docMk/>
            <pc:sldMk cId="1944252896" sldId="264"/>
            <ac:spMk id="123" creationId="{20FAE655-2E84-49FA-9FAA-89B25F3EE4D3}"/>
          </ac:spMkLst>
        </pc:spChg>
        <pc:spChg chg="mod">
          <ac:chgData name="Lindsay Dawson" userId="8f869403-095a-49b7-847b-0a0333b8a1b0" providerId="ADAL" clId="{D3CC9065-9F39-4C18-AFED-4C1280FAA13B}" dt="2020-07-30T22:09:45.556" v="0" actId="13926"/>
          <ac:spMkLst>
            <pc:docMk/>
            <pc:sldMk cId="1944252896" sldId="264"/>
            <ac:spMk id="125" creationId="{B8821022-9BD6-40D0-A41D-C63F5FA359C1}"/>
          </ac:spMkLst>
        </pc:spChg>
        <pc:spChg chg="mod">
          <ac:chgData name="Lindsay Dawson" userId="8f869403-095a-49b7-847b-0a0333b8a1b0" providerId="ADAL" clId="{D3CC9065-9F39-4C18-AFED-4C1280FAA13B}" dt="2020-07-30T22:09:45.556" v="0" actId="13926"/>
          <ac:spMkLst>
            <pc:docMk/>
            <pc:sldMk cId="1944252896" sldId="264"/>
            <ac:spMk id="127" creationId="{722E3D93-1703-4D31-B530-920C2393EDD7}"/>
          </ac:spMkLst>
        </pc:spChg>
        <pc:spChg chg="mod">
          <ac:chgData name="Lindsay Dawson" userId="8f869403-095a-49b7-847b-0a0333b8a1b0" providerId="ADAL" clId="{D3CC9065-9F39-4C18-AFED-4C1280FAA13B}" dt="2020-07-30T22:09:45.556" v="0" actId="13926"/>
          <ac:spMkLst>
            <pc:docMk/>
            <pc:sldMk cId="1944252896" sldId="264"/>
            <ac:spMk id="133" creationId="{2EBB334F-65FB-4E82-914D-DEFBF041F5AF}"/>
          </ac:spMkLst>
        </pc:spChg>
        <pc:spChg chg="mod">
          <ac:chgData name="Lindsay Dawson" userId="8f869403-095a-49b7-847b-0a0333b8a1b0" providerId="ADAL" clId="{D3CC9065-9F39-4C18-AFED-4C1280FAA13B}" dt="2020-07-30T22:09:45.556" v="0" actId="13926"/>
          <ac:spMkLst>
            <pc:docMk/>
            <pc:sldMk cId="1944252896" sldId="264"/>
            <ac:spMk id="134" creationId="{E27E5A44-B7D9-48B1-8D46-50885BFC7AEC}"/>
          </ac:spMkLst>
        </pc:spChg>
        <pc:spChg chg="mod">
          <ac:chgData name="Lindsay Dawson" userId="8f869403-095a-49b7-847b-0a0333b8a1b0" providerId="ADAL" clId="{D3CC9065-9F39-4C18-AFED-4C1280FAA13B}" dt="2020-07-30T22:09:45.556" v="0" actId="13926"/>
          <ac:spMkLst>
            <pc:docMk/>
            <pc:sldMk cId="1944252896" sldId="264"/>
            <ac:spMk id="136" creationId="{7A7C3E57-EFCE-4910-8175-FAEB22721628}"/>
          </ac:spMkLst>
        </pc:spChg>
        <pc:spChg chg="mod">
          <ac:chgData name="Lindsay Dawson" userId="8f869403-095a-49b7-847b-0a0333b8a1b0" providerId="ADAL" clId="{D3CC9065-9F39-4C18-AFED-4C1280FAA13B}" dt="2020-07-30T22:09:45.556" v="0" actId="13926"/>
          <ac:spMkLst>
            <pc:docMk/>
            <pc:sldMk cId="1944252896" sldId="264"/>
            <ac:spMk id="137" creationId="{C1AA2936-F93D-4207-AE10-2C32F71FBBC2}"/>
          </ac:spMkLst>
        </pc:spChg>
        <pc:spChg chg="mod">
          <ac:chgData name="Lindsay Dawson" userId="8f869403-095a-49b7-847b-0a0333b8a1b0" providerId="ADAL" clId="{D3CC9065-9F39-4C18-AFED-4C1280FAA13B}" dt="2020-07-30T22:09:45.556" v="0" actId="13926"/>
          <ac:spMkLst>
            <pc:docMk/>
            <pc:sldMk cId="1944252896" sldId="264"/>
            <ac:spMk id="189" creationId="{88C75F7C-8457-4D2D-97E9-3FE710A4C721}"/>
          </ac:spMkLst>
        </pc:spChg>
        <pc:spChg chg="mod">
          <ac:chgData name="Lindsay Dawson" userId="8f869403-095a-49b7-847b-0a0333b8a1b0" providerId="ADAL" clId="{D3CC9065-9F39-4C18-AFED-4C1280FAA13B}" dt="2020-07-30T22:09:45.556" v="0" actId="13926"/>
          <ac:spMkLst>
            <pc:docMk/>
            <pc:sldMk cId="1944252896" sldId="264"/>
            <ac:spMk id="191" creationId="{FFEF1B68-5BDD-4FE0-9D22-6F4F85745FDF}"/>
          </ac:spMkLst>
        </pc:spChg>
        <pc:spChg chg="mod">
          <ac:chgData name="Lindsay Dawson" userId="8f869403-095a-49b7-847b-0a0333b8a1b0" providerId="ADAL" clId="{D3CC9065-9F39-4C18-AFED-4C1280FAA13B}" dt="2020-07-30T22:09:45.556" v="0" actId="13926"/>
          <ac:spMkLst>
            <pc:docMk/>
            <pc:sldMk cId="1944252896" sldId="264"/>
            <ac:spMk id="195" creationId="{E8323C30-5670-4336-BF7C-CE8493B1CAF7}"/>
          </ac:spMkLst>
        </pc:spChg>
        <pc:spChg chg="mod">
          <ac:chgData name="Lindsay Dawson" userId="8f869403-095a-49b7-847b-0a0333b8a1b0" providerId="ADAL" clId="{D3CC9065-9F39-4C18-AFED-4C1280FAA13B}" dt="2020-07-30T22:09:45.556" v="0" actId="13926"/>
          <ac:spMkLst>
            <pc:docMk/>
            <pc:sldMk cId="1944252896" sldId="264"/>
            <ac:spMk id="196" creationId="{DFB08557-BCE2-4ECF-8652-113C669A47CC}"/>
          </ac:spMkLst>
        </pc:spChg>
        <pc:spChg chg="mod">
          <ac:chgData name="Lindsay Dawson" userId="8f869403-095a-49b7-847b-0a0333b8a1b0" providerId="ADAL" clId="{D3CC9065-9F39-4C18-AFED-4C1280FAA13B}" dt="2020-07-30T22:09:45.556" v="0" actId="13926"/>
          <ac:spMkLst>
            <pc:docMk/>
            <pc:sldMk cId="1944252896" sldId="264"/>
            <ac:spMk id="197" creationId="{6CBF69F0-82E8-4F95-8EF9-9A96A04EB5EF}"/>
          </ac:spMkLst>
        </pc:spChg>
        <pc:spChg chg="mod">
          <ac:chgData name="Lindsay Dawson" userId="8f869403-095a-49b7-847b-0a0333b8a1b0" providerId="ADAL" clId="{D3CC9065-9F39-4C18-AFED-4C1280FAA13B}" dt="2020-07-30T22:09:45.556" v="0" actId="13926"/>
          <ac:spMkLst>
            <pc:docMk/>
            <pc:sldMk cId="1944252896" sldId="264"/>
            <ac:spMk id="198" creationId="{6B434BC1-9FA7-400C-A573-AF5C3C2D675B}"/>
          </ac:spMkLst>
        </pc:spChg>
        <pc:spChg chg="mod">
          <ac:chgData name="Lindsay Dawson" userId="8f869403-095a-49b7-847b-0a0333b8a1b0" providerId="ADAL" clId="{D3CC9065-9F39-4C18-AFED-4C1280FAA13B}" dt="2020-07-30T22:09:45.556" v="0" actId="13926"/>
          <ac:spMkLst>
            <pc:docMk/>
            <pc:sldMk cId="1944252896" sldId="264"/>
            <ac:spMk id="200" creationId="{F21E6B1C-CCCF-4707-A410-CF4C3A741826}"/>
          </ac:spMkLst>
        </pc:spChg>
        <pc:spChg chg="mod">
          <ac:chgData name="Lindsay Dawson" userId="8f869403-095a-49b7-847b-0a0333b8a1b0" providerId="ADAL" clId="{D3CC9065-9F39-4C18-AFED-4C1280FAA13B}" dt="2020-07-30T22:09:45.556" v="0" actId="13926"/>
          <ac:spMkLst>
            <pc:docMk/>
            <pc:sldMk cId="1944252896" sldId="264"/>
            <ac:spMk id="201" creationId="{39307B85-5457-47B4-91CC-B5F86E430CE0}"/>
          </ac:spMkLst>
        </pc:spChg>
        <pc:spChg chg="mod">
          <ac:chgData name="Lindsay Dawson" userId="8f869403-095a-49b7-847b-0a0333b8a1b0" providerId="ADAL" clId="{D3CC9065-9F39-4C18-AFED-4C1280FAA13B}" dt="2020-07-30T22:09:45.556" v="0" actId="13926"/>
          <ac:spMkLst>
            <pc:docMk/>
            <pc:sldMk cId="1944252896" sldId="264"/>
            <ac:spMk id="204" creationId="{E3F87AB8-A572-4096-89A0-941B313D7405}"/>
          </ac:spMkLst>
        </pc:spChg>
        <pc:spChg chg="mod">
          <ac:chgData name="Lindsay Dawson" userId="8f869403-095a-49b7-847b-0a0333b8a1b0" providerId="ADAL" clId="{D3CC9065-9F39-4C18-AFED-4C1280FAA13B}" dt="2020-07-30T22:09:45.556" v="0" actId="13926"/>
          <ac:spMkLst>
            <pc:docMk/>
            <pc:sldMk cId="1944252896" sldId="264"/>
            <ac:spMk id="205" creationId="{4BB56843-26E4-4682-82C0-D15BA72CFBF9}"/>
          </ac:spMkLst>
        </pc:spChg>
        <pc:spChg chg="mod">
          <ac:chgData name="Lindsay Dawson" userId="8f869403-095a-49b7-847b-0a0333b8a1b0" providerId="ADAL" clId="{D3CC9065-9F39-4C18-AFED-4C1280FAA13B}" dt="2020-07-30T22:09:45.556" v="0" actId="13926"/>
          <ac:spMkLst>
            <pc:docMk/>
            <pc:sldMk cId="1944252896" sldId="264"/>
            <ac:spMk id="206" creationId="{967105ED-1B8C-4ED8-80E3-231FADC4F40B}"/>
          </ac:spMkLst>
        </pc:spChg>
        <pc:spChg chg="mod">
          <ac:chgData name="Lindsay Dawson" userId="8f869403-095a-49b7-847b-0a0333b8a1b0" providerId="ADAL" clId="{D3CC9065-9F39-4C18-AFED-4C1280FAA13B}" dt="2020-07-30T22:09:45.556" v="0" actId="13926"/>
          <ac:spMkLst>
            <pc:docMk/>
            <pc:sldMk cId="1944252896" sldId="264"/>
            <ac:spMk id="208" creationId="{405D730A-301F-4FBC-9074-F8512CABFA56}"/>
          </ac:spMkLst>
        </pc:spChg>
        <pc:spChg chg="mod">
          <ac:chgData name="Lindsay Dawson" userId="8f869403-095a-49b7-847b-0a0333b8a1b0" providerId="ADAL" clId="{D3CC9065-9F39-4C18-AFED-4C1280FAA13B}" dt="2020-07-30T22:09:45.556" v="0" actId="13926"/>
          <ac:spMkLst>
            <pc:docMk/>
            <pc:sldMk cId="1944252896" sldId="264"/>
            <ac:spMk id="215" creationId="{C99C4A73-7279-4BD8-9CC6-D12AB24692B7}"/>
          </ac:spMkLst>
        </pc:spChg>
        <pc:spChg chg="mod">
          <ac:chgData name="Lindsay Dawson" userId="8f869403-095a-49b7-847b-0a0333b8a1b0" providerId="ADAL" clId="{D3CC9065-9F39-4C18-AFED-4C1280FAA13B}" dt="2020-07-30T22:09:45.556" v="0" actId="13926"/>
          <ac:spMkLst>
            <pc:docMk/>
            <pc:sldMk cId="1944252896" sldId="264"/>
            <ac:spMk id="216" creationId="{F313AE17-9586-4300-B126-DF4291FE7A28}"/>
          </ac:spMkLst>
        </pc:spChg>
        <pc:spChg chg="mod">
          <ac:chgData name="Lindsay Dawson" userId="8f869403-095a-49b7-847b-0a0333b8a1b0" providerId="ADAL" clId="{D3CC9065-9F39-4C18-AFED-4C1280FAA13B}" dt="2020-07-30T22:09:45.556" v="0" actId="13926"/>
          <ac:spMkLst>
            <pc:docMk/>
            <pc:sldMk cId="1944252896" sldId="264"/>
            <ac:spMk id="217" creationId="{8F41C3DF-8423-43CA-B3FD-C671B9890A51}"/>
          </ac:spMkLst>
        </pc:spChg>
        <pc:spChg chg="mod">
          <ac:chgData name="Lindsay Dawson" userId="8f869403-095a-49b7-847b-0a0333b8a1b0" providerId="ADAL" clId="{D3CC9065-9F39-4C18-AFED-4C1280FAA13B}" dt="2020-07-30T22:09:45.556" v="0" actId="13926"/>
          <ac:spMkLst>
            <pc:docMk/>
            <pc:sldMk cId="1944252896" sldId="264"/>
            <ac:spMk id="219" creationId="{42D154A1-34A9-40B7-ABBA-C2BD8208A615}"/>
          </ac:spMkLst>
        </pc:spChg>
        <pc:spChg chg="mod">
          <ac:chgData name="Lindsay Dawson" userId="8f869403-095a-49b7-847b-0a0333b8a1b0" providerId="ADAL" clId="{D3CC9065-9F39-4C18-AFED-4C1280FAA13B}" dt="2020-07-30T22:09:45.556" v="0" actId="13926"/>
          <ac:spMkLst>
            <pc:docMk/>
            <pc:sldMk cId="1944252896" sldId="264"/>
            <ac:spMk id="220" creationId="{0F6F7D38-E068-4C02-8E10-FF9895EF3696}"/>
          </ac:spMkLst>
        </pc:spChg>
        <pc:spChg chg="mod">
          <ac:chgData name="Lindsay Dawson" userId="8f869403-095a-49b7-847b-0a0333b8a1b0" providerId="ADAL" clId="{D3CC9065-9F39-4C18-AFED-4C1280FAA13B}" dt="2020-07-30T22:09:45.556" v="0" actId="13926"/>
          <ac:spMkLst>
            <pc:docMk/>
            <pc:sldMk cId="1944252896" sldId="264"/>
            <ac:spMk id="221" creationId="{0783DD8D-CE27-4335-B493-A730271F3C6D}"/>
          </ac:spMkLst>
        </pc:spChg>
        <pc:spChg chg="mod">
          <ac:chgData name="Lindsay Dawson" userId="8f869403-095a-49b7-847b-0a0333b8a1b0" providerId="ADAL" clId="{D3CC9065-9F39-4C18-AFED-4C1280FAA13B}" dt="2020-07-30T22:09:45.556" v="0" actId="13926"/>
          <ac:spMkLst>
            <pc:docMk/>
            <pc:sldMk cId="1944252896" sldId="264"/>
            <ac:spMk id="222" creationId="{638F1350-FC40-48F1-8BD9-A8C606AB5F33}"/>
          </ac:spMkLst>
        </pc:spChg>
        <pc:spChg chg="mod">
          <ac:chgData name="Lindsay Dawson" userId="8f869403-095a-49b7-847b-0a0333b8a1b0" providerId="ADAL" clId="{D3CC9065-9F39-4C18-AFED-4C1280FAA13B}" dt="2020-07-30T22:09:45.556" v="0" actId="13926"/>
          <ac:spMkLst>
            <pc:docMk/>
            <pc:sldMk cId="1944252896" sldId="264"/>
            <ac:spMk id="223" creationId="{130AD892-7405-4442-ACDC-AA482474942E}"/>
          </ac:spMkLst>
        </pc:spChg>
        <pc:spChg chg="mod">
          <ac:chgData name="Lindsay Dawson" userId="8f869403-095a-49b7-847b-0a0333b8a1b0" providerId="ADAL" clId="{D3CC9065-9F39-4C18-AFED-4C1280FAA13B}" dt="2020-07-30T22:09:45.556" v="0" actId="13926"/>
          <ac:spMkLst>
            <pc:docMk/>
            <pc:sldMk cId="1944252896" sldId="264"/>
            <ac:spMk id="224" creationId="{1E73CD85-3077-4087-8F50-D1C351C6F4A7}"/>
          </ac:spMkLst>
        </pc:spChg>
        <pc:spChg chg="mod">
          <ac:chgData name="Lindsay Dawson" userId="8f869403-095a-49b7-847b-0a0333b8a1b0" providerId="ADAL" clId="{D3CC9065-9F39-4C18-AFED-4C1280FAA13B}" dt="2020-07-30T22:09:45.556" v="0" actId="13926"/>
          <ac:spMkLst>
            <pc:docMk/>
            <pc:sldMk cId="1944252896" sldId="264"/>
            <ac:spMk id="225" creationId="{A93A6C91-0DA7-461C-B2AD-014D64FD2868}"/>
          </ac:spMkLst>
        </pc:spChg>
        <pc:spChg chg="mod">
          <ac:chgData name="Lindsay Dawson" userId="8f869403-095a-49b7-847b-0a0333b8a1b0" providerId="ADAL" clId="{D3CC9065-9F39-4C18-AFED-4C1280FAA13B}" dt="2020-07-30T22:09:45.556" v="0" actId="13926"/>
          <ac:spMkLst>
            <pc:docMk/>
            <pc:sldMk cId="1944252896" sldId="264"/>
            <ac:spMk id="226" creationId="{8912CEBC-E4CA-45AD-BDBF-7598C232CF43}"/>
          </ac:spMkLst>
        </pc:spChg>
        <pc:spChg chg="mod">
          <ac:chgData name="Lindsay Dawson" userId="8f869403-095a-49b7-847b-0a0333b8a1b0" providerId="ADAL" clId="{D3CC9065-9F39-4C18-AFED-4C1280FAA13B}" dt="2020-07-30T22:09:45.556" v="0" actId="13926"/>
          <ac:spMkLst>
            <pc:docMk/>
            <pc:sldMk cId="1944252896" sldId="264"/>
            <ac:spMk id="227" creationId="{38EB13A9-0E7F-4E79-B37C-DA7011B95554}"/>
          </ac:spMkLst>
        </pc:spChg>
        <pc:spChg chg="mod">
          <ac:chgData name="Lindsay Dawson" userId="8f869403-095a-49b7-847b-0a0333b8a1b0" providerId="ADAL" clId="{D3CC9065-9F39-4C18-AFED-4C1280FAA13B}" dt="2020-07-30T22:09:45.556" v="0" actId="13926"/>
          <ac:spMkLst>
            <pc:docMk/>
            <pc:sldMk cId="1944252896" sldId="264"/>
            <ac:spMk id="228" creationId="{8A865032-0958-401B-80D5-E2160F3BFDCE}"/>
          </ac:spMkLst>
        </pc:spChg>
        <pc:spChg chg="mod">
          <ac:chgData name="Lindsay Dawson" userId="8f869403-095a-49b7-847b-0a0333b8a1b0" providerId="ADAL" clId="{D3CC9065-9F39-4C18-AFED-4C1280FAA13B}" dt="2020-07-30T22:09:45.556" v="0" actId="13926"/>
          <ac:spMkLst>
            <pc:docMk/>
            <pc:sldMk cId="1944252896" sldId="264"/>
            <ac:spMk id="229" creationId="{880A4681-8FDD-4A63-B563-15F3927CCC41}"/>
          </ac:spMkLst>
        </pc:spChg>
        <pc:spChg chg="mod">
          <ac:chgData name="Lindsay Dawson" userId="8f869403-095a-49b7-847b-0a0333b8a1b0" providerId="ADAL" clId="{D3CC9065-9F39-4C18-AFED-4C1280FAA13B}" dt="2020-07-30T22:09:45.556" v="0" actId="13926"/>
          <ac:spMkLst>
            <pc:docMk/>
            <pc:sldMk cId="1944252896" sldId="264"/>
            <ac:spMk id="230" creationId="{09D814C8-980C-4B6C-A93B-5BB74DCF0996}"/>
          </ac:spMkLst>
        </pc:spChg>
        <pc:spChg chg="mod">
          <ac:chgData name="Lindsay Dawson" userId="8f869403-095a-49b7-847b-0a0333b8a1b0" providerId="ADAL" clId="{D3CC9065-9F39-4C18-AFED-4C1280FAA13B}" dt="2020-07-30T22:09:45.556" v="0" actId="13926"/>
          <ac:spMkLst>
            <pc:docMk/>
            <pc:sldMk cId="1944252896" sldId="264"/>
            <ac:spMk id="231" creationId="{6B836A1E-7844-4E5D-B453-66D154B4660C}"/>
          </ac:spMkLst>
        </pc:spChg>
        <pc:spChg chg="mod">
          <ac:chgData name="Lindsay Dawson" userId="8f869403-095a-49b7-847b-0a0333b8a1b0" providerId="ADAL" clId="{D3CC9065-9F39-4C18-AFED-4C1280FAA13B}" dt="2020-07-30T22:09:45.556" v="0" actId="13926"/>
          <ac:spMkLst>
            <pc:docMk/>
            <pc:sldMk cId="1944252896" sldId="264"/>
            <ac:spMk id="232" creationId="{72D05BAE-DEBB-4E1F-9DF1-9ED105F6F6E2}"/>
          </ac:spMkLst>
        </pc:spChg>
        <pc:spChg chg="mod">
          <ac:chgData name="Lindsay Dawson" userId="8f869403-095a-49b7-847b-0a0333b8a1b0" providerId="ADAL" clId="{D3CC9065-9F39-4C18-AFED-4C1280FAA13B}" dt="2020-07-30T22:09:45.556" v="0" actId="13926"/>
          <ac:spMkLst>
            <pc:docMk/>
            <pc:sldMk cId="1944252896" sldId="264"/>
            <ac:spMk id="233" creationId="{E6256F1E-CF88-4709-85B8-B51816194BD5}"/>
          </ac:spMkLst>
        </pc:spChg>
        <pc:spChg chg="mod">
          <ac:chgData name="Lindsay Dawson" userId="8f869403-095a-49b7-847b-0a0333b8a1b0" providerId="ADAL" clId="{D3CC9065-9F39-4C18-AFED-4C1280FAA13B}" dt="2020-07-30T22:09:45.556" v="0" actId="13926"/>
          <ac:spMkLst>
            <pc:docMk/>
            <pc:sldMk cId="1944252896" sldId="264"/>
            <ac:spMk id="234" creationId="{3E218F94-BF9E-462F-8A95-64D4414FDC12}"/>
          </ac:spMkLst>
        </pc:spChg>
        <pc:spChg chg="mod">
          <ac:chgData name="Lindsay Dawson" userId="8f869403-095a-49b7-847b-0a0333b8a1b0" providerId="ADAL" clId="{D3CC9065-9F39-4C18-AFED-4C1280FAA13B}" dt="2020-07-30T22:09:45.556" v="0" actId="13926"/>
          <ac:spMkLst>
            <pc:docMk/>
            <pc:sldMk cId="1944252896" sldId="264"/>
            <ac:spMk id="235" creationId="{7E320476-C138-4C6F-B9E5-61314B01E1CC}"/>
          </ac:spMkLst>
        </pc:spChg>
        <pc:spChg chg="mod">
          <ac:chgData name="Lindsay Dawson" userId="8f869403-095a-49b7-847b-0a0333b8a1b0" providerId="ADAL" clId="{D3CC9065-9F39-4C18-AFED-4C1280FAA13B}" dt="2020-07-30T22:09:45.556" v="0" actId="13926"/>
          <ac:spMkLst>
            <pc:docMk/>
            <pc:sldMk cId="1944252896" sldId="264"/>
            <ac:spMk id="236" creationId="{1088993C-8FAC-424C-9C50-62CD5972AD07}"/>
          </ac:spMkLst>
        </pc:spChg>
        <pc:spChg chg="mod">
          <ac:chgData name="Lindsay Dawson" userId="8f869403-095a-49b7-847b-0a0333b8a1b0" providerId="ADAL" clId="{D3CC9065-9F39-4C18-AFED-4C1280FAA13B}" dt="2020-07-30T22:09:45.556" v="0" actId="13926"/>
          <ac:spMkLst>
            <pc:docMk/>
            <pc:sldMk cId="1944252896" sldId="264"/>
            <ac:spMk id="237" creationId="{02330DD2-F9FE-4493-BD31-9B4336C2C4ED}"/>
          </ac:spMkLst>
        </pc:spChg>
        <pc:spChg chg="mod">
          <ac:chgData name="Lindsay Dawson" userId="8f869403-095a-49b7-847b-0a0333b8a1b0" providerId="ADAL" clId="{D3CC9065-9F39-4C18-AFED-4C1280FAA13B}" dt="2020-07-30T22:09:45.556" v="0" actId="13926"/>
          <ac:spMkLst>
            <pc:docMk/>
            <pc:sldMk cId="1944252896" sldId="264"/>
            <ac:spMk id="238" creationId="{7557A942-E28A-45CD-8360-A90CEB794042}"/>
          </ac:spMkLst>
        </pc:spChg>
        <pc:spChg chg="mod">
          <ac:chgData name="Lindsay Dawson" userId="8f869403-095a-49b7-847b-0a0333b8a1b0" providerId="ADAL" clId="{D3CC9065-9F39-4C18-AFED-4C1280FAA13B}" dt="2020-07-30T22:09:45.556" v="0" actId="13926"/>
          <ac:spMkLst>
            <pc:docMk/>
            <pc:sldMk cId="1944252896" sldId="264"/>
            <ac:spMk id="239" creationId="{86681496-E7EB-43A8-AEA6-0AFBC962FB15}"/>
          </ac:spMkLst>
        </pc:spChg>
        <pc:spChg chg="mod">
          <ac:chgData name="Lindsay Dawson" userId="8f869403-095a-49b7-847b-0a0333b8a1b0" providerId="ADAL" clId="{D3CC9065-9F39-4C18-AFED-4C1280FAA13B}" dt="2020-07-30T22:09:45.556" v="0" actId="13926"/>
          <ac:spMkLst>
            <pc:docMk/>
            <pc:sldMk cId="1944252896" sldId="264"/>
            <ac:spMk id="240" creationId="{AB261433-0BEB-49A3-BFEE-B4A6A1300187}"/>
          </ac:spMkLst>
        </pc:spChg>
        <pc:spChg chg="mod">
          <ac:chgData name="Lindsay Dawson" userId="8f869403-095a-49b7-847b-0a0333b8a1b0" providerId="ADAL" clId="{D3CC9065-9F39-4C18-AFED-4C1280FAA13B}" dt="2020-07-30T22:09:45.556" v="0" actId="13926"/>
          <ac:spMkLst>
            <pc:docMk/>
            <pc:sldMk cId="1944252896" sldId="264"/>
            <ac:spMk id="241" creationId="{B74FF5FF-52F2-4F7A-8A88-0F9F661632A3}"/>
          </ac:spMkLst>
        </pc:spChg>
        <pc:spChg chg="mod">
          <ac:chgData name="Lindsay Dawson" userId="8f869403-095a-49b7-847b-0a0333b8a1b0" providerId="ADAL" clId="{D3CC9065-9F39-4C18-AFED-4C1280FAA13B}" dt="2020-07-30T22:09:45.556" v="0" actId="13926"/>
          <ac:spMkLst>
            <pc:docMk/>
            <pc:sldMk cId="1944252896" sldId="264"/>
            <ac:spMk id="242" creationId="{6093C509-B046-4532-BA79-E53F18C3160B}"/>
          </ac:spMkLst>
        </pc:spChg>
        <pc:spChg chg="mod">
          <ac:chgData name="Lindsay Dawson" userId="8f869403-095a-49b7-847b-0a0333b8a1b0" providerId="ADAL" clId="{D3CC9065-9F39-4C18-AFED-4C1280FAA13B}" dt="2020-07-30T22:09:45.556" v="0" actId="13926"/>
          <ac:spMkLst>
            <pc:docMk/>
            <pc:sldMk cId="1944252896" sldId="264"/>
            <ac:spMk id="243" creationId="{2095D838-D755-4A3B-8AB6-8CA25861A1F8}"/>
          </ac:spMkLst>
        </pc:spChg>
        <pc:spChg chg="mod">
          <ac:chgData name="Lindsay Dawson" userId="8f869403-095a-49b7-847b-0a0333b8a1b0" providerId="ADAL" clId="{D3CC9065-9F39-4C18-AFED-4C1280FAA13B}" dt="2020-07-30T22:09:45.556" v="0" actId="13926"/>
          <ac:spMkLst>
            <pc:docMk/>
            <pc:sldMk cId="1944252896" sldId="264"/>
            <ac:spMk id="244" creationId="{572978F4-FC5C-42AE-AB5E-8C64D31D3342}"/>
          </ac:spMkLst>
        </pc:spChg>
        <pc:spChg chg="mod">
          <ac:chgData name="Lindsay Dawson" userId="8f869403-095a-49b7-847b-0a0333b8a1b0" providerId="ADAL" clId="{D3CC9065-9F39-4C18-AFED-4C1280FAA13B}" dt="2020-07-30T22:09:45.556" v="0" actId="13926"/>
          <ac:spMkLst>
            <pc:docMk/>
            <pc:sldMk cId="1944252896" sldId="264"/>
            <ac:spMk id="245" creationId="{18AC88EC-BC97-49EE-A4D1-C62703871F09}"/>
          </ac:spMkLst>
        </pc:spChg>
        <pc:spChg chg="mod">
          <ac:chgData name="Lindsay Dawson" userId="8f869403-095a-49b7-847b-0a0333b8a1b0" providerId="ADAL" clId="{D3CC9065-9F39-4C18-AFED-4C1280FAA13B}" dt="2020-07-30T22:09:45.556" v="0" actId="13926"/>
          <ac:spMkLst>
            <pc:docMk/>
            <pc:sldMk cId="1944252896" sldId="264"/>
            <ac:spMk id="246" creationId="{D9553E13-0736-4FFC-948E-5F83D73CB1EA}"/>
          </ac:spMkLst>
        </pc:spChg>
      </pc:sldChg>
    </pc:docChg>
  </pc:docChgLst>
  <pc:docChgLst>
    <pc:chgData name="Quincy Kosena" userId="34552e9c-390f-40b5-8a42-f626db2682ad" providerId="ADAL" clId="{05731303-9B4E-9F46-94AB-10DD39A5C8AF}"/>
    <pc:docChg chg="undo custSel modSld">
      <pc:chgData name="Quincy Kosena" userId="34552e9c-390f-40b5-8a42-f626db2682ad" providerId="ADAL" clId="{05731303-9B4E-9F46-94AB-10DD39A5C8AF}" dt="2020-06-25T08:37:21.670" v="966" actId="1038"/>
      <pc:docMkLst>
        <pc:docMk/>
      </pc:docMkLst>
      <pc:sldChg chg="addSp delSp modSp">
        <pc:chgData name="Quincy Kosena" userId="34552e9c-390f-40b5-8a42-f626db2682ad" providerId="ADAL" clId="{05731303-9B4E-9F46-94AB-10DD39A5C8AF}" dt="2020-06-25T08:37:21.670" v="966" actId="1038"/>
        <pc:sldMkLst>
          <pc:docMk/>
          <pc:sldMk cId="1944252896" sldId="264"/>
        </pc:sldMkLst>
        <pc:spChg chg="add del mod">
          <ac:chgData name="Quincy Kosena" userId="34552e9c-390f-40b5-8a42-f626db2682ad" providerId="ADAL" clId="{05731303-9B4E-9F46-94AB-10DD39A5C8AF}" dt="2020-06-25T08:24:02.989" v="103" actId="478"/>
          <ac:spMkLst>
            <pc:docMk/>
            <pc:sldMk cId="1944252896" sldId="264"/>
            <ac:spMk id="2" creationId="{2255B0E4-5C40-A243-AFCE-D781401A7065}"/>
          </ac:spMkLst>
        </pc:spChg>
        <pc:spChg chg="mod">
          <ac:chgData name="Quincy Kosena" userId="34552e9c-390f-40b5-8a42-f626db2682ad" providerId="ADAL" clId="{05731303-9B4E-9F46-94AB-10DD39A5C8AF}" dt="2020-06-25T08:24:11.143" v="105" actId="1076"/>
          <ac:spMkLst>
            <pc:docMk/>
            <pc:sldMk cId="1944252896" sldId="264"/>
            <ac:spMk id="40" creationId="{CADFF342-3C10-465F-83EF-483A8E16F9A3}"/>
          </ac:spMkLst>
        </pc:spChg>
        <pc:spChg chg="mod">
          <ac:chgData name="Quincy Kosena" userId="34552e9c-390f-40b5-8a42-f626db2682ad" providerId="ADAL" clId="{05731303-9B4E-9F46-94AB-10DD39A5C8AF}" dt="2020-06-25T08:23:37.175" v="100" actId="1035"/>
          <ac:spMkLst>
            <pc:docMk/>
            <pc:sldMk cId="1944252896" sldId="264"/>
            <ac:spMk id="41" creationId="{F9F1642F-A62B-427E-89CD-D1E2CCBB1FC7}"/>
          </ac:spMkLst>
        </pc:spChg>
        <pc:spChg chg="mod">
          <ac:chgData name="Quincy Kosena" userId="34552e9c-390f-40b5-8a42-f626db2682ad" providerId="ADAL" clId="{05731303-9B4E-9F46-94AB-10DD39A5C8AF}" dt="2020-06-25T08:22:59.856" v="85" actId="14100"/>
          <ac:spMkLst>
            <pc:docMk/>
            <pc:sldMk cId="1944252896" sldId="264"/>
            <ac:spMk id="43" creationId="{DE9482EC-3EA6-4932-80D5-0EC589D0AE97}"/>
          </ac:spMkLst>
        </pc:spChg>
        <pc:spChg chg="mod">
          <ac:chgData name="Quincy Kosena" userId="34552e9c-390f-40b5-8a42-f626db2682ad" providerId="ADAL" clId="{05731303-9B4E-9F46-94AB-10DD39A5C8AF}" dt="2020-06-25T08:20:19.941" v="45" actId="1035"/>
          <ac:spMkLst>
            <pc:docMk/>
            <pc:sldMk cId="1944252896" sldId="264"/>
            <ac:spMk id="52" creationId="{86212ACB-4732-4BE0-A057-2F2CCFE18DA5}"/>
          </ac:spMkLst>
        </pc:spChg>
        <pc:spChg chg="mod">
          <ac:chgData name="Quincy Kosena" userId="34552e9c-390f-40b5-8a42-f626db2682ad" providerId="ADAL" clId="{05731303-9B4E-9F46-94AB-10DD39A5C8AF}" dt="2020-06-25T08:20:40.822" v="57" actId="1035"/>
          <ac:spMkLst>
            <pc:docMk/>
            <pc:sldMk cId="1944252896" sldId="264"/>
            <ac:spMk id="66" creationId="{45930C4D-C5ED-4888-8FB9-A316CD7EC5DB}"/>
          </ac:spMkLst>
        </pc:spChg>
        <pc:spChg chg="mod">
          <ac:chgData name="Quincy Kosena" userId="34552e9c-390f-40b5-8a42-f626db2682ad" providerId="ADAL" clId="{05731303-9B4E-9F46-94AB-10DD39A5C8AF}" dt="2020-06-25T08:20:47.699" v="60" actId="1036"/>
          <ac:spMkLst>
            <pc:docMk/>
            <pc:sldMk cId="1944252896" sldId="264"/>
            <ac:spMk id="72" creationId="{5E70562D-B055-4480-A2F4-1E4FB2ABD77C}"/>
          </ac:spMkLst>
        </pc:spChg>
        <pc:spChg chg="mod">
          <ac:chgData name="Quincy Kosena" userId="34552e9c-390f-40b5-8a42-f626db2682ad" providerId="ADAL" clId="{05731303-9B4E-9F46-94AB-10DD39A5C8AF}" dt="2020-06-25T08:20:54.744" v="62" actId="1036"/>
          <ac:spMkLst>
            <pc:docMk/>
            <pc:sldMk cId="1944252896" sldId="264"/>
            <ac:spMk id="80" creationId="{EB7E229E-3791-456F-A69C-718287DC1ADA}"/>
          </ac:spMkLst>
        </pc:spChg>
        <pc:spChg chg="mod">
          <ac:chgData name="Quincy Kosena" userId="34552e9c-390f-40b5-8a42-f626db2682ad" providerId="ADAL" clId="{05731303-9B4E-9F46-94AB-10DD39A5C8AF}" dt="2020-06-25T08:37:21.670" v="966" actId="1038"/>
          <ac:spMkLst>
            <pc:docMk/>
            <pc:sldMk cId="1944252896" sldId="264"/>
            <ac:spMk id="95" creationId="{9814F577-BCF3-45B9-83D0-AE93E3F21D6C}"/>
          </ac:spMkLst>
        </pc:spChg>
        <pc:spChg chg="mod">
          <ac:chgData name="Quincy Kosena" userId="34552e9c-390f-40b5-8a42-f626db2682ad" providerId="ADAL" clId="{05731303-9B4E-9F46-94AB-10DD39A5C8AF}" dt="2020-06-25T08:14:29.511" v="1" actId="20577"/>
          <ac:spMkLst>
            <pc:docMk/>
            <pc:sldMk cId="1944252896" sldId="264"/>
            <ac:spMk id="99" creationId="{D19E7700-03FD-49BE-8A17-1B45616717A7}"/>
          </ac:spMkLst>
        </pc:spChg>
        <pc:spChg chg="mod">
          <ac:chgData name="Quincy Kosena" userId="34552e9c-390f-40b5-8a42-f626db2682ad" providerId="ADAL" clId="{05731303-9B4E-9F46-94AB-10DD39A5C8AF}" dt="2020-06-25T08:22:41.409" v="84" actId="1035"/>
          <ac:spMkLst>
            <pc:docMk/>
            <pc:sldMk cId="1944252896" sldId="264"/>
            <ac:spMk id="101" creationId="{B67ADE87-0870-4349-8D84-B3CBB5CFD7F0}"/>
          </ac:spMkLst>
        </pc:spChg>
        <pc:spChg chg="mod">
          <ac:chgData name="Quincy Kosena" userId="34552e9c-390f-40b5-8a42-f626db2682ad" providerId="ADAL" clId="{05731303-9B4E-9F46-94AB-10DD39A5C8AF}" dt="2020-06-25T08:22:21.707" v="78" actId="14100"/>
          <ac:spMkLst>
            <pc:docMk/>
            <pc:sldMk cId="1944252896" sldId="264"/>
            <ac:spMk id="112" creationId="{D7F65019-F287-49F2-9FA8-B51D4DB92EB6}"/>
          </ac:spMkLst>
        </pc:spChg>
        <pc:spChg chg="mod">
          <ac:chgData name="Quincy Kosena" userId="34552e9c-390f-40b5-8a42-f626db2682ad" providerId="ADAL" clId="{05731303-9B4E-9F46-94AB-10DD39A5C8AF}" dt="2020-06-25T08:22:21.707" v="78" actId="14100"/>
          <ac:spMkLst>
            <pc:docMk/>
            <pc:sldMk cId="1944252896" sldId="264"/>
            <ac:spMk id="116" creationId="{B897B16D-0724-4A6D-AC08-308BB36286D1}"/>
          </ac:spMkLst>
        </pc:spChg>
        <pc:spChg chg="mod">
          <ac:chgData name="Quincy Kosena" userId="34552e9c-390f-40b5-8a42-f626db2682ad" providerId="ADAL" clId="{05731303-9B4E-9F46-94AB-10DD39A5C8AF}" dt="2020-06-25T08:21:50.045" v="76" actId="1036"/>
          <ac:spMkLst>
            <pc:docMk/>
            <pc:sldMk cId="1944252896" sldId="264"/>
            <ac:spMk id="136" creationId="{7A7C3E57-EFCE-4910-8175-FAEB22721628}"/>
          </ac:spMkLst>
        </pc:spChg>
        <pc:spChg chg="mod">
          <ac:chgData name="Quincy Kosena" userId="34552e9c-390f-40b5-8a42-f626db2682ad" providerId="ADAL" clId="{05731303-9B4E-9F46-94AB-10DD39A5C8AF}" dt="2020-06-25T08:29:40.228" v="235" actId="1038"/>
          <ac:spMkLst>
            <pc:docMk/>
            <pc:sldMk cId="1944252896" sldId="264"/>
            <ac:spMk id="189" creationId="{88C75F7C-8457-4D2D-97E9-3FE710A4C721}"/>
          </ac:spMkLst>
        </pc:spChg>
        <pc:spChg chg="mod">
          <ac:chgData name="Quincy Kosena" userId="34552e9c-390f-40b5-8a42-f626db2682ad" providerId="ADAL" clId="{05731303-9B4E-9F46-94AB-10DD39A5C8AF}" dt="2020-06-25T08:29:27.404" v="195" actId="1038"/>
          <ac:spMkLst>
            <pc:docMk/>
            <pc:sldMk cId="1944252896" sldId="264"/>
            <ac:spMk id="191" creationId="{FFEF1B68-5BDD-4FE0-9D22-6F4F85745FDF}"/>
          </ac:spMkLst>
        </pc:spChg>
        <pc:spChg chg="mod">
          <ac:chgData name="Quincy Kosena" userId="34552e9c-390f-40b5-8a42-f626db2682ad" providerId="ADAL" clId="{05731303-9B4E-9F46-94AB-10DD39A5C8AF}" dt="2020-06-25T08:29:58.706" v="270" actId="1038"/>
          <ac:spMkLst>
            <pc:docMk/>
            <pc:sldMk cId="1944252896" sldId="264"/>
            <ac:spMk id="195" creationId="{E8323C30-5670-4336-BF7C-CE8493B1CAF7}"/>
          </ac:spMkLst>
        </pc:spChg>
        <pc:spChg chg="mod">
          <ac:chgData name="Quincy Kosena" userId="34552e9c-390f-40b5-8a42-f626db2682ad" providerId="ADAL" clId="{05731303-9B4E-9F46-94AB-10DD39A5C8AF}" dt="2020-06-25T08:30:15.085" v="310" actId="1038"/>
          <ac:spMkLst>
            <pc:docMk/>
            <pc:sldMk cId="1944252896" sldId="264"/>
            <ac:spMk id="196" creationId="{DFB08557-BCE2-4ECF-8652-113C669A47CC}"/>
          </ac:spMkLst>
        </pc:spChg>
        <pc:spChg chg="mod">
          <ac:chgData name="Quincy Kosena" userId="34552e9c-390f-40b5-8a42-f626db2682ad" providerId="ADAL" clId="{05731303-9B4E-9F46-94AB-10DD39A5C8AF}" dt="2020-06-25T08:30:29.670" v="360" actId="1038"/>
          <ac:spMkLst>
            <pc:docMk/>
            <pc:sldMk cId="1944252896" sldId="264"/>
            <ac:spMk id="197" creationId="{6CBF69F0-82E8-4F95-8EF9-9A96A04EB5EF}"/>
          </ac:spMkLst>
        </pc:spChg>
        <pc:spChg chg="mod">
          <ac:chgData name="Quincy Kosena" userId="34552e9c-390f-40b5-8a42-f626db2682ad" providerId="ADAL" clId="{05731303-9B4E-9F46-94AB-10DD39A5C8AF}" dt="2020-06-25T08:30:51.882" v="405" actId="1038"/>
          <ac:spMkLst>
            <pc:docMk/>
            <pc:sldMk cId="1944252896" sldId="264"/>
            <ac:spMk id="198" creationId="{6B434BC1-9FA7-400C-A573-AF5C3C2D675B}"/>
          </ac:spMkLst>
        </pc:spChg>
        <pc:spChg chg="mod">
          <ac:chgData name="Quincy Kosena" userId="34552e9c-390f-40b5-8a42-f626db2682ad" providerId="ADAL" clId="{05731303-9B4E-9F46-94AB-10DD39A5C8AF}" dt="2020-06-25T08:31:09.784" v="455" actId="1038"/>
          <ac:spMkLst>
            <pc:docMk/>
            <pc:sldMk cId="1944252896" sldId="264"/>
            <ac:spMk id="200" creationId="{F21E6B1C-CCCF-4707-A410-CF4C3A741826}"/>
          </ac:spMkLst>
        </pc:spChg>
        <pc:spChg chg="mod">
          <ac:chgData name="Quincy Kosena" userId="34552e9c-390f-40b5-8a42-f626db2682ad" providerId="ADAL" clId="{05731303-9B4E-9F46-94AB-10DD39A5C8AF}" dt="2020-06-25T08:31:22.847" v="499" actId="1038"/>
          <ac:spMkLst>
            <pc:docMk/>
            <pc:sldMk cId="1944252896" sldId="264"/>
            <ac:spMk id="201" creationId="{39307B85-5457-47B4-91CC-B5F86E430CE0}"/>
          </ac:spMkLst>
        </pc:spChg>
        <pc:spChg chg="mod">
          <ac:chgData name="Quincy Kosena" userId="34552e9c-390f-40b5-8a42-f626db2682ad" providerId="ADAL" clId="{05731303-9B4E-9F46-94AB-10DD39A5C8AF}" dt="2020-06-25T08:31:54.854" v="592" actId="1038"/>
          <ac:spMkLst>
            <pc:docMk/>
            <pc:sldMk cId="1944252896" sldId="264"/>
            <ac:spMk id="204" creationId="{E3F87AB8-A572-4096-89A0-941B313D7405}"/>
          </ac:spMkLst>
        </pc:spChg>
        <pc:spChg chg="mod">
          <ac:chgData name="Quincy Kosena" userId="34552e9c-390f-40b5-8a42-f626db2682ad" providerId="ADAL" clId="{05731303-9B4E-9F46-94AB-10DD39A5C8AF}" dt="2020-06-25T08:31:38.314" v="547" actId="1038"/>
          <ac:spMkLst>
            <pc:docMk/>
            <pc:sldMk cId="1944252896" sldId="264"/>
            <ac:spMk id="205" creationId="{4BB56843-26E4-4682-82C0-D15BA72CFBF9}"/>
          </ac:spMkLst>
        </pc:spChg>
        <pc:spChg chg="mod">
          <ac:chgData name="Quincy Kosena" userId="34552e9c-390f-40b5-8a42-f626db2682ad" providerId="ADAL" clId="{05731303-9B4E-9F46-94AB-10DD39A5C8AF}" dt="2020-06-25T08:32:09.925" v="627" actId="1038"/>
          <ac:spMkLst>
            <pc:docMk/>
            <pc:sldMk cId="1944252896" sldId="264"/>
            <ac:spMk id="206" creationId="{967105ED-1B8C-4ED8-80E3-231FADC4F40B}"/>
          </ac:spMkLst>
        </pc:spChg>
        <pc:spChg chg="mod">
          <ac:chgData name="Quincy Kosena" userId="34552e9c-390f-40b5-8a42-f626db2682ad" providerId="ADAL" clId="{05731303-9B4E-9F46-94AB-10DD39A5C8AF}" dt="2020-06-25T08:32:27.856" v="665" actId="1038"/>
          <ac:spMkLst>
            <pc:docMk/>
            <pc:sldMk cId="1944252896" sldId="264"/>
            <ac:spMk id="208" creationId="{405D730A-301F-4FBC-9074-F8512CABFA56}"/>
          </ac:spMkLst>
        </pc:spChg>
        <pc:spChg chg="mod">
          <ac:chgData name="Quincy Kosena" userId="34552e9c-390f-40b5-8a42-f626db2682ad" providerId="ADAL" clId="{05731303-9B4E-9F46-94AB-10DD39A5C8AF}" dt="2020-06-25T08:32:38.248" v="666" actId="1076"/>
          <ac:spMkLst>
            <pc:docMk/>
            <pc:sldMk cId="1944252896" sldId="264"/>
            <ac:spMk id="215" creationId="{C99C4A73-7279-4BD8-9CC6-D12AB24692B7}"/>
          </ac:spMkLst>
        </pc:spChg>
        <pc:spChg chg="mod">
          <ac:chgData name="Quincy Kosena" userId="34552e9c-390f-40b5-8a42-f626db2682ad" providerId="ADAL" clId="{05731303-9B4E-9F46-94AB-10DD39A5C8AF}" dt="2020-06-25T08:33:57.459" v="708" actId="1038"/>
          <ac:spMkLst>
            <pc:docMk/>
            <pc:sldMk cId="1944252896" sldId="264"/>
            <ac:spMk id="216" creationId="{F313AE17-9586-4300-B126-DF4291FE7A28}"/>
          </ac:spMkLst>
        </pc:spChg>
        <pc:spChg chg="mod">
          <ac:chgData name="Quincy Kosena" userId="34552e9c-390f-40b5-8a42-f626db2682ad" providerId="ADAL" clId="{05731303-9B4E-9F46-94AB-10DD39A5C8AF}" dt="2020-06-25T08:33:24.296" v="667" actId="1076"/>
          <ac:spMkLst>
            <pc:docMk/>
            <pc:sldMk cId="1944252896" sldId="264"/>
            <ac:spMk id="217" creationId="{8F41C3DF-8423-43CA-B3FD-C671B9890A51}"/>
          </ac:spMkLst>
        </pc:spChg>
        <pc:spChg chg="mod">
          <ac:chgData name="Quincy Kosena" userId="34552e9c-390f-40b5-8a42-f626db2682ad" providerId="ADAL" clId="{05731303-9B4E-9F46-94AB-10DD39A5C8AF}" dt="2020-06-25T08:34:07.995" v="709" actId="1076"/>
          <ac:spMkLst>
            <pc:docMk/>
            <pc:sldMk cId="1944252896" sldId="264"/>
            <ac:spMk id="219" creationId="{42D154A1-34A9-40B7-ABBA-C2BD8208A615}"/>
          </ac:spMkLst>
        </pc:spChg>
        <pc:spChg chg="mod">
          <ac:chgData name="Quincy Kosena" userId="34552e9c-390f-40b5-8a42-f626db2682ad" providerId="ADAL" clId="{05731303-9B4E-9F46-94AB-10DD39A5C8AF}" dt="2020-06-25T08:34:31.234" v="744" actId="1038"/>
          <ac:spMkLst>
            <pc:docMk/>
            <pc:sldMk cId="1944252896" sldId="264"/>
            <ac:spMk id="220" creationId="{0F6F7D38-E068-4C02-8E10-FF9895EF3696}"/>
          </ac:spMkLst>
        </pc:spChg>
        <pc:spChg chg="mod">
          <ac:chgData name="Quincy Kosena" userId="34552e9c-390f-40b5-8a42-f626db2682ad" providerId="ADAL" clId="{05731303-9B4E-9F46-94AB-10DD39A5C8AF}" dt="2020-06-25T08:34:46.043" v="786" actId="1038"/>
          <ac:spMkLst>
            <pc:docMk/>
            <pc:sldMk cId="1944252896" sldId="264"/>
            <ac:spMk id="221" creationId="{0783DD8D-CE27-4335-B493-A730271F3C6D}"/>
          </ac:spMkLst>
        </pc:spChg>
        <pc:spChg chg="mod">
          <ac:chgData name="Quincy Kosena" userId="34552e9c-390f-40b5-8a42-f626db2682ad" providerId="ADAL" clId="{05731303-9B4E-9F46-94AB-10DD39A5C8AF}" dt="2020-06-25T08:34:59.570" v="825" actId="1038"/>
          <ac:spMkLst>
            <pc:docMk/>
            <pc:sldMk cId="1944252896" sldId="264"/>
            <ac:spMk id="222" creationId="{638F1350-FC40-48F1-8BD9-A8C606AB5F33}"/>
          </ac:spMkLst>
        </pc:spChg>
        <pc:spChg chg="mod">
          <ac:chgData name="Quincy Kosena" userId="34552e9c-390f-40b5-8a42-f626db2682ad" providerId="ADAL" clId="{05731303-9B4E-9F46-94AB-10DD39A5C8AF}" dt="2020-06-25T08:35:06.549" v="826" actId="1076"/>
          <ac:spMkLst>
            <pc:docMk/>
            <pc:sldMk cId="1944252896" sldId="264"/>
            <ac:spMk id="223" creationId="{130AD892-7405-4442-ACDC-AA482474942E}"/>
          </ac:spMkLst>
        </pc:spChg>
        <pc:spChg chg="mod">
          <ac:chgData name="Quincy Kosena" userId="34552e9c-390f-40b5-8a42-f626db2682ad" providerId="ADAL" clId="{05731303-9B4E-9F46-94AB-10DD39A5C8AF}" dt="2020-06-25T08:35:11.259" v="827" actId="1076"/>
          <ac:spMkLst>
            <pc:docMk/>
            <pc:sldMk cId="1944252896" sldId="264"/>
            <ac:spMk id="224" creationId="{1E73CD85-3077-4087-8F50-D1C351C6F4A7}"/>
          </ac:spMkLst>
        </pc:spChg>
        <pc:spChg chg="mod">
          <ac:chgData name="Quincy Kosena" userId="34552e9c-390f-40b5-8a42-f626db2682ad" providerId="ADAL" clId="{05731303-9B4E-9F46-94AB-10DD39A5C8AF}" dt="2020-06-25T08:35:28.461" v="871" actId="1038"/>
          <ac:spMkLst>
            <pc:docMk/>
            <pc:sldMk cId="1944252896" sldId="264"/>
            <ac:spMk id="225" creationId="{A93A6C91-0DA7-461C-B2AD-014D64FD2868}"/>
          </ac:spMkLst>
        </pc:spChg>
        <pc:spChg chg="mod">
          <ac:chgData name="Quincy Kosena" userId="34552e9c-390f-40b5-8a42-f626db2682ad" providerId="ADAL" clId="{05731303-9B4E-9F46-94AB-10DD39A5C8AF}" dt="2020-06-25T08:35:50.094" v="920" actId="1076"/>
          <ac:spMkLst>
            <pc:docMk/>
            <pc:sldMk cId="1944252896" sldId="264"/>
            <ac:spMk id="226" creationId="{8912CEBC-E4CA-45AD-BDBF-7598C232CF43}"/>
          </ac:spMkLst>
        </pc:spChg>
        <pc:spChg chg="mod">
          <ac:chgData name="Quincy Kosena" userId="34552e9c-390f-40b5-8a42-f626db2682ad" providerId="ADAL" clId="{05731303-9B4E-9F46-94AB-10DD39A5C8AF}" dt="2020-06-25T08:35:45.448" v="919" actId="1038"/>
          <ac:spMkLst>
            <pc:docMk/>
            <pc:sldMk cId="1944252896" sldId="264"/>
            <ac:spMk id="227" creationId="{38EB13A9-0E7F-4E79-B37C-DA7011B95554}"/>
          </ac:spMkLst>
        </pc:spChg>
        <pc:spChg chg="mod">
          <ac:chgData name="Quincy Kosena" userId="34552e9c-390f-40b5-8a42-f626db2682ad" providerId="ADAL" clId="{05731303-9B4E-9F46-94AB-10DD39A5C8AF}" dt="2020-06-25T08:36:17.872" v="962" actId="1038"/>
          <ac:spMkLst>
            <pc:docMk/>
            <pc:sldMk cId="1944252896" sldId="264"/>
            <ac:spMk id="228" creationId="{8A865032-0958-401B-80D5-E2160F3BFDCE}"/>
          </ac:spMkLst>
        </pc:spChg>
        <pc:spChg chg="mod">
          <ac:chgData name="Quincy Kosena" userId="34552e9c-390f-40b5-8a42-f626db2682ad" providerId="ADAL" clId="{05731303-9B4E-9F46-94AB-10DD39A5C8AF}" dt="2020-06-25T08:36:00.858" v="921" actId="1076"/>
          <ac:spMkLst>
            <pc:docMk/>
            <pc:sldMk cId="1944252896" sldId="264"/>
            <ac:spMk id="229" creationId="{880A4681-8FDD-4A63-B563-15F3927CCC41}"/>
          </ac:spMkLst>
        </pc:spChg>
        <pc:spChg chg="mod">
          <ac:chgData name="Quincy Kosena" userId="34552e9c-390f-40b5-8a42-f626db2682ad" providerId="ADAL" clId="{05731303-9B4E-9F46-94AB-10DD39A5C8AF}" dt="2020-06-25T08:36:25.696" v="963" actId="1076"/>
          <ac:spMkLst>
            <pc:docMk/>
            <pc:sldMk cId="1944252896" sldId="264"/>
            <ac:spMk id="230" creationId="{09D814C8-980C-4B6C-A93B-5BB74DCF0996}"/>
          </ac:spMkLst>
        </pc:spChg>
        <pc:spChg chg="mod">
          <ac:chgData name="Quincy Kosena" userId="34552e9c-390f-40b5-8a42-f626db2682ad" providerId="ADAL" clId="{05731303-9B4E-9F46-94AB-10DD39A5C8AF}" dt="2020-06-25T08:36:32.145" v="964" actId="1076"/>
          <ac:spMkLst>
            <pc:docMk/>
            <pc:sldMk cId="1944252896" sldId="264"/>
            <ac:spMk id="231" creationId="{6B836A1E-7844-4E5D-B453-66D154B4660C}"/>
          </ac:spMkLst>
        </pc:spChg>
        <pc:spChg chg="mod">
          <ac:chgData name="Quincy Kosena" userId="34552e9c-390f-40b5-8a42-f626db2682ad" providerId="ADAL" clId="{05731303-9B4E-9F46-94AB-10DD39A5C8AF}" dt="2020-06-25T08:16:21.809" v="13" actId="14100"/>
          <ac:spMkLst>
            <pc:docMk/>
            <pc:sldMk cId="1944252896" sldId="264"/>
            <ac:spMk id="236" creationId="{1088993C-8FAC-424C-9C50-62CD5972AD07}"/>
          </ac:spMkLst>
        </pc:spChg>
        <pc:spChg chg="mod">
          <ac:chgData name="Quincy Kosena" userId="34552e9c-390f-40b5-8a42-f626db2682ad" providerId="ADAL" clId="{05731303-9B4E-9F46-94AB-10DD39A5C8AF}" dt="2020-06-25T08:15:39.336" v="5" actId="20577"/>
          <ac:spMkLst>
            <pc:docMk/>
            <pc:sldMk cId="1944252896" sldId="264"/>
            <ac:spMk id="242" creationId="{6093C509-B046-4532-BA79-E53F18C3160B}"/>
          </ac:spMkLst>
        </pc:spChg>
        <pc:spChg chg="mod">
          <ac:chgData name="Quincy Kosena" userId="34552e9c-390f-40b5-8a42-f626db2682ad" providerId="ADAL" clId="{05731303-9B4E-9F46-94AB-10DD39A5C8AF}" dt="2020-06-25T08:16:30.596" v="14" actId="14100"/>
          <ac:spMkLst>
            <pc:docMk/>
            <pc:sldMk cId="1944252896" sldId="264"/>
            <ac:spMk id="245" creationId="{18AC88EC-BC97-49EE-A4D1-C62703871F09}"/>
          </ac:spMkLst>
        </pc:spChg>
        <pc:grpChg chg="mod">
          <ac:chgData name="Quincy Kosena" userId="34552e9c-390f-40b5-8a42-f626db2682ad" providerId="ADAL" clId="{05731303-9B4E-9F46-94AB-10DD39A5C8AF}" dt="2020-06-25T08:20:34.740" v="54" actId="1036"/>
          <ac:grpSpMkLst>
            <pc:docMk/>
            <pc:sldMk cId="1944252896" sldId="264"/>
            <ac:grpSpMk id="6" creationId="{30618CE4-A370-42CB-9D4E-1FE78A1C9676}"/>
          </ac:grpSpMkLst>
        </pc:grpChg>
        <pc:cxnChg chg="mod">
          <ac:chgData name="Quincy Kosena" userId="34552e9c-390f-40b5-8a42-f626db2682ad" providerId="ADAL" clId="{05731303-9B4E-9F46-94AB-10DD39A5C8AF}" dt="2020-06-25T08:20:34.740" v="54" actId="1036"/>
          <ac:cxnSpMkLst>
            <pc:docMk/>
            <pc:sldMk cId="1944252896" sldId="264"/>
            <ac:cxnSpMk id="171" creationId="{999485B7-989E-41C2-9C1C-ACF2AA2FF3C2}"/>
          </ac:cxnSpMkLst>
        </pc:cxnChg>
      </pc:sldChg>
    </pc:docChg>
  </pc:docChgLst>
  <pc:docChgLst>
    <pc:chgData name="Andrew Fancon [Chillbreeze]" userId="232cce83-d2d6-468f-908e-b6e5e3987f8c" providerId="ADAL" clId="{44BE2391-57B3-43AE-96A5-2C89D6A52C18}"/>
    <pc:docChg chg="modSld">
      <pc:chgData name="Andrew Fancon [Chillbreeze]" userId="232cce83-d2d6-468f-908e-b6e5e3987f8c" providerId="ADAL" clId="{44BE2391-57B3-43AE-96A5-2C89D6A52C18}" dt="2020-06-24T13:49:49.387" v="0" actId="1076"/>
      <pc:docMkLst>
        <pc:docMk/>
      </pc:docMkLst>
      <pc:sldChg chg="modSp mod">
        <pc:chgData name="Andrew Fancon [Chillbreeze]" userId="232cce83-d2d6-468f-908e-b6e5e3987f8c" providerId="ADAL" clId="{44BE2391-57B3-43AE-96A5-2C89D6A52C18}" dt="2020-06-24T13:49:49.387" v="0" actId="1076"/>
        <pc:sldMkLst>
          <pc:docMk/>
          <pc:sldMk cId="1944252896" sldId="264"/>
        </pc:sldMkLst>
        <pc:spChg chg="mod">
          <ac:chgData name="Andrew Fancon [Chillbreeze]" userId="232cce83-d2d6-468f-908e-b6e5e3987f8c" providerId="ADAL" clId="{44BE2391-57B3-43AE-96A5-2C89D6A52C18}" dt="2020-06-24T13:49:49.387" v="0" actId="1076"/>
          <ac:spMkLst>
            <pc:docMk/>
            <pc:sldMk cId="1944252896" sldId="264"/>
            <ac:spMk id="240" creationId="{AB261433-0BEB-49A3-BFEE-B4A6A1300187}"/>
          </ac:spMkLst>
        </pc:spChg>
        <pc:spChg chg="mod">
          <ac:chgData name="Andrew Fancon [Chillbreeze]" userId="232cce83-d2d6-468f-908e-b6e5e3987f8c" providerId="ADAL" clId="{44BE2391-57B3-43AE-96A5-2C89D6A52C18}" dt="2020-06-24T13:49:49.387" v="0" actId="1076"/>
          <ac:spMkLst>
            <pc:docMk/>
            <pc:sldMk cId="1944252896" sldId="264"/>
            <ac:spMk id="241" creationId="{B74FF5FF-52F2-4F7A-8A88-0F9F661632A3}"/>
          </ac:spMkLst>
        </pc:spChg>
        <pc:spChg chg="mod">
          <ac:chgData name="Andrew Fancon [Chillbreeze]" userId="232cce83-d2d6-468f-908e-b6e5e3987f8c" providerId="ADAL" clId="{44BE2391-57B3-43AE-96A5-2C89D6A52C18}" dt="2020-06-24T13:49:49.387" v="0" actId="1076"/>
          <ac:spMkLst>
            <pc:docMk/>
            <pc:sldMk cId="1944252896" sldId="264"/>
            <ac:spMk id="242" creationId="{6093C509-B046-4532-BA79-E53F18C3160B}"/>
          </ac:spMkLst>
        </pc:spChg>
        <pc:spChg chg="mod">
          <ac:chgData name="Andrew Fancon [Chillbreeze]" userId="232cce83-d2d6-468f-908e-b6e5e3987f8c" providerId="ADAL" clId="{44BE2391-57B3-43AE-96A5-2C89D6A52C18}" dt="2020-06-24T13:49:49.387" v="0" actId="1076"/>
          <ac:spMkLst>
            <pc:docMk/>
            <pc:sldMk cId="1944252896" sldId="264"/>
            <ac:spMk id="243" creationId="{2095D838-D755-4A3B-8AB6-8CA25861A1F8}"/>
          </ac:spMkLst>
        </pc:spChg>
        <pc:spChg chg="mod">
          <ac:chgData name="Andrew Fancon [Chillbreeze]" userId="232cce83-d2d6-468f-908e-b6e5e3987f8c" providerId="ADAL" clId="{44BE2391-57B3-43AE-96A5-2C89D6A52C18}" dt="2020-06-24T13:49:49.387" v="0" actId="1076"/>
          <ac:spMkLst>
            <pc:docMk/>
            <pc:sldMk cId="1944252896" sldId="264"/>
            <ac:spMk id="244" creationId="{572978F4-FC5C-42AE-AB5E-8C64D31D3342}"/>
          </ac:spMkLst>
        </pc:spChg>
      </pc:sldChg>
    </pc:docChg>
  </pc:docChgLst>
  <pc:docChgLst>
    <pc:chgData name="Travis Nesse" userId="7f5cd6f3-7534-4332-8f38-a3b44d62a5a5" providerId="ADAL" clId="{B776264E-8861-4FDD-A0C0-7A3A9548E1F0}"/>
    <pc:docChg chg="custSel modSld">
      <pc:chgData name="Travis Nesse" userId="7f5cd6f3-7534-4332-8f38-a3b44d62a5a5" providerId="ADAL" clId="{B776264E-8861-4FDD-A0C0-7A3A9548E1F0}" dt="2020-06-24T17:33:59.063" v="21" actId="1036"/>
      <pc:docMkLst>
        <pc:docMk/>
      </pc:docMkLst>
      <pc:sldChg chg="delSp modSp delCm">
        <pc:chgData name="Travis Nesse" userId="7f5cd6f3-7534-4332-8f38-a3b44d62a5a5" providerId="ADAL" clId="{B776264E-8861-4FDD-A0C0-7A3A9548E1F0}" dt="2020-06-24T17:33:59.063" v="21" actId="1036"/>
        <pc:sldMkLst>
          <pc:docMk/>
          <pc:sldMk cId="1944252896" sldId="264"/>
        </pc:sldMkLst>
        <pc:spChg chg="del">
          <ac:chgData name="Travis Nesse" userId="7f5cd6f3-7534-4332-8f38-a3b44d62a5a5" providerId="ADAL" clId="{B776264E-8861-4FDD-A0C0-7A3A9548E1F0}" dt="2020-06-24T17:33:47.760" v="13" actId="478"/>
          <ac:spMkLst>
            <pc:docMk/>
            <pc:sldMk cId="1944252896" sldId="264"/>
            <ac:spMk id="8" creationId="{4B78C90D-DAB6-4573-9F06-4D87CBBC1318}"/>
          </ac:spMkLst>
        </pc:spChg>
        <pc:spChg chg="del">
          <ac:chgData name="Travis Nesse" userId="7f5cd6f3-7534-4332-8f38-a3b44d62a5a5" providerId="ADAL" clId="{B776264E-8861-4FDD-A0C0-7A3A9548E1F0}" dt="2020-06-24T17:32:25.964" v="0" actId="478"/>
          <ac:spMkLst>
            <pc:docMk/>
            <pc:sldMk cId="1944252896" sldId="264"/>
            <ac:spMk id="9" creationId="{997AE5D3-7A75-4C77-BA32-CC87B690660A}"/>
          </ac:spMkLst>
        </pc:spChg>
        <pc:spChg chg="mod">
          <ac:chgData name="Travis Nesse" userId="7f5cd6f3-7534-4332-8f38-a3b44d62a5a5" providerId="ADAL" clId="{B776264E-8861-4FDD-A0C0-7A3A9548E1F0}" dt="2020-06-24T17:33:59.063" v="21" actId="1036"/>
          <ac:spMkLst>
            <pc:docMk/>
            <pc:sldMk cId="1944252896" sldId="264"/>
            <ac:spMk id="97" creationId="{140DBC13-E612-4019-AF87-FE193D4643BD}"/>
          </ac:spMkLst>
        </pc:spChg>
        <pc:spChg chg="mod">
          <ac:chgData name="Travis Nesse" userId="7f5cd6f3-7534-4332-8f38-a3b44d62a5a5" providerId="ADAL" clId="{B776264E-8861-4FDD-A0C0-7A3A9548E1F0}" dt="2020-06-24T17:33:56.199" v="17" actId="1035"/>
          <ac:spMkLst>
            <pc:docMk/>
            <pc:sldMk cId="1944252896" sldId="264"/>
            <ac:spMk id="99" creationId="{D19E7700-03FD-49BE-8A17-1B45616717A7}"/>
          </ac:spMkLst>
        </pc:spChg>
        <pc:spChg chg="mod">
          <ac:chgData name="Travis Nesse" userId="7f5cd6f3-7534-4332-8f38-a3b44d62a5a5" providerId="ADAL" clId="{B776264E-8861-4FDD-A0C0-7A3A9548E1F0}" dt="2020-06-24T17:33:15.420" v="12" actId="20577"/>
          <ac:spMkLst>
            <pc:docMk/>
            <pc:sldMk cId="1944252896" sldId="264"/>
            <ac:spMk id="242" creationId="{6093C509-B046-4532-BA79-E53F18C3160B}"/>
          </ac:spMkLst>
        </pc:spChg>
      </pc:sldChg>
    </pc:docChg>
  </pc:docChgLst>
  <pc:docChgLst>
    <pc:chgData name="Mary Lisa Newman" userId="9c8cba21-67a1-4aa9-98ba-c4ca1eda0aa0" providerId="ADAL" clId="{27097909-42DC-415F-8E85-AA1824CFFEC0}"/>
    <pc:docChg chg="modSld">
      <pc:chgData name="Mary Lisa Newman" userId="9c8cba21-67a1-4aa9-98ba-c4ca1eda0aa0" providerId="ADAL" clId="{27097909-42DC-415F-8E85-AA1824CFFEC0}" dt="2020-07-01T23:11:50.160" v="2" actId="13926"/>
      <pc:docMkLst>
        <pc:docMk/>
      </pc:docMkLst>
      <pc:sldChg chg="modSp">
        <pc:chgData name="Mary Lisa Newman" userId="9c8cba21-67a1-4aa9-98ba-c4ca1eda0aa0" providerId="ADAL" clId="{27097909-42DC-415F-8E85-AA1824CFFEC0}" dt="2020-07-01T23:11:50.160" v="2" actId="13926"/>
        <pc:sldMkLst>
          <pc:docMk/>
          <pc:sldMk cId="1944252896" sldId="264"/>
        </pc:sldMkLst>
        <pc:spChg chg="mod">
          <ac:chgData name="Mary Lisa Newman" userId="9c8cba21-67a1-4aa9-98ba-c4ca1eda0aa0" providerId="ADAL" clId="{27097909-42DC-415F-8E85-AA1824CFFEC0}" dt="2020-07-01T23:11:23.035" v="0" actId="13926"/>
          <ac:spMkLst>
            <pc:docMk/>
            <pc:sldMk cId="1944252896" sldId="264"/>
            <ac:spMk id="68" creationId="{4E939AE8-C64D-495E-9442-280A535AD6E7}"/>
          </ac:spMkLst>
        </pc:spChg>
        <pc:spChg chg="mod">
          <ac:chgData name="Mary Lisa Newman" userId="9c8cba21-67a1-4aa9-98ba-c4ca1eda0aa0" providerId="ADAL" clId="{27097909-42DC-415F-8E85-AA1824CFFEC0}" dt="2020-07-01T23:11:50.160" v="2" actId="13926"/>
          <ac:spMkLst>
            <pc:docMk/>
            <pc:sldMk cId="1944252896" sldId="264"/>
            <ac:spMk id="106" creationId="{3B4018BB-256C-46E1-BB2A-034394F26C45}"/>
          </ac:spMkLst>
        </pc:spChg>
        <pc:spChg chg="mod">
          <ac:chgData name="Mary Lisa Newman" userId="9c8cba21-67a1-4aa9-98ba-c4ca1eda0aa0" providerId="ADAL" clId="{27097909-42DC-415F-8E85-AA1824CFFEC0}" dt="2020-07-01T23:11:40.412" v="1" actId="13926"/>
          <ac:spMkLst>
            <pc:docMk/>
            <pc:sldMk cId="1944252896" sldId="264"/>
            <ac:spMk id="238" creationId="{7557A942-E28A-45CD-8360-A90CEB79404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7/30/2020 3:09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2595563" y="685800"/>
            <a:ext cx="1666875"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7/30/2020 3:09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panose="020B0502040204020203"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6CE63F-9E7F-4C04-9D0D-FCA25A8E9E86}" type="datetime8">
              <a:rPr lang="en-US" smtClean="0"/>
              <a:t>7/30/2020 3:09 PM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361933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705601"/>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2112" userDrawn="1">
          <p15:clr>
            <a:srgbClr val="5ACBF0"/>
          </p15:clr>
        </p15:guide>
        <p15:guide id="29" orient="horz" pos="2965" userDrawn="1">
          <p15:clr>
            <a:srgbClr val="5ACBF0"/>
          </p15:clr>
        </p15:guide>
        <p15:guide id="30" orient="horz" pos="671" userDrawn="1">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1066807"/>
            <a:ext cx="7024307" cy="2366711"/>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372435" y="4779264"/>
            <a:ext cx="7024307" cy="4047224"/>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1"/>
            <a:ext cx="7772400" cy="16002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11" y="0"/>
            <a:ext cx="373075" cy="1365504"/>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681" fontAlgn="base">
              <a:lnSpc>
                <a:spcPct val="90000"/>
              </a:lnSpc>
              <a:spcBef>
                <a:spcPct val="0"/>
              </a:spcBef>
              <a:spcAft>
                <a:spcPct val="0"/>
              </a:spcAft>
            </a:pPr>
            <a:endParaRPr lang="en-US" sz="6456">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4" y="0"/>
            <a:ext cx="186538" cy="682751"/>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681" fontAlgn="base">
              <a:lnSpc>
                <a:spcPct val="90000"/>
              </a:lnSpc>
              <a:spcBef>
                <a:spcPct val="0"/>
              </a:spcBef>
              <a:spcAft>
                <a:spcPct val="0"/>
              </a:spcAft>
            </a:pPr>
            <a:endParaRPr lang="en-US" sz="6456">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
          <a:stretch/>
        </p:blipFill>
        <p:spPr>
          <a:xfrm rot="5400000">
            <a:off x="4420153" y="3534904"/>
            <a:ext cx="8461497" cy="1391690"/>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71" r:id="rId1"/>
  </p:sldLayoutIdLst>
  <p:transition>
    <p:fade/>
  </p:transition>
  <p:hf sldNum="0" hdr="0" ftr="0" dt="0"/>
  <p:txStyles>
    <p:titleStyle>
      <a:lvl1pPr algn="l" defTabSz="2508407" rtl="0" eaLnBrk="1" latinLnBrk="0" hangingPunct="1">
        <a:lnSpc>
          <a:spcPct val="100000"/>
        </a:lnSpc>
        <a:spcBef>
          <a:spcPct val="0"/>
        </a:spcBef>
        <a:buNone/>
        <a:defRPr lang="en-US" sz="7470" b="0" kern="1200" cap="none" spc="-134" baseline="0" dirty="0" smtClean="0">
          <a:ln w="3175">
            <a:noFill/>
          </a:ln>
          <a:solidFill>
            <a:schemeClr val="tx1"/>
          </a:solidFill>
          <a:effectLst/>
          <a:latin typeface="+mj-lt"/>
          <a:ea typeface="+mn-ea"/>
          <a:cs typeface="Segoe UI" pitchFamily="34" charset="0"/>
        </a:defRPr>
      </a:lvl1pPr>
    </p:titleStyle>
    <p:bodyStyle>
      <a:lvl1pPr marL="614771"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03" kern="1200" spc="0" baseline="0">
          <a:solidFill>
            <a:schemeClr val="tx1"/>
          </a:solidFill>
          <a:latin typeface="+mn-lt"/>
          <a:ea typeface="+mn-ea"/>
          <a:cs typeface="Segoe UI" panose="020B0502040204020203" pitchFamily="34" charset="0"/>
        </a:defRPr>
      </a:lvl1pPr>
      <a:lvl2pPr marL="1229540"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36" kern="1200" spc="0" baseline="0">
          <a:solidFill>
            <a:schemeClr val="tx1"/>
          </a:solidFill>
          <a:latin typeface="+mn-lt"/>
          <a:ea typeface="+mn-ea"/>
          <a:cs typeface="+mn-cs"/>
        </a:defRPr>
      </a:lvl2pPr>
      <a:lvl3pPr marL="1767464" marR="0" indent="-537925"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988" kern="1200" spc="0" baseline="0">
          <a:solidFill>
            <a:schemeClr val="tx1"/>
          </a:solidFill>
          <a:latin typeface="+mn-lt"/>
          <a:ea typeface="+mn-ea"/>
          <a:cs typeface="+mn-cs"/>
        </a:defRPr>
      </a:lvl3pPr>
      <a:lvl4pPr marL="2266965" marR="0" indent="-486692"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4pPr>
      <a:lvl5pPr marL="2753659" marR="0" indent="-452539"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5pPr>
      <a:lvl6pPr marL="689811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6pPr>
      <a:lvl7pPr marL="815232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7pPr>
      <a:lvl8pPr marL="940652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8pPr>
      <a:lvl9pPr marL="1066073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9pPr>
    </p:bodyStyle>
    <p:otherStyle>
      <a:defPPr>
        <a:defRPr lang="en-US"/>
      </a:defPPr>
      <a:lvl1pPr marL="0" algn="l" defTabSz="2508407" rtl="0" eaLnBrk="1" latinLnBrk="0" hangingPunct="1">
        <a:defRPr sz="4841" kern="1200">
          <a:solidFill>
            <a:schemeClr val="tx1"/>
          </a:solidFill>
          <a:latin typeface="+mn-lt"/>
          <a:ea typeface="+mn-ea"/>
          <a:cs typeface="+mn-cs"/>
        </a:defRPr>
      </a:lvl1pPr>
      <a:lvl2pPr marL="1254205" algn="l" defTabSz="2508407" rtl="0" eaLnBrk="1" latinLnBrk="0" hangingPunct="1">
        <a:defRPr sz="4841" kern="1200">
          <a:solidFill>
            <a:schemeClr val="tx1"/>
          </a:solidFill>
          <a:latin typeface="+mn-lt"/>
          <a:ea typeface="+mn-ea"/>
          <a:cs typeface="+mn-cs"/>
        </a:defRPr>
      </a:lvl2pPr>
      <a:lvl3pPr marL="2508407" algn="l" defTabSz="2508407" rtl="0" eaLnBrk="1" latinLnBrk="0" hangingPunct="1">
        <a:defRPr sz="4841" kern="1200">
          <a:solidFill>
            <a:schemeClr val="tx1"/>
          </a:solidFill>
          <a:latin typeface="+mn-lt"/>
          <a:ea typeface="+mn-ea"/>
          <a:cs typeface="+mn-cs"/>
        </a:defRPr>
      </a:lvl3pPr>
      <a:lvl4pPr marL="3762611" algn="l" defTabSz="2508407" rtl="0" eaLnBrk="1" latinLnBrk="0" hangingPunct="1">
        <a:defRPr sz="4841" kern="1200">
          <a:solidFill>
            <a:schemeClr val="tx1"/>
          </a:solidFill>
          <a:latin typeface="+mn-lt"/>
          <a:ea typeface="+mn-ea"/>
          <a:cs typeface="+mn-cs"/>
        </a:defRPr>
      </a:lvl4pPr>
      <a:lvl5pPr marL="5016814" algn="l" defTabSz="2508407" rtl="0" eaLnBrk="1" latinLnBrk="0" hangingPunct="1">
        <a:defRPr sz="4841" kern="1200">
          <a:solidFill>
            <a:schemeClr val="tx1"/>
          </a:solidFill>
          <a:latin typeface="+mn-lt"/>
          <a:ea typeface="+mn-ea"/>
          <a:cs typeface="+mn-cs"/>
        </a:defRPr>
      </a:lvl5pPr>
      <a:lvl6pPr marL="6271020" algn="l" defTabSz="2508407" rtl="0" eaLnBrk="1" latinLnBrk="0" hangingPunct="1">
        <a:defRPr sz="4841" kern="1200">
          <a:solidFill>
            <a:schemeClr val="tx1"/>
          </a:solidFill>
          <a:latin typeface="+mn-lt"/>
          <a:ea typeface="+mn-ea"/>
          <a:cs typeface="+mn-cs"/>
        </a:defRPr>
      </a:lvl6pPr>
      <a:lvl7pPr marL="7525221" algn="l" defTabSz="2508407" rtl="0" eaLnBrk="1" latinLnBrk="0" hangingPunct="1">
        <a:defRPr sz="4841" kern="1200">
          <a:solidFill>
            <a:schemeClr val="tx1"/>
          </a:solidFill>
          <a:latin typeface="+mn-lt"/>
          <a:ea typeface="+mn-ea"/>
          <a:cs typeface="+mn-cs"/>
        </a:defRPr>
      </a:lvl7pPr>
      <a:lvl8pPr marL="8779426" algn="l" defTabSz="2508407" rtl="0" eaLnBrk="1" latinLnBrk="0" hangingPunct="1">
        <a:defRPr sz="4841" kern="1200">
          <a:solidFill>
            <a:schemeClr val="tx1"/>
          </a:solidFill>
          <a:latin typeface="+mn-lt"/>
          <a:ea typeface="+mn-ea"/>
          <a:cs typeface="+mn-cs"/>
        </a:defRPr>
      </a:lvl8pPr>
      <a:lvl9pPr marL="10033631" algn="l" defTabSz="2508407" rtl="0" eaLnBrk="1" latinLnBrk="0" hangingPunct="1">
        <a:defRPr sz="4841"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5" userDrawn="1">
          <p15:clr>
            <a:srgbClr val="C35EA4"/>
          </p15:clr>
        </p15:guide>
        <p15:guide id="17" pos="4663" userDrawn="1">
          <p15:clr>
            <a:srgbClr val="C35EA4"/>
          </p15:clr>
        </p15:guide>
        <p15:guide id="25" orient="horz" pos="861" userDrawn="1">
          <p15:clr>
            <a:srgbClr val="C35EA4"/>
          </p15:clr>
        </p15:guide>
        <p15:guide id="26" orient="horz" pos="1904" userDrawn="1">
          <p15:clr>
            <a:srgbClr val="C35EA4"/>
          </p15:clr>
        </p15:guide>
        <p15:guide id="27" orient="horz" pos="273" userDrawn="1">
          <p15:clr>
            <a:srgbClr val="A4A3A4"/>
          </p15:clr>
        </p15:guide>
        <p15:guide id="28" pos="118" userDrawn="1">
          <p15:clr>
            <a:srgbClr val="A4A3A4"/>
          </p15:clr>
        </p15:guide>
        <p15:guide id="29" orient="horz" pos="9788" userDrawn="1">
          <p15:clr>
            <a:srgbClr val="A4A3A4"/>
          </p15:clr>
        </p15:guide>
        <p15:guide id="30" pos="4778"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246" name="Graphic 1">
            <a:extLst>
              <a:ext uri="{FF2B5EF4-FFF2-40B4-BE49-F238E27FC236}">
                <a16:creationId xmlns:a16="http://schemas.microsoft.com/office/drawing/2014/main" id="{D9553E13-0736-4FFC-948E-5F83D73CB1EA}"/>
              </a:ext>
            </a:extLst>
          </p:cNvPr>
          <p:cNvSpPr/>
          <p:nvPr/>
        </p:nvSpPr>
        <p:spPr>
          <a:xfrm>
            <a:off x="0" y="0"/>
            <a:ext cx="7772400" cy="3898900"/>
          </a:xfrm>
          <a:custGeom>
            <a:avLst/>
            <a:gdLst>
              <a:gd name="connsiteX0" fmla="*/ 0 w 5829300"/>
              <a:gd name="connsiteY0" fmla="*/ 0 h 3929062"/>
              <a:gd name="connsiteX1" fmla="*/ 5829300 w 5829300"/>
              <a:gd name="connsiteY1" fmla="*/ 0 h 3929062"/>
              <a:gd name="connsiteX2" fmla="*/ 5829300 w 5829300"/>
              <a:gd name="connsiteY2" fmla="*/ 3929063 h 3929062"/>
              <a:gd name="connsiteX3" fmla="*/ 0 w 5829300"/>
              <a:gd name="connsiteY3" fmla="*/ 3929063 h 3929062"/>
            </a:gdLst>
            <a:ahLst/>
            <a:cxnLst>
              <a:cxn ang="0">
                <a:pos x="connsiteX0" y="connsiteY0"/>
              </a:cxn>
              <a:cxn ang="0">
                <a:pos x="connsiteX1" y="connsiteY1"/>
              </a:cxn>
              <a:cxn ang="0">
                <a:pos x="connsiteX2" y="connsiteY2"/>
              </a:cxn>
              <a:cxn ang="0">
                <a:pos x="connsiteX3" y="connsiteY3"/>
              </a:cxn>
            </a:cxnLst>
            <a:rect l="l" t="t" r="r" b="b"/>
            <a:pathLst>
              <a:path w="5829300" h="3929062">
                <a:moveTo>
                  <a:pt x="0" y="0"/>
                </a:moveTo>
                <a:lnTo>
                  <a:pt x="5829300" y="0"/>
                </a:lnTo>
                <a:lnTo>
                  <a:pt x="5829300" y="3929063"/>
                </a:lnTo>
                <a:lnTo>
                  <a:pt x="0" y="3929063"/>
                </a:lnTo>
                <a:close/>
              </a:path>
            </a:pathLst>
          </a:custGeom>
          <a:solidFill>
            <a:schemeClr val="bg1">
              <a:lumMod val="95000"/>
            </a:schemeClr>
          </a:solidFill>
          <a:ln w="9525" cap="flat">
            <a:noFill/>
            <a:prstDash val="solid"/>
            <a:miter/>
          </a:ln>
        </p:spPr>
        <p:txBody>
          <a:bodyPr rtlCol="0" anchor="ctr"/>
          <a:lstStyle/>
          <a:p>
            <a:endParaRPr lang="pt-br" sz="1654"/>
          </a:p>
        </p:txBody>
      </p:sp>
      <p:sp>
        <p:nvSpPr>
          <p:cNvPr id="64" name="TextBox 63">
            <a:extLst>
              <a:ext uri="{FF2B5EF4-FFF2-40B4-BE49-F238E27FC236}">
                <a16:creationId xmlns:a16="http://schemas.microsoft.com/office/drawing/2014/main" id="{99004B45-377E-4123-969E-0E34425FA763}"/>
              </a:ext>
            </a:extLst>
          </p:cNvPr>
          <p:cNvSpPr txBox="1"/>
          <p:nvPr/>
        </p:nvSpPr>
        <p:spPr>
          <a:xfrm>
            <a:off x="379413" y="365373"/>
            <a:ext cx="7056750" cy="886397"/>
          </a:xfrm>
          <a:prstGeom prst="rect">
            <a:avLst/>
          </a:prstGeom>
          <a:noFill/>
        </p:spPr>
        <p:txBody>
          <a:bodyPr wrap="square" lIns="0" tIns="0" rIns="0" bIns="0" rtlCol="0">
            <a:spAutoFit/>
          </a:bodyPr>
          <a:lstStyle/>
          <a:p>
            <a:pPr algn="l" rtl="0">
              <a:lnSpc>
                <a:spcPct val="90000"/>
              </a:lnSpc>
            </a:pPr>
            <a:r>
              <a:rPr lang="pt-br" sz="3200" b="0" i="0" u="none" baseline="0" dirty="0">
                <a:solidFill>
                  <a:schemeClr val="accent1"/>
                </a:solidFill>
                <a:latin typeface="+mj-lt"/>
              </a:rPr>
              <a:t>Melhores práticas </a:t>
            </a:r>
            <a:r>
              <a:rPr lang="pt-br" sz="3200" b="0" i="0" u="none" baseline="0" dirty="0"/>
              <a:t>para </a:t>
            </a:r>
            <a:br>
              <a:rPr lang="pt-br" sz="3200" b="0" i="0" u="none" baseline="0" dirty="0"/>
            </a:br>
            <a:r>
              <a:rPr lang="pt-br" sz="3200" b="0" i="0" u="none" baseline="0" dirty="0"/>
              <a:t>envolver os clientes em escala</a:t>
            </a:r>
          </a:p>
        </p:txBody>
      </p:sp>
      <p:sp>
        <p:nvSpPr>
          <p:cNvPr id="68" name="TextBox 67">
            <a:extLst>
              <a:ext uri="{FF2B5EF4-FFF2-40B4-BE49-F238E27FC236}">
                <a16:creationId xmlns:a16="http://schemas.microsoft.com/office/drawing/2014/main" id="{4E939AE8-C64D-495E-9442-280A535AD6E7}"/>
              </a:ext>
            </a:extLst>
          </p:cNvPr>
          <p:cNvSpPr txBox="1"/>
          <p:nvPr/>
        </p:nvSpPr>
        <p:spPr>
          <a:xfrm>
            <a:off x="377526" y="1576710"/>
            <a:ext cx="3846534" cy="1938992"/>
          </a:xfrm>
          <a:prstGeom prst="rect">
            <a:avLst/>
          </a:prstGeom>
          <a:noFill/>
        </p:spPr>
        <p:txBody>
          <a:bodyPr wrap="square" lIns="0" tIns="0" rIns="0" bIns="0" rtlCol="0">
            <a:spAutoFit/>
          </a:bodyPr>
          <a:lstStyle/>
          <a:p>
            <a:pPr algn="l" rtl="0"/>
            <a:r>
              <a:rPr lang="pt-br" sz="1800" b="0" i="0" u="none" baseline="0" dirty="0"/>
              <a:t>Para a maioria das empresas, os dados estão na base do seu processo de vendas. A Microsoft realizou uma pesquisa para entender melhor quais ferramentas estão ajudando as empresas de sucesso a se envolverem com os clientes em escala. </a:t>
            </a:r>
          </a:p>
        </p:txBody>
      </p:sp>
      <p:sp>
        <p:nvSpPr>
          <p:cNvPr id="95" name="Rectangle 94">
            <a:extLst>
              <a:ext uri="{FF2B5EF4-FFF2-40B4-BE49-F238E27FC236}">
                <a16:creationId xmlns:a16="http://schemas.microsoft.com/office/drawing/2014/main" id="{9814F577-BCF3-45B9-83D0-AE93E3F21D6C}"/>
              </a:ext>
            </a:extLst>
          </p:cNvPr>
          <p:cNvSpPr/>
          <p:nvPr/>
        </p:nvSpPr>
        <p:spPr bwMode="auto">
          <a:xfrm>
            <a:off x="10331" y="3849333"/>
            <a:ext cx="7772400" cy="12152667"/>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pt-br" sz="2000" err="1">
              <a:solidFill>
                <a:srgbClr val="FFFFFF"/>
              </a:solidFill>
              <a:ea typeface="Segoe UI" pitchFamily="34" charset="0"/>
              <a:cs typeface="Segoe UI" pitchFamily="34" charset="0"/>
            </a:endParaRPr>
          </a:p>
        </p:txBody>
      </p:sp>
      <p:sp>
        <p:nvSpPr>
          <p:cNvPr id="97" name="Rectangle 96">
            <a:extLst>
              <a:ext uri="{FF2B5EF4-FFF2-40B4-BE49-F238E27FC236}">
                <a16:creationId xmlns:a16="http://schemas.microsoft.com/office/drawing/2014/main" id="{140DBC13-E612-4019-AF87-FE193D4643BD}"/>
              </a:ext>
            </a:extLst>
          </p:cNvPr>
          <p:cNvSpPr/>
          <p:nvPr/>
        </p:nvSpPr>
        <p:spPr>
          <a:xfrm>
            <a:off x="371164" y="4236122"/>
            <a:ext cx="1784143" cy="443198"/>
          </a:xfrm>
          <a:prstGeom prst="rect">
            <a:avLst/>
          </a:prstGeom>
        </p:spPr>
        <p:txBody>
          <a:bodyPr wrap="none" lIns="0" tIns="0" rIns="0" bIns="0">
            <a:spAutoFit/>
          </a:bodyPr>
          <a:lstStyle/>
          <a:p>
            <a:pPr algn="l" rtl="0">
              <a:lnSpc>
                <a:spcPct val="90000"/>
              </a:lnSpc>
            </a:pPr>
            <a:r>
              <a:rPr lang="pt-br" sz="3200" b="0" i="0" u="none" baseline="0">
                <a:solidFill>
                  <a:schemeClr val="accent1"/>
                </a:solidFill>
                <a:latin typeface="+mj-lt"/>
              </a:rPr>
              <a:t>Pergunta:</a:t>
            </a:r>
          </a:p>
        </p:txBody>
      </p:sp>
      <p:sp>
        <p:nvSpPr>
          <p:cNvPr id="99" name="TextBox 98">
            <a:extLst>
              <a:ext uri="{FF2B5EF4-FFF2-40B4-BE49-F238E27FC236}">
                <a16:creationId xmlns:a16="http://schemas.microsoft.com/office/drawing/2014/main" id="{D19E7700-03FD-49BE-8A17-1B45616717A7}"/>
              </a:ext>
            </a:extLst>
          </p:cNvPr>
          <p:cNvSpPr txBox="1"/>
          <p:nvPr/>
        </p:nvSpPr>
        <p:spPr>
          <a:xfrm>
            <a:off x="383875" y="4804704"/>
            <a:ext cx="7031352" cy="830997"/>
          </a:xfrm>
          <a:prstGeom prst="rect">
            <a:avLst/>
          </a:prstGeom>
          <a:noFill/>
        </p:spPr>
        <p:txBody>
          <a:bodyPr wrap="square" lIns="0" tIns="0" rIns="0" bIns="0" rtlCol="0">
            <a:spAutoFit/>
          </a:bodyPr>
          <a:lstStyle/>
          <a:p>
            <a:pPr algn="l" rtl="0"/>
            <a:r>
              <a:rPr lang="pt-br" sz="1800" b="0" i="0" u="none" baseline="0" dirty="0">
                <a:latin typeface="+mj-lt"/>
              </a:rPr>
              <a:t>quais ferramentas de vendas são mais eficazes para possibilitar que sua equipe de vendas se envolva em escala com as contas alvo? Selecione os três elementos mais eficazes.</a:t>
            </a:r>
          </a:p>
        </p:txBody>
      </p:sp>
      <p:sp>
        <p:nvSpPr>
          <p:cNvPr id="106" name="Rectangle 105">
            <a:extLst>
              <a:ext uri="{FF2B5EF4-FFF2-40B4-BE49-F238E27FC236}">
                <a16:creationId xmlns:a16="http://schemas.microsoft.com/office/drawing/2014/main" id="{3B4018BB-256C-46E1-BB2A-034394F26C45}"/>
              </a:ext>
            </a:extLst>
          </p:cNvPr>
          <p:cNvSpPr/>
          <p:nvPr/>
        </p:nvSpPr>
        <p:spPr>
          <a:xfrm>
            <a:off x="371161" y="15255862"/>
            <a:ext cx="6875158" cy="246221"/>
          </a:xfrm>
          <a:prstGeom prst="rect">
            <a:avLst/>
          </a:prstGeom>
        </p:spPr>
        <p:txBody>
          <a:bodyPr wrap="square" lIns="0" tIns="0" rIns="0" bIns="0">
            <a:spAutoFit/>
          </a:bodyPr>
          <a:lstStyle/>
          <a:p>
            <a:pPr algn="l" rtl="0"/>
            <a:r>
              <a:rPr lang="pt-br" sz="800" b="0" i="0" u="none" baseline="0"/>
              <a:t>Fonte: The power of relationship selling: How leveraging technology and personal relationships means sales success for top organizations, Microsoft Dynamics 365 and Heinz Marketing, 2019</a:t>
            </a:r>
          </a:p>
        </p:txBody>
      </p:sp>
      <p:sp>
        <p:nvSpPr>
          <p:cNvPr id="109" name="Rectangle 108">
            <a:extLst>
              <a:ext uri="{FF2B5EF4-FFF2-40B4-BE49-F238E27FC236}">
                <a16:creationId xmlns:a16="http://schemas.microsoft.com/office/drawing/2014/main" id="{337E1A5D-6F07-44A0-A753-A4CB876DF8B1}"/>
              </a:ext>
            </a:extLst>
          </p:cNvPr>
          <p:cNvSpPr/>
          <p:nvPr/>
        </p:nvSpPr>
        <p:spPr bwMode="auto">
          <a:xfrm>
            <a:off x="5014319" y="14797040"/>
            <a:ext cx="189322" cy="1905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336104" tIns="0" rIns="0" bIns="0" numCol="1" spcCol="0" rtlCol="0" fromWordArt="0" anchor="t" anchorCtr="0" forceAA="0" compatLnSpc="1">
            <a:prstTxWarp prst="textNoShape">
              <a:avLst/>
            </a:prstTxWarp>
            <a:noAutofit/>
          </a:bodyPr>
          <a:lstStyle/>
          <a:p>
            <a:pPr algn="l" defTabSz="856875" rtl="0" fontAlgn="base">
              <a:spcBef>
                <a:spcPct val="0"/>
              </a:spcBef>
              <a:spcAft>
                <a:spcPct val="0"/>
              </a:spcAft>
            </a:pPr>
            <a:r>
              <a:rPr lang="pt-br" sz="1200" b="0" i="0" u="none" baseline="0">
                <a:solidFill>
                  <a:schemeClr val="tx1"/>
                </a:solidFill>
                <a:ea typeface="Segoe UI" pitchFamily="34" charset="0"/>
                <a:cs typeface="Segoe UI" pitchFamily="34" charset="0"/>
              </a:rPr>
              <a:t>Empresas não tão bem-sucedidas </a:t>
            </a:r>
          </a:p>
        </p:txBody>
      </p:sp>
      <p:sp>
        <p:nvSpPr>
          <p:cNvPr id="111" name="Rectangle 110">
            <a:extLst>
              <a:ext uri="{FF2B5EF4-FFF2-40B4-BE49-F238E27FC236}">
                <a16:creationId xmlns:a16="http://schemas.microsoft.com/office/drawing/2014/main" id="{C9BB97F2-F4A2-4B0B-82C0-E69BA561932D}"/>
              </a:ext>
            </a:extLst>
          </p:cNvPr>
          <p:cNvSpPr/>
          <p:nvPr/>
        </p:nvSpPr>
        <p:spPr bwMode="auto">
          <a:xfrm>
            <a:off x="2778125" y="14797040"/>
            <a:ext cx="189322" cy="1905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336104" tIns="0" rIns="0" bIns="0" numCol="1" spcCol="0" rtlCol="0" fromWordArt="0" anchor="t" anchorCtr="0" forceAA="0" compatLnSpc="1">
            <a:prstTxWarp prst="textNoShape">
              <a:avLst/>
            </a:prstTxWarp>
            <a:noAutofit/>
          </a:bodyPr>
          <a:lstStyle/>
          <a:p>
            <a:pPr algn="l" defTabSz="856875" rtl="0" fontAlgn="base">
              <a:spcBef>
                <a:spcPct val="0"/>
              </a:spcBef>
              <a:spcAft>
                <a:spcPct val="0"/>
              </a:spcAft>
            </a:pPr>
            <a:r>
              <a:rPr lang="pt-br" sz="1200" b="0" i="0" u="none" baseline="0">
                <a:solidFill>
                  <a:schemeClr val="tx1"/>
                </a:solidFill>
                <a:ea typeface="Segoe UI" pitchFamily="34" charset="0"/>
                <a:cs typeface="Segoe UI" pitchFamily="34" charset="0"/>
              </a:rPr>
              <a:t>Empresas de sucesso </a:t>
            </a:r>
          </a:p>
        </p:txBody>
      </p:sp>
      <p:cxnSp>
        <p:nvCxnSpPr>
          <p:cNvPr id="171" name="Straight Connector 170">
            <a:extLst>
              <a:ext uri="{FF2B5EF4-FFF2-40B4-BE49-F238E27FC236}">
                <a16:creationId xmlns:a16="http://schemas.microsoft.com/office/drawing/2014/main" id="{999485B7-989E-41C2-9C1C-ACF2AA2FF3C2}"/>
              </a:ext>
            </a:extLst>
          </p:cNvPr>
          <p:cNvCxnSpPr>
            <a:cxnSpLocks/>
            <a:stCxn id="15" idx="0"/>
          </p:cNvCxnSpPr>
          <p:nvPr/>
        </p:nvCxnSpPr>
        <p:spPr>
          <a:xfrm flipV="1">
            <a:off x="3331076" y="6062340"/>
            <a:ext cx="0" cy="8098987"/>
          </a:xfrm>
          <a:prstGeom prst="line">
            <a:avLst/>
          </a:prstGeom>
          <a:ln w="12700" cap="rnd">
            <a:solidFill>
              <a:schemeClr val="bg1">
                <a:lumMod val="50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pic>
        <p:nvPicPr>
          <p:cNvPr id="107" name="Graphic 106">
            <a:extLst>
              <a:ext uri="{FF2B5EF4-FFF2-40B4-BE49-F238E27FC236}">
                <a16:creationId xmlns:a16="http://schemas.microsoft.com/office/drawing/2014/main" id="{5F66301F-FF9F-48CB-9A00-D114A556E64C}"/>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1" r="32747"/>
          <a:stretch/>
        </p:blipFill>
        <p:spPr>
          <a:xfrm>
            <a:off x="4457431" y="1071164"/>
            <a:ext cx="3321320" cy="3641908"/>
          </a:xfrm>
          <a:prstGeom prst="rect">
            <a:avLst/>
          </a:prstGeom>
        </p:spPr>
      </p:pic>
      <p:grpSp>
        <p:nvGrpSpPr>
          <p:cNvPr id="6" name="Group 5">
            <a:extLst>
              <a:ext uri="{FF2B5EF4-FFF2-40B4-BE49-F238E27FC236}">
                <a16:creationId xmlns:a16="http://schemas.microsoft.com/office/drawing/2014/main" id="{30618CE4-A370-42CB-9D4E-1FE78A1C9676}"/>
              </a:ext>
            </a:extLst>
          </p:cNvPr>
          <p:cNvGrpSpPr/>
          <p:nvPr/>
        </p:nvGrpSpPr>
        <p:grpSpPr>
          <a:xfrm>
            <a:off x="371160" y="6092023"/>
            <a:ext cx="7092023" cy="8401717"/>
            <a:chOff x="369887" y="6009054"/>
            <a:chExt cx="7092023" cy="8401717"/>
          </a:xfrm>
        </p:grpSpPr>
        <p:sp>
          <p:nvSpPr>
            <p:cNvPr id="232" name="Rectangle 231">
              <a:extLst>
                <a:ext uri="{FF2B5EF4-FFF2-40B4-BE49-F238E27FC236}">
                  <a16:creationId xmlns:a16="http://schemas.microsoft.com/office/drawing/2014/main" id="{72D05BAE-DEBB-4E1F-9DF1-9ED105F6F6E2}"/>
                </a:ext>
              </a:extLst>
            </p:cNvPr>
            <p:cNvSpPr/>
            <p:nvPr/>
          </p:nvSpPr>
          <p:spPr>
            <a:xfrm>
              <a:off x="369888" y="6034017"/>
              <a:ext cx="2834640" cy="369332"/>
            </a:xfrm>
            <a:prstGeom prst="rect">
              <a:avLst/>
            </a:prstGeom>
          </p:spPr>
          <p:txBody>
            <a:bodyPr wrap="square" lIns="0" tIns="0" rIns="0" bIns="0">
              <a:spAutoFit/>
            </a:bodyPr>
            <a:lstStyle/>
            <a:p>
              <a:pPr algn="l" rtl="0"/>
              <a:r>
                <a:rPr lang="pt-br" sz="1200" b="0" i="0" u="none" baseline="0" dirty="0"/>
                <a:t>Sincronização de dados de leads </a:t>
              </a:r>
              <a:br>
                <a:rPr lang="pt-br" sz="1200" dirty="0"/>
              </a:br>
              <a:r>
                <a:rPr lang="pt-br" sz="1200" b="0" i="0" u="none" baseline="0" dirty="0"/>
                <a:t>entre diferentes ferramentas/plataformas </a:t>
              </a:r>
            </a:p>
          </p:txBody>
        </p:sp>
        <p:sp>
          <p:nvSpPr>
            <p:cNvPr id="233" name="Rectangle 232">
              <a:extLst>
                <a:ext uri="{FF2B5EF4-FFF2-40B4-BE49-F238E27FC236}">
                  <a16:creationId xmlns:a16="http://schemas.microsoft.com/office/drawing/2014/main" id="{E6256F1E-CF88-4709-85B8-B51816194BD5}"/>
                </a:ext>
              </a:extLst>
            </p:cNvPr>
            <p:cNvSpPr/>
            <p:nvPr/>
          </p:nvSpPr>
          <p:spPr>
            <a:xfrm>
              <a:off x="369888" y="6644007"/>
              <a:ext cx="2705866" cy="369332"/>
            </a:xfrm>
            <a:prstGeom prst="rect">
              <a:avLst/>
            </a:prstGeom>
          </p:spPr>
          <p:txBody>
            <a:bodyPr wrap="square" lIns="0" tIns="0" rIns="0" bIns="0">
              <a:spAutoFit/>
            </a:bodyPr>
            <a:lstStyle/>
            <a:p>
              <a:pPr algn="l" rtl="0"/>
              <a:r>
                <a:rPr lang="pt-br" sz="1200" b="0" i="0" u="none" baseline="0" dirty="0"/>
                <a:t>Gerenciamento de dados de contato, lead, conta e oportunidade</a:t>
              </a:r>
            </a:p>
          </p:txBody>
        </p:sp>
        <p:sp>
          <p:nvSpPr>
            <p:cNvPr id="234" name="Rectangle 233">
              <a:extLst>
                <a:ext uri="{FF2B5EF4-FFF2-40B4-BE49-F238E27FC236}">
                  <a16:creationId xmlns:a16="http://schemas.microsoft.com/office/drawing/2014/main" id="{3E218F94-BF9E-462F-8A95-64D4414FDC12}"/>
                </a:ext>
              </a:extLst>
            </p:cNvPr>
            <p:cNvSpPr/>
            <p:nvPr/>
          </p:nvSpPr>
          <p:spPr>
            <a:xfrm>
              <a:off x="369888" y="8259850"/>
              <a:ext cx="2705860" cy="553998"/>
            </a:xfrm>
            <a:prstGeom prst="rect">
              <a:avLst/>
            </a:prstGeom>
          </p:spPr>
          <p:txBody>
            <a:bodyPr wrap="square" lIns="0" tIns="0" rIns="0" bIns="0">
              <a:spAutoFit/>
            </a:bodyPr>
            <a:lstStyle/>
            <a:p>
              <a:pPr algn="l" rtl="0"/>
              <a:r>
                <a:rPr lang="pt-br" sz="1200" b="0" i="0" u="none" baseline="0" dirty="0"/>
                <a:t>Informações sobre o engajamento </a:t>
              </a:r>
              <a:br>
                <a:rPr lang="pt-br" sz="1200" b="0" i="0" u="none" baseline="0" dirty="0"/>
              </a:br>
              <a:r>
                <a:rPr lang="pt-br" sz="1200" b="0" i="0" u="none" baseline="0" dirty="0"/>
                <a:t>de potenciais clientes com e-mails, conteúdo etc.</a:t>
              </a:r>
            </a:p>
          </p:txBody>
        </p:sp>
        <p:sp>
          <p:nvSpPr>
            <p:cNvPr id="235" name="Rectangle 234">
              <a:extLst>
                <a:ext uri="{FF2B5EF4-FFF2-40B4-BE49-F238E27FC236}">
                  <a16:creationId xmlns:a16="http://schemas.microsoft.com/office/drawing/2014/main" id="{7E320476-C138-4C6F-B9E5-61314B01E1CC}"/>
                </a:ext>
              </a:extLst>
            </p:cNvPr>
            <p:cNvSpPr/>
            <p:nvPr/>
          </p:nvSpPr>
          <p:spPr>
            <a:xfrm>
              <a:off x="369888" y="8925298"/>
              <a:ext cx="2834640" cy="369332"/>
            </a:xfrm>
            <a:prstGeom prst="rect">
              <a:avLst/>
            </a:prstGeom>
          </p:spPr>
          <p:txBody>
            <a:bodyPr wrap="square" lIns="0" tIns="0" rIns="0" bIns="0">
              <a:spAutoFit/>
            </a:bodyPr>
            <a:lstStyle/>
            <a:p>
              <a:pPr algn="l" rtl="0"/>
              <a:r>
                <a:rPr lang="pt-br" sz="1200" b="0" i="0" u="none" baseline="0"/>
                <a:t>Visibilidade do engajamento social </a:t>
              </a:r>
              <a:br>
                <a:rPr lang="pt-br" sz="1200"/>
              </a:br>
              <a:r>
                <a:rPr lang="pt-br" sz="1200" b="0" i="0" u="none" baseline="0"/>
                <a:t>entre plataformas</a:t>
              </a:r>
            </a:p>
          </p:txBody>
        </p:sp>
        <p:sp>
          <p:nvSpPr>
            <p:cNvPr id="236" name="Rectangle 235">
              <a:extLst>
                <a:ext uri="{FF2B5EF4-FFF2-40B4-BE49-F238E27FC236}">
                  <a16:creationId xmlns:a16="http://schemas.microsoft.com/office/drawing/2014/main" id="{1088993C-8FAC-424C-9C50-62CD5972AD07}"/>
                </a:ext>
              </a:extLst>
            </p:cNvPr>
            <p:cNvSpPr/>
            <p:nvPr/>
          </p:nvSpPr>
          <p:spPr>
            <a:xfrm>
              <a:off x="369887" y="7752471"/>
              <a:ext cx="2705863" cy="369332"/>
            </a:xfrm>
            <a:prstGeom prst="rect">
              <a:avLst/>
            </a:prstGeom>
          </p:spPr>
          <p:txBody>
            <a:bodyPr wrap="square" lIns="0" tIns="0" rIns="0" bIns="0">
              <a:spAutoFit/>
            </a:bodyPr>
            <a:lstStyle/>
            <a:p>
              <a:pPr algn="l" rtl="0"/>
              <a:r>
                <a:rPr lang="pt-br" sz="1200" b="0" i="0" u="none" baseline="0" dirty="0"/>
                <a:t>Análise de previsão de leads/</a:t>
              </a:r>
              <a:br>
                <a:rPr lang="pt-br" sz="1200" b="0" i="0" u="none" baseline="0" dirty="0"/>
              </a:br>
              <a:r>
                <a:rPr lang="pt-br" sz="1200" b="0" i="0" u="none" baseline="0" dirty="0"/>
                <a:t>oportunidades</a:t>
              </a:r>
            </a:p>
          </p:txBody>
        </p:sp>
        <p:sp>
          <p:nvSpPr>
            <p:cNvPr id="237" name="Rectangle 236">
              <a:extLst>
                <a:ext uri="{FF2B5EF4-FFF2-40B4-BE49-F238E27FC236}">
                  <a16:creationId xmlns:a16="http://schemas.microsoft.com/office/drawing/2014/main" id="{02330DD2-F9FE-4493-BD31-9B4336C2C4ED}"/>
                </a:ext>
              </a:extLst>
            </p:cNvPr>
            <p:cNvSpPr/>
            <p:nvPr/>
          </p:nvSpPr>
          <p:spPr>
            <a:xfrm>
              <a:off x="369888" y="7199743"/>
              <a:ext cx="2834640" cy="369332"/>
            </a:xfrm>
            <a:prstGeom prst="rect">
              <a:avLst/>
            </a:prstGeom>
          </p:spPr>
          <p:txBody>
            <a:bodyPr wrap="square" lIns="0" tIns="0" rIns="0" bIns="0">
              <a:spAutoFit/>
            </a:bodyPr>
            <a:lstStyle/>
            <a:p>
              <a:pPr algn="l" rtl="0"/>
              <a:r>
                <a:rPr lang="pt-br" sz="1200" b="0" i="0" u="none" baseline="0" dirty="0"/>
                <a:t>Colaboração com outros membros da equipe de vendas</a:t>
              </a:r>
            </a:p>
          </p:txBody>
        </p:sp>
        <p:sp>
          <p:nvSpPr>
            <p:cNvPr id="238" name="Rectangle 237">
              <a:extLst>
                <a:ext uri="{FF2B5EF4-FFF2-40B4-BE49-F238E27FC236}">
                  <a16:creationId xmlns:a16="http://schemas.microsoft.com/office/drawing/2014/main" id="{7557A942-E28A-45CD-8360-A90CEB794042}"/>
                </a:ext>
              </a:extLst>
            </p:cNvPr>
            <p:cNvSpPr/>
            <p:nvPr/>
          </p:nvSpPr>
          <p:spPr>
            <a:xfrm>
              <a:off x="369888" y="11227645"/>
              <a:ext cx="2834640" cy="369332"/>
            </a:xfrm>
            <a:prstGeom prst="rect">
              <a:avLst/>
            </a:prstGeom>
          </p:spPr>
          <p:txBody>
            <a:bodyPr wrap="square" lIns="0" tIns="0" rIns="0" bIns="0">
              <a:spAutoFit/>
            </a:bodyPr>
            <a:lstStyle/>
            <a:p>
              <a:pPr algn="l" rtl="0"/>
              <a:r>
                <a:rPr lang="pt-br" sz="1200" b="0" i="0" u="none" baseline="0"/>
                <a:t>Dados integrados de Redes Sociais </a:t>
              </a:r>
              <a:br>
                <a:rPr lang="pt-br" sz="1200"/>
              </a:br>
              <a:r>
                <a:rPr lang="pt-br" sz="1200" b="0" i="0" u="none" baseline="0"/>
                <a:t>(por exemplo, Linkedln Sales Navigator)</a:t>
              </a:r>
            </a:p>
          </p:txBody>
        </p:sp>
        <p:sp>
          <p:nvSpPr>
            <p:cNvPr id="239" name="Rectangle 238">
              <a:extLst>
                <a:ext uri="{FF2B5EF4-FFF2-40B4-BE49-F238E27FC236}">
                  <a16:creationId xmlns:a16="http://schemas.microsoft.com/office/drawing/2014/main" id="{86681496-E7EB-43A8-AEA6-0AFBC962FB15}"/>
                </a:ext>
              </a:extLst>
            </p:cNvPr>
            <p:cNvSpPr/>
            <p:nvPr/>
          </p:nvSpPr>
          <p:spPr>
            <a:xfrm>
              <a:off x="369888" y="10081024"/>
              <a:ext cx="2834640" cy="369332"/>
            </a:xfrm>
            <a:prstGeom prst="rect">
              <a:avLst/>
            </a:prstGeom>
          </p:spPr>
          <p:txBody>
            <a:bodyPr wrap="square" lIns="0" tIns="0" rIns="0" bIns="0">
              <a:spAutoFit/>
            </a:bodyPr>
            <a:lstStyle/>
            <a:p>
              <a:pPr algn="l" rtl="0"/>
              <a:r>
                <a:rPr lang="pt-br" sz="1200" b="0" i="0" u="none" baseline="0"/>
                <a:t>Visibilidade para potenciais clientes </a:t>
              </a:r>
              <a:br>
                <a:rPr lang="pt-br" sz="1200"/>
              </a:br>
              <a:r>
                <a:rPr lang="pt-br" sz="1200" b="0" i="0" u="none" baseline="0"/>
                <a:t>dentro das redes de colegas</a:t>
              </a:r>
            </a:p>
          </p:txBody>
        </p:sp>
        <p:sp>
          <p:nvSpPr>
            <p:cNvPr id="240" name="Rectangle 239">
              <a:extLst>
                <a:ext uri="{FF2B5EF4-FFF2-40B4-BE49-F238E27FC236}">
                  <a16:creationId xmlns:a16="http://schemas.microsoft.com/office/drawing/2014/main" id="{AB261433-0BEB-49A3-BFEE-B4A6A1300187}"/>
                </a:ext>
              </a:extLst>
            </p:cNvPr>
            <p:cNvSpPr/>
            <p:nvPr/>
          </p:nvSpPr>
          <p:spPr>
            <a:xfrm>
              <a:off x="369888" y="10747769"/>
              <a:ext cx="2834640" cy="184666"/>
            </a:xfrm>
            <a:prstGeom prst="rect">
              <a:avLst/>
            </a:prstGeom>
          </p:spPr>
          <p:txBody>
            <a:bodyPr wrap="square" lIns="0" tIns="0" rIns="0" bIns="0">
              <a:spAutoFit/>
            </a:bodyPr>
            <a:lstStyle/>
            <a:p>
              <a:pPr algn="l" rtl="0"/>
              <a:r>
                <a:rPr lang="pt-br" sz="1200" b="0" i="0" u="none" baseline="0"/>
                <a:t>Dados de intenção de compra</a:t>
              </a:r>
            </a:p>
          </p:txBody>
        </p:sp>
        <p:sp>
          <p:nvSpPr>
            <p:cNvPr id="241" name="Rectangle 240">
              <a:extLst>
                <a:ext uri="{FF2B5EF4-FFF2-40B4-BE49-F238E27FC236}">
                  <a16:creationId xmlns:a16="http://schemas.microsoft.com/office/drawing/2014/main" id="{B74FF5FF-52F2-4F7A-8A88-0F9F661632A3}"/>
                </a:ext>
              </a:extLst>
            </p:cNvPr>
            <p:cNvSpPr/>
            <p:nvPr/>
          </p:nvSpPr>
          <p:spPr>
            <a:xfrm>
              <a:off x="369888" y="9606198"/>
              <a:ext cx="2834640" cy="184666"/>
            </a:xfrm>
            <a:prstGeom prst="rect">
              <a:avLst/>
            </a:prstGeom>
          </p:spPr>
          <p:txBody>
            <a:bodyPr wrap="square" lIns="0" tIns="0" rIns="0" bIns="0">
              <a:spAutoFit/>
            </a:bodyPr>
            <a:lstStyle/>
            <a:p>
              <a:pPr algn="l" rtl="0"/>
              <a:r>
                <a:rPr lang="pt-br" sz="1200" b="0" i="0" u="none" baseline="0"/>
                <a:t>Personalização do conteúdo</a:t>
              </a:r>
            </a:p>
          </p:txBody>
        </p:sp>
        <p:sp>
          <p:nvSpPr>
            <p:cNvPr id="242" name="Rectangle 241">
              <a:extLst>
                <a:ext uri="{FF2B5EF4-FFF2-40B4-BE49-F238E27FC236}">
                  <a16:creationId xmlns:a16="http://schemas.microsoft.com/office/drawing/2014/main" id="{6093C509-B046-4532-BA79-E53F18C3160B}"/>
                </a:ext>
              </a:extLst>
            </p:cNvPr>
            <p:cNvSpPr/>
            <p:nvPr/>
          </p:nvSpPr>
          <p:spPr>
            <a:xfrm>
              <a:off x="369888" y="13061904"/>
              <a:ext cx="2834640" cy="184666"/>
            </a:xfrm>
            <a:prstGeom prst="rect">
              <a:avLst/>
            </a:prstGeom>
          </p:spPr>
          <p:txBody>
            <a:bodyPr wrap="square" lIns="0" tIns="0" rIns="0" bIns="0">
              <a:spAutoFit/>
            </a:bodyPr>
            <a:lstStyle/>
            <a:p>
              <a:pPr algn="l" rtl="0"/>
              <a:r>
                <a:rPr lang="pt-br" sz="1200" b="0" i="0" u="none" baseline="0"/>
                <a:t>Discadores automáticos</a:t>
              </a:r>
            </a:p>
          </p:txBody>
        </p:sp>
        <p:sp>
          <p:nvSpPr>
            <p:cNvPr id="243" name="Rectangle 242">
              <a:extLst>
                <a:ext uri="{FF2B5EF4-FFF2-40B4-BE49-F238E27FC236}">
                  <a16:creationId xmlns:a16="http://schemas.microsoft.com/office/drawing/2014/main" id="{2095D838-D755-4A3B-8AB6-8CA25861A1F8}"/>
                </a:ext>
              </a:extLst>
            </p:cNvPr>
            <p:cNvSpPr/>
            <p:nvPr/>
          </p:nvSpPr>
          <p:spPr>
            <a:xfrm>
              <a:off x="369888" y="13630383"/>
              <a:ext cx="2834640" cy="184666"/>
            </a:xfrm>
            <a:prstGeom prst="rect">
              <a:avLst/>
            </a:prstGeom>
          </p:spPr>
          <p:txBody>
            <a:bodyPr wrap="square" lIns="0" tIns="0" rIns="0" bIns="0">
              <a:spAutoFit/>
            </a:bodyPr>
            <a:lstStyle/>
            <a:p>
              <a:pPr algn="l" rtl="0"/>
              <a:r>
                <a:rPr lang="pt-br" sz="1200" b="0" i="0" u="none" baseline="0"/>
                <a:t>Livros de vendas automatizados </a:t>
              </a:r>
            </a:p>
          </p:txBody>
        </p:sp>
        <p:sp>
          <p:nvSpPr>
            <p:cNvPr id="244" name="Rectangle 243">
              <a:extLst>
                <a:ext uri="{FF2B5EF4-FFF2-40B4-BE49-F238E27FC236}">
                  <a16:creationId xmlns:a16="http://schemas.microsoft.com/office/drawing/2014/main" id="{572978F4-FC5C-42AE-AB5E-8C64D31D3342}"/>
                </a:ext>
              </a:extLst>
            </p:cNvPr>
            <p:cNvSpPr/>
            <p:nvPr/>
          </p:nvSpPr>
          <p:spPr>
            <a:xfrm>
              <a:off x="369888" y="12477470"/>
              <a:ext cx="2834640" cy="184666"/>
            </a:xfrm>
            <a:prstGeom prst="rect">
              <a:avLst/>
            </a:prstGeom>
          </p:spPr>
          <p:txBody>
            <a:bodyPr wrap="square" lIns="0" tIns="0" rIns="0" bIns="0">
              <a:spAutoFit/>
            </a:bodyPr>
            <a:lstStyle/>
            <a:p>
              <a:pPr algn="l" rtl="0"/>
              <a:r>
                <a:rPr lang="pt-br" sz="1200" b="0" i="0" u="none" baseline="0"/>
                <a:t>Campanhas de vendas por e-mail</a:t>
              </a:r>
            </a:p>
          </p:txBody>
        </p:sp>
        <p:sp>
          <p:nvSpPr>
            <p:cNvPr id="245" name="Rectangle 244">
              <a:extLst>
                <a:ext uri="{FF2B5EF4-FFF2-40B4-BE49-F238E27FC236}">
                  <a16:creationId xmlns:a16="http://schemas.microsoft.com/office/drawing/2014/main" id="{18AC88EC-BC97-49EE-A4D1-C62703871F09}"/>
                </a:ext>
              </a:extLst>
            </p:cNvPr>
            <p:cNvSpPr/>
            <p:nvPr/>
          </p:nvSpPr>
          <p:spPr>
            <a:xfrm>
              <a:off x="369888" y="11809223"/>
              <a:ext cx="2569464" cy="369332"/>
            </a:xfrm>
            <a:prstGeom prst="rect">
              <a:avLst/>
            </a:prstGeom>
          </p:spPr>
          <p:txBody>
            <a:bodyPr wrap="square" lIns="0" tIns="0" rIns="0" bIns="0">
              <a:spAutoFit/>
            </a:bodyPr>
            <a:lstStyle/>
            <a:p>
              <a:pPr algn="l" rtl="0"/>
              <a:r>
                <a:rPr lang="pt-br" sz="1200" b="0" i="0" u="none" baseline="0"/>
                <a:t>Mala direta integrada, automatizada e personalizada </a:t>
              </a:r>
            </a:p>
          </p:txBody>
        </p:sp>
        <p:grpSp>
          <p:nvGrpSpPr>
            <p:cNvPr id="13" name="Graphic 11">
              <a:extLst>
                <a:ext uri="{FF2B5EF4-FFF2-40B4-BE49-F238E27FC236}">
                  <a16:creationId xmlns:a16="http://schemas.microsoft.com/office/drawing/2014/main" id="{F6C3881C-6C2A-40B1-B7BA-0DE80FC55067}"/>
                </a:ext>
              </a:extLst>
            </p:cNvPr>
            <p:cNvGrpSpPr/>
            <p:nvPr/>
          </p:nvGrpSpPr>
          <p:grpSpPr>
            <a:xfrm>
              <a:off x="3290765" y="14078357"/>
              <a:ext cx="4107899" cy="332414"/>
              <a:chOff x="2776379" y="13662242"/>
              <a:chExt cx="4725410" cy="332414"/>
            </a:xfrm>
          </p:grpSpPr>
          <p:sp>
            <p:nvSpPr>
              <p:cNvPr id="14" name="Freeform: Shape 13">
                <a:extLst>
                  <a:ext uri="{FF2B5EF4-FFF2-40B4-BE49-F238E27FC236}">
                    <a16:creationId xmlns:a16="http://schemas.microsoft.com/office/drawing/2014/main" id="{2D98F631-653E-4E75-A169-B3EF303D27A4}"/>
                  </a:ext>
                </a:extLst>
              </p:cNvPr>
              <p:cNvSpPr/>
              <p:nvPr/>
            </p:nvSpPr>
            <p:spPr>
              <a:xfrm>
                <a:off x="2821287" y="13719030"/>
                <a:ext cx="4577697" cy="12953"/>
              </a:xfrm>
              <a:custGeom>
                <a:avLst/>
                <a:gdLst>
                  <a:gd name="connsiteX0" fmla="*/ 0 w 4577697"/>
                  <a:gd name="connsiteY0" fmla="*/ 0 h 12953"/>
                  <a:gd name="connsiteX1" fmla="*/ 4577698 w 4577697"/>
                  <a:gd name="connsiteY1" fmla="*/ 0 h 12953"/>
                </a:gdLst>
                <a:ahLst/>
                <a:cxnLst>
                  <a:cxn ang="0">
                    <a:pos x="connsiteX0" y="connsiteY0"/>
                  </a:cxn>
                  <a:cxn ang="0">
                    <a:pos x="connsiteX1" y="connsiteY1"/>
                  </a:cxn>
                </a:cxnLst>
                <a:rect l="l" t="t" r="r" b="b"/>
                <a:pathLst>
                  <a:path w="4577697" h="12953">
                    <a:moveTo>
                      <a:pt x="0" y="0"/>
                    </a:moveTo>
                    <a:lnTo>
                      <a:pt x="4577698" y="0"/>
                    </a:lnTo>
                  </a:path>
                </a:pathLst>
              </a:custGeom>
              <a:ln w="12700" cap="flat">
                <a:solidFill>
                  <a:schemeClr val="bg1">
                    <a:lumMod val="50000"/>
                  </a:schemeClr>
                </a:solidFill>
                <a:prstDash val="solid"/>
                <a:rou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5" name="Freeform: Shape 14">
                <a:extLst>
                  <a:ext uri="{FF2B5EF4-FFF2-40B4-BE49-F238E27FC236}">
                    <a16:creationId xmlns:a16="http://schemas.microsoft.com/office/drawing/2014/main" id="{41A8C06D-DA70-4F63-AA05-5292A20441FD}"/>
                  </a:ext>
                </a:extLst>
              </p:cNvPr>
              <p:cNvSpPr/>
              <p:nvPr/>
            </p:nvSpPr>
            <p:spPr>
              <a:xfrm>
                <a:off x="2821287" y="13662242"/>
                <a:ext cx="4577697" cy="55959"/>
              </a:xfrm>
              <a:custGeom>
                <a:avLst/>
                <a:gdLst>
                  <a:gd name="connsiteX0" fmla="*/ 0 w 4577697"/>
                  <a:gd name="connsiteY0" fmla="*/ 0 h 55959"/>
                  <a:gd name="connsiteX1" fmla="*/ 0 w 4577697"/>
                  <a:gd name="connsiteY1" fmla="*/ 55959 h 55959"/>
                  <a:gd name="connsiteX2" fmla="*/ 1525371 w 4577697"/>
                  <a:gd name="connsiteY2" fmla="*/ 0 h 55959"/>
                  <a:gd name="connsiteX3" fmla="*/ 1525371 w 4577697"/>
                  <a:gd name="connsiteY3" fmla="*/ 55959 h 55959"/>
                  <a:gd name="connsiteX4" fmla="*/ 3050743 w 4577697"/>
                  <a:gd name="connsiteY4" fmla="*/ 0 h 55959"/>
                  <a:gd name="connsiteX5" fmla="*/ 3050743 w 4577697"/>
                  <a:gd name="connsiteY5" fmla="*/ 55959 h 55959"/>
                  <a:gd name="connsiteX6" fmla="*/ 4577698 w 4577697"/>
                  <a:gd name="connsiteY6" fmla="*/ 0 h 55959"/>
                  <a:gd name="connsiteX7" fmla="*/ 4577698 w 4577697"/>
                  <a:gd name="connsiteY7" fmla="*/ 55959 h 55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7697" h="55959">
                    <a:moveTo>
                      <a:pt x="0" y="0"/>
                    </a:moveTo>
                    <a:lnTo>
                      <a:pt x="0" y="55959"/>
                    </a:lnTo>
                    <a:moveTo>
                      <a:pt x="1525371" y="0"/>
                    </a:moveTo>
                    <a:lnTo>
                      <a:pt x="1525371" y="55959"/>
                    </a:lnTo>
                    <a:moveTo>
                      <a:pt x="3050743" y="0"/>
                    </a:moveTo>
                    <a:lnTo>
                      <a:pt x="3050743" y="55959"/>
                    </a:lnTo>
                    <a:moveTo>
                      <a:pt x="4577698" y="0"/>
                    </a:moveTo>
                    <a:lnTo>
                      <a:pt x="4577698" y="55959"/>
                    </a:lnTo>
                  </a:path>
                </a:pathLst>
              </a:custGeom>
              <a:noFill/>
              <a:ln w="12700" cap="flat">
                <a:solidFill>
                  <a:schemeClr val="bg1">
                    <a:lumMod val="50000"/>
                  </a:schemeClr>
                </a:solidFill>
                <a:prstDash val="solid"/>
                <a:roun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6" name="TextBox 15">
                <a:extLst>
                  <a:ext uri="{FF2B5EF4-FFF2-40B4-BE49-F238E27FC236}">
                    <a16:creationId xmlns:a16="http://schemas.microsoft.com/office/drawing/2014/main" id="{6A3D8734-D6DA-4247-8BA0-1C3F72BCF43C}"/>
                  </a:ext>
                </a:extLst>
              </p:cNvPr>
              <p:cNvSpPr txBox="1"/>
              <p:nvPr/>
            </p:nvSpPr>
            <p:spPr>
              <a:xfrm>
                <a:off x="2776379" y="13809990"/>
                <a:ext cx="95887" cy="184666"/>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gn="ctr" rtl="0"/>
                <a:r>
                  <a:rPr lang="pt-br" sz="1200" b="0" i="0" u="none" baseline="0">
                    <a:cs typeface="Segoe UI" pitchFamily="34" charset="0"/>
                    <a:sym typeface="Arial"/>
                  </a:rPr>
                  <a:t>0</a:t>
                </a:r>
              </a:p>
            </p:txBody>
          </p:sp>
          <p:sp>
            <p:nvSpPr>
              <p:cNvPr id="17" name="TextBox 16">
                <a:extLst>
                  <a:ext uri="{FF2B5EF4-FFF2-40B4-BE49-F238E27FC236}">
                    <a16:creationId xmlns:a16="http://schemas.microsoft.com/office/drawing/2014/main" id="{CF1256ED-A591-4AE1-AF88-52AA6360EE65}"/>
                  </a:ext>
                </a:extLst>
              </p:cNvPr>
              <p:cNvSpPr txBox="1"/>
              <p:nvPr/>
            </p:nvSpPr>
            <p:spPr>
              <a:xfrm>
                <a:off x="4302396" y="13809990"/>
                <a:ext cx="95887" cy="184666"/>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gn="ctr" rtl="0"/>
                <a:r>
                  <a:rPr lang="pt-br" sz="1200" b="0" i="0" u="none" baseline="0">
                    <a:cs typeface="Segoe UI" pitchFamily="34" charset="0"/>
                    <a:sym typeface="Arial"/>
                  </a:rPr>
                  <a:t>5</a:t>
                </a:r>
              </a:p>
            </p:txBody>
          </p:sp>
          <p:sp>
            <p:nvSpPr>
              <p:cNvPr id="18" name="TextBox 17">
                <a:extLst>
                  <a:ext uri="{FF2B5EF4-FFF2-40B4-BE49-F238E27FC236}">
                    <a16:creationId xmlns:a16="http://schemas.microsoft.com/office/drawing/2014/main" id="{F1DC96E8-2D5F-4578-A879-77A016DDC7B9}"/>
                  </a:ext>
                </a:extLst>
              </p:cNvPr>
              <p:cNvSpPr txBox="1"/>
              <p:nvPr/>
            </p:nvSpPr>
            <p:spPr>
              <a:xfrm>
                <a:off x="5784090" y="13809990"/>
                <a:ext cx="191773" cy="184666"/>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gn="ctr" rtl="0"/>
                <a:r>
                  <a:rPr lang="pt-br" sz="1200" b="0" i="0" u="none" baseline="0">
                    <a:cs typeface="Segoe UI" pitchFamily="34" charset="0"/>
                    <a:sym typeface="Arial"/>
                  </a:rPr>
                  <a:t>10</a:t>
                </a:r>
              </a:p>
            </p:txBody>
          </p:sp>
          <p:sp>
            <p:nvSpPr>
              <p:cNvPr id="19" name="TextBox 18">
                <a:extLst>
                  <a:ext uri="{FF2B5EF4-FFF2-40B4-BE49-F238E27FC236}">
                    <a16:creationId xmlns:a16="http://schemas.microsoft.com/office/drawing/2014/main" id="{380B2C0B-3464-404B-A2A4-88A6F20D0DD2}"/>
                  </a:ext>
                </a:extLst>
              </p:cNvPr>
              <p:cNvSpPr txBox="1"/>
              <p:nvPr/>
            </p:nvSpPr>
            <p:spPr>
              <a:xfrm>
                <a:off x="7310016" y="13809990"/>
                <a:ext cx="191773" cy="184666"/>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gn="ctr" rtl="0"/>
                <a:r>
                  <a:rPr lang="pt-br" sz="1200" b="0" i="0" u="none" baseline="0">
                    <a:cs typeface="Segoe UI" pitchFamily="34" charset="0"/>
                    <a:sym typeface="Arial"/>
                  </a:rPr>
                  <a:t>15</a:t>
                </a:r>
              </a:p>
            </p:txBody>
          </p:sp>
        </p:grpSp>
        <p:grpSp>
          <p:nvGrpSpPr>
            <p:cNvPr id="168" name="Group 167">
              <a:extLst>
                <a:ext uri="{FF2B5EF4-FFF2-40B4-BE49-F238E27FC236}">
                  <a16:creationId xmlns:a16="http://schemas.microsoft.com/office/drawing/2014/main" id="{4EB3E2AB-FF41-423F-B63E-C9498F41CD87}"/>
                </a:ext>
              </a:extLst>
            </p:cNvPr>
            <p:cNvGrpSpPr/>
            <p:nvPr/>
          </p:nvGrpSpPr>
          <p:grpSpPr>
            <a:xfrm>
              <a:off x="3350619" y="6037851"/>
              <a:ext cx="2740463" cy="362057"/>
              <a:chOff x="2769164" y="5846115"/>
              <a:chExt cx="3411205" cy="362057"/>
            </a:xfrm>
          </p:grpSpPr>
          <p:sp>
            <p:nvSpPr>
              <p:cNvPr id="40" name="Freeform: Shape 39">
                <a:extLst>
                  <a:ext uri="{FF2B5EF4-FFF2-40B4-BE49-F238E27FC236}">
                    <a16:creationId xmlns:a16="http://schemas.microsoft.com/office/drawing/2014/main" id="{CADFF342-3C10-465F-83EF-483A8E16F9A3}"/>
                  </a:ext>
                </a:extLst>
              </p:cNvPr>
              <p:cNvSpPr/>
              <p:nvPr/>
            </p:nvSpPr>
            <p:spPr>
              <a:xfrm>
                <a:off x="2769164" y="5846115"/>
                <a:ext cx="3411205" cy="146304"/>
              </a:xfrm>
              <a:custGeom>
                <a:avLst/>
                <a:gdLst>
                  <a:gd name="connsiteX0" fmla="*/ 3308223 w 3411205"/>
                  <a:gd name="connsiteY0" fmla="*/ 150640 h 150640"/>
                  <a:gd name="connsiteX1" fmla="*/ 102983 w 3411205"/>
                  <a:gd name="connsiteY1" fmla="*/ 150640 h 150640"/>
                  <a:gd name="connsiteX2" fmla="*/ 0 w 3411205"/>
                  <a:gd name="connsiteY2" fmla="*/ 75320 h 150640"/>
                  <a:gd name="connsiteX3" fmla="*/ 0 w 3411205"/>
                  <a:gd name="connsiteY3" fmla="*/ 75320 h 150640"/>
                  <a:gd name="connsiteX4" fmla="*/ 102983 w 3411205"/>
                  <a:gd name="connsiteY4" fmla="*/ 0 h 150640"/>
                  <a:gd name="connsiteX5" fmla="*/ 3308223 w 3411205"/>
                  <a:gd name="connsiteY5" fmla="*/ 0 h 150640"/>
                  <a:gd name="connsiteX6" fmla="*/ 3411206 w 3411205"/>
                  <a:gd name="connsiteY6" fmla="*/ 75320 h 150640"/>
                  <a:gd name="connsiteX7" fmla="*/ 3411206 w 3411205"/>
                  <a:gd name="connsiteY7" fmla="*/ 75320 h 150640"/>
                  <a:gd name="connsiteX8" fmla="*/ 3308223 w 3411205"/>
                  <a:gd name="connsiteY8" fmla="*/ 150640 h 15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1205" h="150640">
                    <a:moveTo>
                      <a:pt x="3308223" y="150640"/>
                    </a:moveTo>
                    <a:lnTo>
                      <a:pt x="102983" y="150640"/>
                    </a:lnTo>
                    <a:cubicBezTo>
                      <a:pt x="46101" y="150640"/>
                      <a:pt x="0" y="116923"/>
                      <a:pt x="0" y="75320"/>
                    </a:cubicBezTo>
                    <a:lnTo>
                      <a:pt x="0" y="75320"/>
                    </a:lnTo>
                    <a:cubicBezTo>
                      <a:pt x="0" y="33718"/>
                      <a:pt x="46101" y="0"/>
                      <a:pt x="102983" y="0"/>
                    </a:cubicBezTo>
                    <a:lnTo>
                      <a:pt x="3308223" y="0"/>
                    </a:lnTo>
                    <a:cubicBezTo>
                      <a:pt x="3365105" y="0"/>
                      <a:pt x="3411206" y="33718"/>
                      <a:pt x="3411206" y="75320"/>
                    </a:cubicBezTo>
                    <a:lnTo>
                      <a:pt x="3411206" y="75320"/>
                    </a:lnTo>
                    <a:cubicBezTo>
                      <a:pt x="3411206" y="116923"/>
                      <a:pt x="3365105" y="150640"/>
                      <a:pt x="3308223" y="150640"/>
                    </a:cubicBezTo>
                    <a:close/>
                  </a:path>
                </a:pathLst>
              </a:custGeom>
              <a:solidFill>
                <a:srgbClr val="0078D4"/>
              </a:solidFill>
              <a:ln w="14168"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41" name="Freeform: Shape 40">
                <a:extLst>
                  <a:ext uri="{FF2B5EF4-FFF2-40B4-BE49-F238E27FC236}">
                    <a16:creationId xmlns:a16="http://schemas.microsoft.com/office/drawing/2014/main" id="{F9F1642F-A62B-427E-89CD-D1E2CCBB1FC7}"/>
                  </a:ext>
                </a:extLst>
              </p:cNvPr>
              <p:cNvSpPr/>
              <p:nvPr/>
            </p:nvSpPr>
            <p:spPr>
              <a:xfrm>
                <a:off x="2769164" y="6061868"/>
                <a:ext cx="2655430" cy="146304"/>
              </a:xfrm>
              <a:custGeom>
                <a:avLst/>
                <a:gdLst>
                  <a:gd name="connsiteX0" fmla="*/ 2552447 w 2655429"/>
                  <a:gd name="connsiteY0" fmla="*/ 150640 h 150640"/>
                  <a:gd name="connsiteX1" fmla="*/ 102983 w 2655429"/>
                  <a:gd name="connsiteY1" fmla="*/ 150640 h 150640"/>
                  <a:gd name="connsiteX2" fmla="*/ 0 w 2655429"/>
                  <a:gd name="connsiteY2" fmla="*/ 75320 h 150640"/>
                  <a:gd name="connsiteX3" fmla="*/ 0 w 2655429"/>
                  <a:gd name="connsiteY3" fmla="*/ 75320 h 150640"/>
                  <a:gd name="connsiteX4" fmla="*/ 102983 w 2655429"/>
                  <a:gd name="connsiteY4" fmla="*/ 0 h 150640"/>
                  <a:gd name="connsiteX5" fmla="*/ 2552447 w 2655429"/>
                  <a:gd name="connsiteY5" fmla="*/ 0 h 150640"/>
                  <a:gd name="connsiteX6" fmla="*/ 2655430 w 2655429"/>
                  <a:gd name="connsiteY6" fmla="*/ 75320 h 150640"/>
                  <a:gd name="connsiteX7" fmla="*/ 2655430 w 2655429"/>
                  <a:gd name="connsiteY7" fmla="*/ 75320 h 150640"/>
                  <a:gd name="connsiteX8" fmla="*/ 2552447 w 2655429"/>
                  <a:gd name="connsiteY8" fmla="*/ 150640 h 15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5429" h="150640">
                    <a:moveTo>
                      <a:pt x="2552447" y="150640"/>
                    </a:moveTo>
                    <a:lnTo>
                      <a:pt x="102983" y="150640"/>
                    </a:lnTo>
                    <a:cubicBezTo>
                      <a:pt x="46101" y="150640"/>
                      <a:pt x="0" y="116923"/>
                      <a:pt x="0" y="75320"/>
                    </a:cubicBezTo>
                    <a:lnTo>
                      <a:pt x="0" y="75320"/>
                    </a:lnTo>
                    <a:cubicBezTo>
                      <a:pt x="0" y="33718"/>
                      <a:pt x="46101" y="0"/>
                      <a:pt x="102983" y="0"/>
                    </a:cubicBezTo>
                    <a:lnTo>
                      <a:pt x="2552447" y="0"/>
                    </a:lnTo>
                    <a:cubicBezTo>
                      <a:pt x="2609329" y="0"/>
                      <a:pt x="2655430" y="33718"/>
                      <a:pt x="2655430" y="75320"/>
                    </a:cubicBezTo>
                    <a:lnTo>
                      <a:pt x="2655430" y="75320"/>
                    </a:lnTo>
                    <a:cubicBezTo>
                      <a:pt x="2655430" y="116923"/>
                      <a:pt x="2609329" y="150640"/>
                      <a:pt x="2552447" y="150640"/>
                    </a:cubicBezTo>
                    <a:close/>
                  </a:path>
                </a:pathLst>
              </a:custGeom>
              <a:solidFill>
                <a:srgbClr val="243A5E"/>
              </a:solidFill>
              <a:ln w="14168"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67" name="Group 166">
              <a:extLst>
                <a:ext uri="{FF2B5EF4-FFF2-40B4-BE49-F238E27FC236}">
                  <a16:creationId xmlns:a16="http://schemas.microsoft.com/office/drawing/2014/main" id="{0191A1F5-D90C-4C92-8B43-6E3D17BF7DCF}"/>
                </a:ext>
              </a:extLst>
            </p:cNvPr>
            <p:cNvGrpSpPr/>
            <p:nvPr/>
          </p:nvGrpSpPr>
          <p:grpSpPr>
            <a:xfrm>
              <a:off x="3350619" y="6619950"/>
              <a:ext cx="3662156" cy="365012"/>
              <a:chOff x="2769164" y="6411084"/>
              <a:chExt cx="4558487" cy="365012"/>
            </a:xfrm>
          </p:grpSpPr>
          <p:sp>
            <p:nvSpPr>
              <p:cNvPr id="43" name="Freeform: Shape 42">
                <a:extLst>
                  <a:ext uri="{FF2B5EF4-FFF2-40B4-BE49-F238E27FC236}">
                    <a16:creationId xmlns:a16="http://schemas.microsoft.com/office/drawing/2014/main" id="{DE9482EC-3EA6-4932-80D5-0EC589D0AE97}"/>
                  </a:ext>
                </a:extLst>
              </p:cNvPr>
              <p:cNvSpPr/>
              <p:nvPr/>
            </p:nvSpPr>
            <p:spPr>
              <a:xfrm>
                <a:off x="2769164" y="6629792"/>
                <a:ext cx="4558487" cy="146304"/>
              </a:xfrm>
              <a:custGeom>
                <a:avLst/>
                <a:gdLst>
                  <a:gd name="connsiteX0" fmla="*/ 4455505 w 4558487"/>
                  <a:gd name="connsiteY0" fmla="*/ 150640 h 150640"/>
                  <a:gd name="connsiteX1" fmla="*/ 102983 w 4558487"/>
                  <a:gd name="connsiteY1" fmla="*/ 150640 h 150640"/>
                  <a:gd name="connsiteX2" fmla="*/ 0 w 4558487"/>
                  <a:gd name="connsiteY2" fmla="*/ 75320 h 150640"/>
                  <a:gd name="connsiteX3" fmla="*/ 0 w 4558487"/>
                  <a:gd name="connsiteY3" fmla="*/ 75320 h 150640"/>
                  <a:gd name="connsiteX4" fmla="*/ 102983 w 4558487"/>
                  <a:gd name="connsiteY4" fmla="*/ 0 h 150640"/>
                  <a:gd name="connsiteX5" fmla="*/ 4455505 w 4558487"/>
                  <a:gd name="connsiteY5" fmla="*/ 0 h 150640"/>
                  <a:gd name="connsiteX6" fmla="*/ 4558488 w 4558487"/>
                  <a:gd name="connsiteY6" fmla="*/ 75320 h 150640"/>
                  <a:gd name="connsiteX7" fmla="*/ 4558488 w 4558487"/>
                  <a:gd name="connsiteY7" fmla="*/ 75320 h 150640"/>
                  <a:gd name="connsiteX8" fmla="*/ 4455505 w 4558487"/>
                  <a:gd name="connsiteY8" fmla="*/ 150640 h 15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58487" h="150640">
                    <a:moveTo>
                      <a:pt x="4455505" y="150640"/>
                    </a:moveTo>
                    <a:lnTo>
                      <a:pt x="102983" y="150640"/>
                    </a:lnTo>
                    <a:cubicBezTo>
                      <a:pt x="46101" y="150640"/>
                      <a:pt x="0" y="116923"/>
                      <a:pt x="0" y="75320"/>
                    </a:cubicBezTo>
                    <a:lnTo>
                      <a:pt x="0" y="75320"/>
                    </a:lnTo>
                    <a:cubicBezTo>
                      <a:pt x="0" y="33718"/>
                      <a:pt x="46101" y="0"/>
                      <a:pt x="102983" y="0"/>
                    </a:cubicBezTo>
                    <a:lnTo>
                      <a:pt x="4455505" y="0"/>
                    </a:lnTo>
                    <a:cubicBezTo>
                      <a:pt x="4512386" y="0"/>
                      <a:pt x="4558488" y="33718"/>
                      <a:pt x="4558488" y="75320"/>
                    </a:cubicBezTo>
                    <a:lnTo>
                      <a:pt x="4558488" y="75320"/>
                    </a:lnTo>
                    <a:cubicBezTo>
                      <a:pt x="4558488" y="116923"/>
                      <a:pt x="4512386" y="150640"/>
                      <a:pt x="4455505" y="150640"/>
                    </a:cubicBezTo>
                    <a:close/>
                  </a:path>
                </a:pathLst>
              </a:custGeom>
              <a:solidFill>
                <a:srgbClr val="243A5E"/>
              </a:solidFill>
              <a:ln w="14184"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45" name="Freeform: Shape 44">
                <a:extLst>
                  <a:ext uri="{FF2B5EF4-FFF2-40B4-BE49-F238E27FC236}">
                    <a16:creationId xmlns:a16="http://schemas.microsoft.com/office/drawing/2014/main" id="{169CE5E8-C4BC-41AE-B483-1BC2C364C020}"/>
                  </a:ext>
                </a:extLst>
              </p:cNvPr>
              <p:cNvSpPr/>
              <p:nvPr/>
            </p:nvSpPr>
            <p:spPr>
              <a:xfrm>
                <a:off x="2769164" y="6411084"/>
                <a:ext cx="3312478" cy="149395"/>
              </a:xfrm>
              <a:custGeom>
                <a:avLst/>
                <a:gdLst>
                  <a:gd name="connsiteX0" fmla="*/ 3210347 w 3312478"/>
                  <a:gd name="connsiteY0" fmla="*/ 149395 h 149395"/>
                  <a:gd name="connsiteX1" fmla="*/ 102132 w 3312478"/>
                  <a:gd name="connsiteY1" fmla="*/ 149395 h 149395"/>
                  <a:gd name="connsiteX2" fmla="*/ 0 w 3312478"/>
                  <a:gd name="connsiteY2" fmla="*/ 74698 h 149395"/>
                  <a:gd name="connsiteX3" fmla="*/ 0 w 3312478"/>
                  <a:gd name="connsiteY3" fmla="*/ 74698 h 149395"/>
                  <a:gd name="connsiteX4" fmla="*/ 102132 w 3312478"/>
                  <a:gd name="connsiteY4" fmla="*/ 0 h 149395"/>
                  <a:gd name="connsiteX5" fmla="*/ 3210347 w 3312478"/>
                  <a:gd name="connsiteY5" fmla="*/ 0 h 149395"/>
                  <a:gd name="connsiteX6" fmla="*/ 3312478 w 3312478"/>
                  <a:gd name="connsiteY6" fmla="*/ 74698 h 149395"/>
                  <a:gd name="connsiteX7" fmla="*/ 3312478 w 3312478"/>
                  <a:gd name="connsiteY7" fmla="*/ 74698 h 149395"/>
                  <a:gd name="connsiteX8" fmla="*/ 3210347 w 3312478"/>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2478" h="149395">
                    <a:moveTo>
                      <a:pt x="3210347" y="149395"/>
                    </a:moveTo>
                    <a:lnTo>
                      <a:pt x="102132" y="149395"/>
                    </a:lnTo>
                    <a:cubicBezTo>
                      <a:pt x="45676" y="149395"/>
                      <a:pt x="0" y="115989"/>
                      <a:pt x="0" y="74698"/>
                    </a:cubicBezTo>
                    <a:lnTo>
                      <a:pt x="0" y="74698"/>
                    </a:lnTo>
                    <a:cubicBezTo>
                      <a:pt x="0" y="33406"/>
                      <a:pt x="45676" y="0"/>
                      <a:pt x="102132" y="0"/>
                    </a:cubicBezTo>
                    <a:lnTo>
                      <a:pt x="3210347" y="0"/>
                    </a:lnTo>
                    <a:cubicBezTo>
                      <a:pt x="3266803" y="0"/>
                      <a:pt x="3312478" y="33406"/>
                      <a:pt x="3312478" y="74698"/>
                    </a:cubicBezTo>
                    <a:lnTo>
                      <a:pt x="3312478" y="74698"/>
                    </a:lnTo>
                    <a:cubicBezTo>
                      <a:pt x="3312478" y="115989"/>
                      <a:pt x="3266803" y="149395"/>
                      <a:pt x="3210347" y="149395"/>
                    </a:cubicBezTo>
                    <a:close/>
                  </a:path>
                </a:pathLst>
              </a:custGeom>
              <a:solidFill>
                <a:srgbClr val="0078D4"/>
              </a:solidFill>
              <a:ln w="14184"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66" name="Group 165">
              <a:extLst>
                <a:ext uri="{FF2B5EF4-FFF2-40B4-BE49-F238E27FC236}">
                  <a16:creationId xmlns:a16="http://schemas.microsoft.com/office/drawing/2014/main" id="{362920D8-9B92-4964-8C67-B045B21512E6}"/>
                </a:ext>
              </a:extLst>
            </p:cNvPr>
            <p:cNvGrpSpPr/>
            <p:nvPr/>
          </p:nvGrpSpPr>
          <p:grpSpPr>
            <a:xfrm>
              <a:off x="3350619" y="7198314"/>
              <a:ext cx="2291924" cy="368605"/>
              <a:chOff x="2769164" y="6976053"/>
              <a:chExt cx="2852884" cy="368605"/>
            </a:xfrm>
          </p:grpSpPr>
          <p:sp>
            <p:nvSpPr>
              <p:cNvPr id="52" name="Freeform: Shape 51">
                <a:extLst>
                  <a:ext uri="{FF2B5EF4-FFF2-40B4-BE49-F238E27FC236}">
                    <a16:creationId xmlns:a16="http://schemas.microsoft.com/office/drawing/2014/main" id="{86212ACB-4732-4BE0-A057-2F2CCFE18DA5}"/>
                  </a:ext>
                </a:extLst>
              </p:cNvPr>
              <p:cNvSpPr/>
              <p:nvPr/>
            </p:nvSpPr>
            <p:spPr>
              <a:xfrm>
                <a:off x="2769164" y="7195263"/>
                <a:ext cx="2852884" cy="149395"/>
              </a:xfrm>
              <a:custGeom>
                <a:avLst/>
                <a:gdLst>
                  <a:gd name="connsiteX0" fmla="*/ 2750752 w 2852884"/>
                  <a:gd name="connsiteY0" fmla="*/ 149395 h 149395"/>
                  <a:gd name="connsiteX1" fmla="*/ 102132 w 2852884"/>
                  <a:gd name="connsiteY1" fmla="*/ 149395 h 149395"/>
                  <a:gd name="connsiteX2" fmla="*/ 0 w 2852884"/>
                  <a:gd name="connsiteY2" fmla="*/ 74698 h 149395"/>
                  <a:gd name="connsiteX3" fmla="*/ 0 w 2852884"/>
                  <a:gd name="connsiteY3" fmla="*/ 74698 h 149395"/>
                  <a:gd name="connsiteX4" fmla="*/ 102132 w 2852884"/>
                  <a:gd name="connsiteY4" fmla="*/ 0 h 149395"/>
                  <a:gd name="connsiteX5" fmla="*/ 2750752 w 2852884"/>
                  <a:gd name="connsiteY5" fmla="*/ 0 h 149395"/>
                  <a:gd name="connsiteX6" fmla="*/ 2852884 w 2852884"/>
                  <a:gd name="connsiteY6" fmla="*/ 74698 h 149395"/>
                  <a:gd name="connsiteX7" fmla="*/ 2852884 w 2852884"/>
                  <a:gd name="connsiteY7" fmla="*/ 74698 h 149395"/>
                  <a:gd name="connsiteX8" fmla="*/ 2750752 w 2852884"/>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2884" h="149395">
                    <a:moveTo>
                      <a:pt x="2750752" y="149395"/>
                    </a:moveTo>
                    <a:lnTo>
                      <a:pt x="102132" y="149395"/>
                    </a:lnTo>
                    <a:cubicBezTo>
                      <a:pt x="45676" y="149395"/>
                      <a:pt x="0" y="115989"/>
                      <a:pt x="0" y="74698"/>
                    </a:cubicBezTo>
                    <a:lnTo>
                      <a:pt x="0" y="74698"/>
                    </a:lnTo>
                    <a:cubicBezTo>
                      <a:pt x="0" y="33406"/>
                      <a:pt x="45676" y="0"/>
                      <a:pt x="102132" y="0"/>
                    </a:cubicBezTo>
                    <a:lnTo>
                      <a:pt x="2750752" y="0"/>
                    </a:lnTo>
                    <a:cubicBezTo>
                      <a:pt x="2807209" y="0"/>
                      <a:pt x="2852884" y="33406"/>
                      <a:pt x="2852884" y="74698"/>
                    </a:cubicBezTo>
                    <a:lnTo>
                      <a:pt x="2852884" y="74698"/>
                    </a:lnTo>
                    <a:cubicBezTo>
                      <a:pt x="2852884" y="115989"/>
                      <a:pt x="2807209" y="149395"/>
                      <a:pt x="2750752" y="149395"/>
                    </a:cubicBezTo>
                    <a:close/>
                  </a:path>
                </a:pathLst>
              </a:custGeom>
              <a:solidFill>
                <a:srgbClr val="243A5E"/>
              </a:solidFill>
              <a:ln w="14169"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53" name="Freeform: Shape 52">
                <a:extLst>
                  <a:ext uri="{FF2B5EF4-FFF2-40B4-BE49-F238E27FC236}">
                    <a16:creationId xmlns:a16="http://schemas.microsoft.com/office/drawing/2014/main" id="{40983830-175B-40A2-BAE9-3BE5D24FED9B}"/>
                  </a:ext>
                </a:extLst>
              </p:cNvPr>
              <p:cNvSpPr/>
              <p:nvPr/>
            </p:nvSpPr>
            <p:spPr>
              <a:xfrm>
                <a:off x="2769164" y="6976053"/>
                <a:ext cx="2820542" cy="149395"/>
              </a:xfrm>
              <a:custGeom>
                <a:avLst/>
                <a:gdLst>
                  <a:gd name="connsiteX0" fmla="*/ 2718411 w 2820542"/>
                  <a:gd name="connsiteY0" fmla="*/ 149395 h 149395"/>
                  <a:gd name="connsiteX1" fmla="*/ 102132 w 2820542"/>
                  <a:gd name="connsiteY1" fmla="*/ 149395 h 149395"/>
                  <a:gd name="connsiteX2" fmla="*/ 0 w 2820542"/>
                  <a:gd name="connsiteY2" fmla="*/ 74698 h 149395"/>
                  <a:gd name="connsiteX3" fmla="*/ 0 w 2820542"/>
                  <a:gd name="connsiteY3" fmla="*/ 74698 h 149395"/>
                  <a:gd name="connsiteX4" fmla="*/ 102132 w 2820542"/>
                  <a:gd name="connsiteY4" fmla="*/ 0 h 149395"/>
                  <a:gd name="connsiteX5" fmla="*/ 2718411 w 2820542"/>
                  <a:gd name="connsiteY5" fmla="*/ 0 h 149395"/>
                  <a:gd name="connsiteX6" fmla="*/ 2820543 w 2820542"/>
                  <a:gd name="connsiteY6" fmla="*/ 74698 h 149395"/>
                  <a:gd name="connsiteX7" fmla="*/ 2820543 w 2820542"/>
                  <a:gd name="connsiteY7" fmla="*/ 74698 h 149395"/>
                  <a:gd name="connsiteX8" fmla="*/ 2718411 w 2820542"/>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0542" h="149395">
                    <a:moveTo>
                      <a:pt x="2718411" y="149395"/>
                    </a:moveTo>
                    <a:lnTo>
                      <a:pt x="102132" y="149395"/>
                    </a:lnTo>
                    <a:cubicBezTo>
                      <a:pt x="45676" y="149395"/>
                      <a:pt x="0" y="115989"/>
                      <a:pt x="0" y="74698"/>
                    </a:cubicBezTo>
                    <a:lnTo>
                      <a:pt x="0" y="74698"/>
                    </a:lnTo>
                    <a:cubicBezTo>
                      <a:pt x="0" y="33406"/>
                      <a:pt x="45676" y="0"/>
                      <a:pt x="102132" y="0"/>
                    </a:cubicBezTo>
                    <a:lnTo>
                      <a:pt x="2718411" y="0"/>
                    </a:lnTo>
                    <a:cubicBezTo>
                      <a:pt x="2774867" y="0"/>
                      <a:pt x="2820543" y="33406"/>
                      <a:pt x="2820543" y="74698"/>
                    </a:cubicBezTo>
                    <a:lnTo>
                      <a:pt x="2820543" y="74698"/>
                    </a:lnTo>
                    <a:cubicBezTo>
                      <a:pt x="2820543" y="115989"/>
                      <a:pt x="2774867" y="149395"/>
                      <a:pt x="2718411" y="149395"/>
                    </a:cubicBezTo>
                    <a:close/>
                  </a:path>
                </a:pathLst>
              </a:custGeom>
              <a:solidFill>
                <a:srgbClr val="0078D4"/>
              </a:solidFill>
              <a:ln w="14169"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65" name="Group 164">
              <a:extLst>
                <a:ext uri="{FF2B5EF4-FFF2-40B4-BE49-F238E27FC236}">
                  <a16:creationId xmlns:a16="http://schemas.microsoft.com/office/drawing/2014/main" id="{E9450594-C03A-4684-BCFD-32DAEF1656DF}"/>
                </a:ext>
              </a:extLst>
            </p:cNvPr>
            <p:cNvGrpSpPr/>
            <p:nvPr/>
          </p:nvGrpSpPr>
          <p:grpSpPr>
            <a:xfrm>
              <a:off x="3350619" y="7775433"/>
              <a:ext cx="2581833" cy="370733"/>
              <a:chOff x="2769164" y="7541022"/>
              <a:chExt cx="3213750" cy="370733"/>
            </a:xfrm>
          </p:grpSpPr>
          <p:sp>
            <p:nvSpPr>
              <p:cNvPr id="66" name="Freeform: Shape 65">
                <a:extLst>
                  <a:ext uri="{FF2B5EF4-FFF2-40B4-BE49-F238E27FC236}">
                    <a16:creationId xmlns:a16="http://schemas.microsoft.com/office/drawing/2014/main" id="{45930C4D-C5ED-4888-8FB9-A316CD7EC5DB}"/>
                  </a:ext>
                </a:extLst>
              </p:cNvPr>
              <p:cNvSpPr/>
              <p:nvPr/>
            </p:nvSpPr>
            <p:spPr>
              <a:xfrm>
                <a:off x="2769164" y="7762360"/>
                <a:ext cx="3213750" cy="149395"/>
              </a:xfrm>
              <a:custGeom>
                <a:avLst/>
                <a:gdLst>
                  <a:gd name="connsiteX0" fmla="*/ 3111619 w 3213750"/>
                  <a:gd name="connsiteY0" fmla="*/ 149395 h 149395"/>
                  <a:gd name="connsiteX1" fmla="*/ 102132 w 3213750"/>
                  <a:gd name="connsiteY1" fmla="*/ 149395 h 149395"/>
                  <a:gd name="connsiteX2" fmla="*/ 0 w 3213750"/>
                  <a:gd name="connsiteY2" fmla="*/ 74698 h 149395"/>
                  <a:gd name="connsiteX3" fmla="*/ 0 w 3213750"/>
                  <a:gd name="connsiteY3" fmla="*/ 74698 h 149395"/>
                  <a:gd name="connsiteX4" fmla="*/ 102132 w 3213750"/>
                  <a:gd name="connsiteY4" fmla="*/ 0 h 149395"/>
                  <a:gd name="connsiteX5" fmla="*/ 3111619 w 3213750"/>
                  <a:gd name="connsiteY5" fmla="*/ 0 h 149395"/>
                  <a:gd name="connsiteX6" fmla="*/ 3213751 w 3213750"/>
                  <a:gd name="connsiteY6" fmla="*/ 74698 h 149395"/>
                  <a:gd name="connsiteX7" fmla="*/ 3213751 w 3213750"/>
                  <a:gd name="connsiteY7" fmla="*/ 74698 h 149395"/>
                  <a:gd name="connsiteX8" fmla="*/ 3111619 w 3213750"/>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13750" h="149395">
                    <a:moveTo>
                      <a:pt x="3111619" y="149395"/>
                    </a:moveTo>
                    <a:lnTo>
                      <a:pt x="102132" y="149395"/>
                    </a:lnTo>
                    <a:cubicBezTo>
                      <a:pt x="45676" y="149395"/>
                      <a:pt x="0" y="115989"/>
                      <a:pt x="0" y="74698"/>
                    </a:cubicBezTo>
                    <a:lnTo>
                      <a:pt x="0" y="74698"/>
                    </a:lnTo>
                    <a:cubicBezTo>
                      <a:pt x="0" y="33406"/>
                      <a:pt x="45676" y="0"/>
                      <a:pt x="102132" y="0"/>
                    </a:cubicBezTo>
                    <a:lnTo>
                      <a:pt x="3111619" y="0"/>
                    </a:lnTo>
                    <a:cubicBezTo>
                      <a:pt x="3168075" y="0"/>
                      <a:pt x="3213751" y="33406"/>
                      <a:pt x="3213751" y="74698"/>
                    </a:cubicBezTo>
                    <a:lnTo>
                      <a:pt x="3213751" y="74698"/>
                    </a:lnTo>
                    <a:cubicBezTo>
                      <a:pt x="3213751" y="115989"/>
                      <a:pt x="3168075" y="149395"/>
                      <a:pt x="3111619" y="149395"/>
                    </a:cubicBezTo>
                    <a:close/>
                  </a:path>
                </a:pathLst>
              </a:custGeom>
              <a:solidFill>
                <a:srgbClr val="243A5E"/>
              </a:solidFill>
              <a:ln w="14183"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67" name="Freeform: Shape 66">
                <a:extLst>
                  <a:ext uri="{FF2B5EF4-FFF2-40B4-BE49-F238E27FC236}">
                    <a16:creationId xmlns:a16="http://schemas.microsoft.com/office/drawing/2014/main" id="{9B39B317-83ED-4237-8E57-D12161DBC018}"/>
                  </a:ext>
                </a:extLst>
              </p:cNvPr>
              <p:cNvSpPr/>
              <p:nvPr/>
            </p:nvSpPr>
            <p:spPr>
              <a:xfrm>
                <a:off x="2769164" y="7541022"/>
                <a:ext cx="2721815" cy="149395"/>
              </a:xfrm>
              <a:custGeom>
                <a:avLst/>
                <a:gdLst>
                  <a:gd name="connsiteX0" fmla="*/ 2619683 w 2721815"/>
                  <a:gd name="connsiteY0" fmla="*/ 149395 h 149395"/>
                  <a:gd name="connsiteX1" fmla="*/ 102132 w 2721815"/>
                  <a:gd name="connsiteY1" fmla="*/ 149395 h 149395"/>
                  <a:gd name="connsiteX2" fmla="*/ 0 w 2721815"/>
                  <a:gd name="connsiteY2" fmla="*/ 74698 h 149395"/>
                  <a:gd name="connsiteX3" fmla="*/ 0 w 2721815"/>
                  <a:gd name="connsiteY3" fmla="*/ 74698 h 149395"/>
                  <a:gd name="connsiteX4" fmla="*/ 102132 w 2721815"/>
                  <a:gd name="connsiteY4" fmla="*/ 0 h 149395"/>
                  <a:gd name="connsiteX5" fmla="*/ 2619683 w 2721815"/>
                  <a:gd name="connsiteY5" fmla="*/ 0 h 149395"/>
                  <a:gd name="connsiteX6" fmla="*/ 2721815 w 2721815"/>
                  <a:gd name="connsiteY6" fmla="*/ 74698 h 149395"/>
                  <a:gd name="connsiteX7" fmla="*/ 2721815 w 2721815"/>
                  <a:gd name="connsiteY7" fmla="*/ 74698 h 149395"/>
                  <a:gd name="connsiteX8" fmla="*/ 2619683 w 2721815"/>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21815" h="149395">
                    <a:moveTo>
                      <a:pt x="2619683" y="149395"/>
                    </a:moveTo>
                    <a:lnTo>
                      <a:pt x="102132" y="149395"/>
                    </a:lnTo>
                    <a:cubicBezTo>
                      <a:pt x="45676" y="149395"/>
                      <a:pt x="0" y="115989"/>
                      <a:pt x="0" y="74698"/>
                    </a:cubicBezTo>
                    <a:lnTo>
                      <a:pt x="0" y="74698"/>
                    </a:lnTo>
                    <a:cubicBezTo>
                      <a:pt x="0" y="33406"/>
                      <a:pt x="45676" y="0"/>
                      <a:pt x="102132" y="0"/>
                    </a:cubicBezTo>
                    <a:lnTo>
                      <a:pt x="2619683" y="0"/>
                    </a:lnTo>
                    <a:cubicBezTo>
                      <a:pt x="2676140" y="0"/>
                      <a:pt x="2721815" y="33406"/>
                      <a:pt x="2721815" y="74698"/>
                    </a:cubicBezTo>
                    <a:lnTo>
                      <a:pt x="2721815" y="74698"/>
                    </a:lnTo>
                    <a:cubicBezTo>
                      <a:pt x="2721815" y="115989"/>
                      <a:pt x="2676140" y="149395"/>
                      <a:pt x="2619683" y="149395"/>
                    </a:cubicBezTo>
                    <a:close/>
                  </a:path>
                </a:pathLst>
              </a:custGeom>
              <a:solidFill>
                <a:srgbClr val="0078D4"/>
              </a:solidFill>
              <a:ln w="14183"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64" name="Group 163">
              <a:extLst>
                <a:ext uri="{FF2B5EF4-FFF2-40B4-BE49-F238E27FC236}">
                  <a16:creationId xmlns:a16="http://schemas.microsoft.com/office/drawing/2014/main" id="{07EDCA42-EAF3-41B2-B874-376AB2480EF1}"/>
                </a:ext>
              </a:extLst>
            </p:cNvPr>
            <p:cNvGrpSpPr/>
            <p:nvPr/>
          </p:nvGrpSpPr>
          <p:grpSpPr>
            <a:xfrm>
              <a:off x="3350619" y="8352552"/>
              <a:ext cx="2423204" cy="370448"/>
              <a:chOff x="2769164" y="8105991"/>
              <a:chExt cx="3016295" cy="370448"/>
            </a:xfrm>
          </p:grpSpPr>
          <p:sp>
            <p:nvSpPr>
              <p:cNvPr id="72" name="Freeform: Shape 71">
                <a:extLst>
                  <a:ext uri="{FF2B5EF4-FFF2-40B4-BE49-F238E27FC236}">
                    <a16:creationId xmlns:a16="http://schemas.microsoft.com/office/drawing/2014/main" id="{5E70562D-B055-4480-A2F4-1E4FB2ABD77C}"/>
                  </a:ext>
                </a:extLst>
              </p:cNvPr>
              <p:cNvSpPr/>
              <p:nvPr/>
            </p:nvSpPr>
            <p:spPr>
              <a:xfrm>
                <a:off x="2769164" y="8327044"/>
                <a:ext cx="3016295" cy="149395"/>
              </a:xfrm>
              <a:custGeom>
                <a:avLst/>
                <a:gdLst>
                  <a:gd name="connsiteX0" fmla="*/ 2914164 w 3016295"/>
                  <a:gd name="connsiteY0" fmla="*/ 149395 h 149395"/>
                  <a:gd name="connsiteX1" fmla="*/ 102132 w 3016295"/>
                  <a:gd name="connsiteY1" fmla="*/ 149395 h 149395"/>
                  <a:gd name="connsiteX2" fmla="*/ 0 w 3016295"/>
                  <a:gd name="connsiteY2" fmla="*/ 74698 h 149395"/>
                  <a:gd name="connsiteX3" fmla="*/ 0 w 3016295"/>
                  <a:gd name="connsiteY3" fmla="*/ 74698 h 149395"/>
                  <a:gd name="connsiteX4" fmla="*/ 102132 w 3016295"/>
                  <a:gd name="connsiteY4" fmla="*/ 0 h 149395"/>
                  <a:gd name="connsiteX5" fmla="*/ 2914164 w 3016295"/>
                  <a:gd name="connsiteY5" fmla="*/ 0 h 149395"/>
                  <a:gd name="connsiteX6" fmla="*/ 3016296 w 3016295"/>
                  <a:gd name="connsiteY6" fmla="*/ 74698 h 149395"/>
                  <a:gd name="connsiteX7" fmla="*/ 3016296 w 3016295"/>
                  <a:gd name="connsiteY7" fmla="*/ 74698 h 149395"/>
                  <a:gd name="connsiteX8" fmla="*/ 2914164 w 3016295"/>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295" h="149395">
                    <a:moveTo>
                      <a:pt x="2914164" y="149395"/>
                    </a:moveTo>
                    <a:lnTo>
                      <a:pt x="102132" y="149395"/>
                    </a:lnTo>
                    <a:cubicBezTo>
                      <a:pt x="45676" y="149395"/>
                      <a:pt x="0" y="115989"/>
                      <a:pt x="0" y="74698"/>
                    </a:cubicBezTo>
                    <a:lnTo>
                      <a:pt x="0" y="74698"/>
                    </a:lnTo>
                    <a:cubicBezTo>
                      <a:pt x="0" y="33406"/>
                      <a:pt x="45676" y="0"/>
                      <a:pt x="102132" y="0"/>
                    </a:cubicBezTo>
                    <a:lnTo>
                      <a:pt x="2914164" y="0"/>
                    </a:lnTo>
                    <a:cubicBezTo>
                      <a:pt x="2970620" y="0"/>
                      <a:pt x="3016296" y="33406"/>
                      <a:pt x="3016296" y="74698"/>
                    </a:cubicBezTo>
                    <a:lnTo>
                      <a:pt x="3016296" y="74698"/>
                    </a:lnTo>
                    <a:cubicBezTo>
                      <a:pt x="3016296" y="115989"/>
                      <a:pt x="2970620" y="149395"/>
                      <a:pt x="2914164" y="149395"/>
                    </a:cubicBezTo>
                    <a:close/>
                  </a:path>
                </a:pathLst>
              </a:custGeom>
              <a:solidFill>
                <a:srgbClr val="243A5E"/>
              </a:solidFill>
              <a:ln w="14176"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73" name="Freeform: Shape 72">
                <a:extLst>
                  <a:ext uri="{FF2B5EF4-FFF2-40B4-BE49-F238E27FC236}">
                    <a16:creationId xmlns:a16="http://schemas.microsoft.com/office/drawing/2014/main" id="{A3462A37-D38F-41FD-AD89-B692E55D1EC2}"/>
                  </a:ext>
                </a:extLst>
              </p:cNvPr>
              <p:cNvSpPr/>
              <p:nvPr/>
            </p:nvSpPr>
            <p:spPr>
              <a:xfrm>
                <a:off x="2769164" y="8105991"/>
                <a:ext cx="2721815" cy="149395"/>
              </a:xfrm>
              <a:custGeom>
                <a:avLst/>
                <a:gdLst>
                  <a:gd name="connsiteX0" fmla="*/ 2619683 w 2721815"/>
                  <a:gd name="connsiteY0" fmla="*/ 149395 h 149395"/>
                  <a:gd name="connsiteX1" fmla="*/ 102132 w 2721815"/>
                  <a:gd name="connsiteY1" fmla="*/ 149395 h 149395"/>
                  <a:gd name="connsiteX2" fmla="*/ 0 w 2721815"/>
                  <a:gd name="connsiteY2" fmla="*/ 74698 h 149395"/>
                  <a:gd name="connsiteX3" fmla="*/ 0 w 2721815"/>
                  <a:gd name="connsiteY3" fmla="*/ 74698 h 149395"/>
                  <a:gd name="connsiteX4" fmla="*/ 102132 w 2721815"/>
                  <a:gd name="connsiteY4" fmla="*/ 0 h 149395"/>
                  <a:gd name="connsiteX5" fmla="*/ 2619683 w 2721815"/>
                  <a:gd name="connsiteY5" fmla="*/ 0 h 149395"/>
                  <a:gd name="connsiteX6" fmla="*/ 2721815 w 2721815"/>
                  <a:gd name="connsiteY6" fmla="*/ 74698 h 149395"/>
                  <a:gd name="connsiteX7" fmla="*/ 2721815 w 2721815"/>
                  <a:gd name="connsiteY7" fmla="*/ 74698 h 149395"/>
                  <a:gd name="connsiteX8" fmla="*/ 2619683 w 2721815"/>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21815" h="149395">
                    <a:moveTo>
                      <a:pt x="2619683" y="149395"/>
                    </a:moveTo>
                    <a:lnTo>
                      <a:pt x="102132" y="149395"/>
                    </a:lnTo>
                    <a:cubicBezTo>
                      <a:pt x="45676" y="149395"/>
                      <a:pt x="0" y="115989"/>
                      <a:pt x="0" y="74698"/>
                    </a:cubicBezTo>
                    <a:lnTo>
                      <a:pt x="0" y="74698"/>
                    </a:lnTo>
                    <a:cubicBezTo>
                      <a:pt x="0" y="33406"/>
                      <a:pt x="45676" y="0"/>
                      <a:pt x="102132" y="0"/>
                    </a:cubicBezTo>
                    <a:lnTo>
                      <a:pt x="2619683" y="0"/>
                    </a:lnTo>
                    <a:cubicBezTo>
                      <a:pt x="2676140" y="0"/>
                      <a:pt x="2721815" y="33406"/>
                      <a:pt x="2721815" y="74698"/>
                    </a:cubicBezTo>
                    <a:lnTo>
                      <a:pt x="2721815" y="74698"/>
                    </a:lnTo>
                    <a:cubicBezTo>
                      <a:pt x="2721815" y="115989"/>
                      <a:pt x="2676140" y="149395"/>
                      <a:pt x="2619683" y="149395"/>
                    </a:cubicBezTo>
                    <a:close/>
                  </a:path>
                </a:pathLst>
              </a:custGeom>
              <a:solidFill>
                <a:srgbClr val="0078D4"/>
              </a:solidFill>
              <a:ln w="14176"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63" name="Group 162">
              <a:extLst>
                <a:ext uri="{FF2B5EF4-FFF2-40B4-BE49-F238E27FC236}">
                  <a16:creationId xmlns:a16="http://schemas.microsoft.com/office/drawing/2014/main" id="{A1A97EC6-8520-4288-BB9B-9FB267148A38}"/>
                </a:ext>
              </a:extLst>
            </p:cNvPr>
            <p:cNvGrpSpPr/>
            <p:nvPr/>
          </p:nvGrpSpPr>
          <p:grpSpPr>
            <a:xfrm>
              <a:off x="3350619" y="8929671"/>
              <a:ext cx="2081330" cy="370938"/>
              <a:chOff x="2769164" y="8670961"/>
              <a:chExt cx="2590746" cy="370938"/>
            </a:xfrm>
          </p:grpSpPr>
          <p:sp>
            <p:nvSpPr>
              <p:cNvPr id="75" name="Freeform: Shape 74">
                <a:extLst>
                  <a:ext uri="{FF2B5EF4-FFF2-40B4-BE49-F238E27FC236}">
                    <a16:creationId xmlns:a16="http://schemas.microsoft.com/office/drawing/2014/main" id="{1C2D1BE2-08D7-4989-9D31-37BF1C07E807}"/>
                  </a:ext>
                </a:extLst>
              </p:cNvPr>
              <p:cNvSpPr/>
              <p:nvPr/>
            </p:nvSpPr>
            <p:spPr>
              <a:xfrm>
                <a:off x="2769164" y="8670961"/>
                <a:ext cx="2590746" cy="149395"/>
              </a:xfrm>
              <a:custGeom>
                <a:avLst/>
                <a:gdLst>
                  <a:gd name="connsiteX0" fmla="*/ 2488615 w 2590746"/>
                  <a:gd name="connsiteY0" fmla="*/ 149395 h 149395"/>
                  <a:gd name="connsiteX1" fmla="*/ 102132 w 2590746"/>
                  <a:gd name="connsiteY1" fmla="*/ 149395 h 149395"/>
                  <a:gd name="connsiteX2" fmla="*/ 0 w 2590746"/>
                  <a:gd name="connsiteY2" fmla="*/ 74698 h 149395"/>
                  <a:gd name="connsiteX3" fmla="*/ 0 w 2590746"/>
                  <a:gd name="connsiteY3" fmla="*/ 74698 h 149395"/>
                  <a:gd name="connsiteX4" fmla="*/ 102132 w 2590746"/>
                  <a:gd name="connsiteY4" fmla="*/ 0 h 149395"/>
                  <a:gd name="connsiteX5" fmla="*/ 2488615 w 2590746"/>
                  <a:gd name="connsiteY5" fmla="*/ 0 h 149395"/>
                  <a:gd name="connsiteX6" fmla="*/ 2590747 w 2590746"/>
                  <a:gd name="connsiteY6" fmla="*/ 74698 h 149395"/>
                  <a:gd name="connsiteX7" fmla="*/ 2590747 w 2590746"/>
                  <a:gd name="connsiteY7" fmla="*/ 74698 h 149395"/>
                  <a:gd name="connsiteX8" fmla="*/ 2488615 w 2590746"/>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0746" h="149395">
                    <a:moveTo>
                      <a:pt x="2488615" y="149395"/>
                    </a:moveTo>
                    <a:lnTo>
                      <a:pt x="102132" y="149395"/>
                    </a:lnTo>
                    <a:cubicBezTo>
                      <a:pt x="45676" y="149395"/>
                      <a:pt x="0" y="115989"/>
                      <a:pt x="0" y="74698"/>
                    </a:cubicBezTo>
                    <a:lnTo>
                      <a:pt x="0" y="74698"/>
                    </a:lnTo>
                    <a:cubicBezTo>
                      <a:pt x="0" y="33406"/>
                      <a:pt x="45676" y="0"/>
                      <a:pt x="102132" y="0"/>
                    </a:cubicBezTo>
                    <a:lnTo>
                      <a:pt x="2488615" y="0"/>
                    </a:lnTo>
                    <a:cubicBezTo>
                      <a:pt x="2545071" y="0"/>
                      <a:pt x="2590747" y="33406"/>
                      <a:pt x="2590747" y="74698"/>
                    </a:cubicBezTo>
                    <a:lnTo>
                      <a:pt x="2590747" y="74698"/>
                    </a:lnTo>
                    <a:cubicBezTo>
                      <a:pt x="2590747" y="115989"/>
                      <a:pt x="2545071" y="149395"/>
                      <a:pt x="2488615" y="149395"/>
                    </a:cubicBezTo>
                    <a:close/>
                  </a:path>
                </a:pathLst>
              </a:custGeom>
              <a:solidFill>
                <a:srgbClr val="0078D4"/>
              </a:solidFill>
              <a:ln w="14157"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80" name="Freeform: Shape 79">
                <a:extLst>
                  <a:ext uri="{FF2B5EF4-FFF2-40B4-BE49-F238E27FC236}">
                    <a16:creationId xmlns:a16="http://schemas.microsoft.com/office/drawing/2014/main" id="{EB7E229E-3791-456F-A69C-718287DC1ADA}"/>
                  </a:ext>
                </a:extLst>
              </p:cNvPr>
              <p:cNvSpPr/>
              <p:nvPr/>
            </p:nvSpPr>
            <p:spPr>
              <a:xfrm>
                <a:off x="2769164" y="8892504"/>
                <a:ext cx="2098811" cy="149395"/>
              </a:xfrm>
              <a:custGeom>
                <a:avLst/>
                <a:gdLst>
                  <a:gd name="connsiteX0" fmla="*/ 1996679 w 2098811"/>
                  <a:gd name="connsiteY0" fmla="*/ 149395 h 149395"/>
                  <a:gd name="connsiteX1" fmla="*/ 102132 w 2098811"/>
                  <a:gd name="connsiteY1" fmla="*/ 149395 h 149395"/>
                  <a:gd name="connsiteX2" fmla="*/ 0 w 2098811"/>
                  <a:gd name="connsiteY2" fmla="*/ 74698 h 149395"/>
                  <a:gd name="connsiteX3" fmla="*/ 0 w 2098811"/>
                  <a:gd name="connsiteY3" fmla="*/ 74698 h 149395"/>
                  <a:gd name="connsiteX4" fmla="*/ 102132 w 2098811"/>
                  <a:gd name="connsiteY4" fmla="*/ 0 h 149395"/>
                  <a:gd name="connsiteX5" fmla="*/ 1996679 w 2098811"/>
                  <a:gd name="connsiteY5" fmla="*/ 0 h 149395"/>
                  <a:gd name="connsiteX6" fmla="*/ 2098811 w 2098811"/>
                  <a:gd name="connsiteY6" fmla="*/ 74698 h 149395"/>
                  <a:gd name="connsiteX7" fmla="*/ 2098811 w 2098811"/>
                  <a:gd name="connsiteY7" fmla="*/ 74698 h 149395"/>
                  <a:gd name="connsiteX8" fmla="*/ 1996679 w 2098811"/>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8811" h="149395">
                    <a:moveTo>
                      <a:pt x="1996679" y="149395"/>
                    </a:moveTo>
                    <a:lnTo>
                      <a:pt x="102132" y="149395"/>
                    </a:lnTo>
                    <a:cubicBezTo>
                      <a:pt x="45676" y="149395"/>
                      <a:pt x="0" y="115989"/>
                      <a:pt x="0" y="74698"/>
                    </a:cubicBezTo>
                    <a:lnTo>
                      <a:pt x="0" y="74698"/>
                    </a:lnTo>
                    <a:cubicBezTo>
                      <a:pt x="0" y="33406"/>
                      <a:pt x="45676" y="0"/>
                      <a:pt x="102132" y="0"/>
                    </a:cubicBezTo>
                    <a:lnTo>
                      <a:pt x="1996679" y="0"/>
                    </a:lnTo>
                    <a:cubicBezTo>
                      <a:pt x="2053135" y="0"/>
                      <a:pt x="2098811" y="33406"/>
                      <a:pt x="2098811" y="74698"/>
                    </a:cubicBezTo>
                    <a:lnTo>
                      <a:pt x="2098811" y="74698"/>
                    </a:lnTo>
                    <a:cubicBezTo>
                      <a:pt x="2098811" y="115989"/>
                      <a:pt x="2053135" y="149395"/>
                      <a:pt x="1996679" y="149395"/>
                    </a:cubicBezTo>
                    <a:close/>
                  </a:path>
                </a:pathLst>
              </a:custGeom>
              <a:solidFill>
                <a:srgbClr val="243A5E"/>
              </a:solidFill>
              <a:ln w="14157"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60" name="Group 159">
              <a:extLst>
                <a:ext uri="{FF2B5EF4-FFF2-40B4-BE49-F238E27FC236}">
                  <a16:creationId xmlns:a16="http://schemas.microsoft.com/office/drawing/2014/main" id="{BC90EC8E-FC8B-4A89-B21D-36CF0BF5520A}"/>
                </a:ext>
              </a:extLst>
            </p:cNvPr>
            <p:cNvGrpSpPr/>
            <p:nvPr/>
          </p:nvGrpSpPr>
          <p:grpSpPr>
            <a:xfrm>
              <a:off x="3350619" y="9506790"/>
              <a:ext cx="2081330" cy="367763"/>
              <a:chOff x="2769164" y="9235930"/>
              <a:chExt cx="2590746" cy="367763"/>
            </a:xfrm>
          </p:grpSpPr>
          <p:sp>
            <p:nvSpPr>
              <p:cNvPr id="89" name="Freeform: Shape 88">
                <a:extLst>
                  <a:ext uri="{FF2B5EF4-FFF2-40B4-BE49-F238E27FC236}">
                    <a16:creationId xmlns:a16="http://schemas.microsoft.com/office/drawing/2014/main" id="{6A52E3C6-5D51-407C-A084-C4DECB6B0C4F}"/>
                  </a:ext>
                </a:extLst>
              </p:cNvPr>
              <p:cNvSpPr/>
              <p:nvPr/>
            </p:nvSpPr>
            <p:spPr>
              <a:xfrm>
                <a:off x="2769164" y="9235930"/>
                <a:ext cx="2590746" cy="149395"/>
              </a:xfrm>
              <a:custGeom>
                <a:avLst/>
                <a:gdLst>
                  <a:gd name="connsiteX0" fmla="*/ 2488615 w 2590746"/>
                  <a:gd name="connsiteY0" fmla="*/ 149395 h 149395"/>
                  <a:gd name="connsiteX1" fmla="*/ 102132 w 2590746"/>
                  <a:gd name="connsiteY1" fmla="*/ 149395 h 149395"/>
                  <a:gd name="connsiteX2" fmla="*/ 0 w 2590746"/>
                  <a:gd name="connsiteY2" fmla="*/ 74698 h 149395"/>
                  <a:gd name="connsiteX3" fmla="*/ 0 w 2590746"/>
                  <a:gd name="connsiteY3" fmla="*/ 74698 h 149395"/>
                  <a:gd name="connsiteX4" fmla="*/ 102132 w 2590746"/>
                  <a:gd name="connsiteY4" fmla="*/ 0 h 149395"/>
                  <a:gd name="connsiteX5" fmla="*/ 2488615 w 2590746"/>
                  <a:gd name="connsiteY5" fmla="*/ 0 h 149395"/>
                  <a:gd name="connsiteX6" fmla="*/ 2590747 w 2590746"/>
                  <a:gd name="connsiteY6" fmla="*/ 74698 h 149395"/>
                  <a:gd name="connsiteX7" fmla="*/ 2590747 w 2590746"/>
                  <a:gd name="connsiteY7" fmla="*/ 74698 h 149395"/>
                  <a:gd name="connsiteX8" fmla="*/ 2488615 w 2590746"/>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0746" h="149395">
                    <a:moveTo>
                      <a:pt x="2488615" y="149395"/>
                    </a:moveTo>
                    <a:lnTo>
                      <a:pt x="102132" y="149395"/>
                    </a:lnTo>
                    <a:cubicBezTo>
                      <a:pt x="45676" y="149395"/>
                      <a:pt x="0" y="115989"/>
                      <a:pt x="0" y="74698"/>
                    </a:cubicBezTo>
                    <a:lnTo>
                      <a:pt x="0" y="74698"/>
                    </a:lnTo>
                    <a:cubicBezTo>
                      <a:pt x="0" y="33406"/>
                      <a:pt x="45676" y="0"/>
                      <a:pt x="102132" y="0"/>
                    </a:cubicBezTo>
                    <a:lnTo>
                      <a:pt x="2488615" y="0"/>
                    </a:lnTo>
                    <a:cubicBezTo>
                      <a:pt x="2545071" y="0"/>
                      <a:pt x="2590747" y="33406"/>
                      <a:pt x="2590747" y="74698"/>
                    </a:cubicBezTo>
                    <a:lnTo>
                      <a:pt x="2590747" y="74698"/>
                    </a:lnTo>
                    <a:cubicBezTo>
                      <a:pt x="2590747" y="115989"/>
                      <a:pt x="2545071" y="149395"/>
                      <a:pt x="2488615" y="149395"/>
                    </a:cubicBezTo>
                    <a:close/>
                  </a:path>
                </a:pathLst>
              </a:custGeom>
              <a:solidFill>
                <a:srgbClr val="0078D4"/>
              </a:solidFill>
              <a:ln w="14157"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91" name="Freeform: Shape 90">
                <a:extLst>
                  <a:ext uri="{FF2B5EF4-FFF2-40B4-BE49-F238E27FC236}">
                    <a16:creationId xmlns:a16="http://schemas.microsoft.com/office/drawing/2014/main" id="{99040FF4-7CC8-4B99-A2DB-FC7E71728938}"/>
                  </a:ext>
                </a:extLst>
              </p:cNvPr>
              <p:cNvSpPr/>
              <p:nvPr/>
            </p:nvSpPr>
            <p:spPr>
              <a:xfrm>
                <a:off x="2769164" y="9454298"/>
                <a:ext cx="2262221" cy="149395"/>
              </a:xfrm>
              <a:custGeom>
                <a:avLst/>
                <a:gdLst>
                  <a:gd name="connsiteX0" fmla="*/ 2160090 w 2262221"/>
                  <a:gd name="connsiteY0" fmla="*/ 149395 h 149395"/>
                  <a:gd name="connsiteX1" fmla="*/ 102132 w 2262221"/>
                  <a:gd name="connsiteY1" fmla="*/ 149395 h 149395"/>
                  <a:gd name="connsiteX2" fmla="*/ 0 w 2262221"/>
                  <a:gd name="connsiteY2" fmla="*/ 74698 h 149395"/>
                  <a:gd name="connsiteX3" fmla="*/ 0 w 2262221"/>
                  <a:gd name="connsiteY3" fmla="*/ 74698 h 149395"/>
                  <a:gd name="connsiteX4" fmla="*/ 102132 w 2262221"/>
                  <a:gd name="connsiteY4" fmla="*/ 0 h 149395"/>
                  <a:gd name="connsiteX5" fmla="*/ 2160090 w 2262221"/>
                  <a:gd name="connsiteY5" fmla="*/ 0 h 149395"/>
                  <a:gd name="connsiteX6" fmla="*/ 2262222 w 2262221"/>
                  <a:gd name="connsiteY6" fmla="*/ 74698 h 149395"/>
                  <a:gd name="connsiteX7" fmla="*/ 2262222 w 2262221"/>
                  <a:gd name="connsiteY7" fmla="*/ 74698 h 149395"/>
                  <a:gd name="connsiteX8" fmla="*/ 2160090 w 2262221"/>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2221" h="149395">
                    <a:moveTo>
                      <a:pt x="2160090" y="149395"/>
                    </a:moveTo>
                    <a:lnTo>
                      <a:pt x="102132" y="149395"/>
                    </a:lnTo>
                    <a:cubicBezTo>
                      <a:pt x="45676" y="149395"/>
                      <a:pt x="0" y="115989"/>
                      <a:pt x="0" y="74698"/>
                    </a:cubicBezTo>
                    <a:lnTo>
                      <a:pt x="0" y="74698"/>
                    </a:lnTo>
                    <a:cubicBezTo>
                      <a:pt x="0" y="33406"/>
                      <a:pt x="45676" y="0"/>
                      <a:pt x="102132" y="0"/>
                    </a:cubicBezTo>
                    <a:lnTo>
                      <a:pt x="2160090" y="0"/>
                    </a:lnTo>
                    <a:cubicBezTo>
                      <a:pt x="2216546" y="0"/>
                      <a:pt x="2262222" y="33406"/>
                      <a:pt x="2262222" y="74698"/>
                    </a:cubicBezTo>
                    <a:lnTo>
                      <a:pt x="2262222" y="74698"/>
                    </a:lnTo>
                    <a:cubicBezTo>
                      <a:pt x="2262222" y="115989"/>
                      <a:pt x="2216546" y="149395"/>
                      <a:pt x="2160090" y="149395"/>
                    </a:cubicBezTo>
                    <a:close/>
                  </a:path>
                </a:pathLst>
              </a:custGeom>
              <a:solidFill>
                <a:srgbClr val="243A5E"/>
              </a:solidFill>
              <a:ln w="14157"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55" name="Group 154">
              <a:extLst>
                <a:ext uri="{FF2B5EF4-FFF2-40B4-BE49-F238E27FC236}">
                  <a16:creationId xmlns:a16="http://schemas.microsoft.com/office/drawing/2014/main" id="{95D69463-DFBC-4A51-8CFF-D40C4A1FDCC4}"/>
                </a:ext>
              </a:extLst>
            </p:cNvPr>
            <p:cNvGrpSpPr/>
            <p:nvPr/>
          </p:nvGrpSpPr>
          <p:grpSpPr>
            <a:xfrm>
              <a:off x="3350619" y="10083909"/>
              <a:ext cx="2291924" cy="367763"/>
              <a:chOff x="2769164" y="9800899"/>
              <a:chExt cx="2852884" cy="367763"/>
            </a:xfrm>
          </p:grpSpPr>
          <p:sp>
            <p:nvSpPr>
              <p:cNvPr id="101" name="Freeform: Shape 100">
                <a:extLst>
                  <a:ext uri="{FF2B5EF4-FFF2-40B4-BE49-F238E27FC236}">
                    <a16:creationId xmlns:a16="http://schemas.microsoft.com/office/drawing/2014/main" id="{B67ADE87-0870-4349-8D84-B3CBB5CFD7F0}"/>
                  </a:ext>
                </a:extLst>
              </p:cNvPr>
              <p:cNvSpPr/>
              <p:nvPr/>
            </p:nvSpPr>
            <p:spPr>
              <a:xfrm>
                <a:off x="2769164" y="10019267"/>
                <a:ext cx="2852884" cy="149395"/>
              </a:xfrm>
              <a:custGeom>
                <a:avLst/>
                <a:gdLst>
                  <a:gd name="connsiteX0" fmla="*/ 2750752 w 2852884"/>
                  <a:gd name="connsiteY0" fmla="*/ 149395 h 149395"/>
                  <a:gd name="connsiteX1" fmla="*/ 102132 w 2852884"/>
                  <a:gd name="connsiteY1" fmla="*/ 149395 h 149395"/>
                  <a:gd name="connsiteX2" fmla="*/ 0 w 2852884"/>
                  <a:gd name="connsiteY2" fmla="*/ 74698 h 149395"/>
                  <a:gd name="connsiteX3" fmla="*/ 0 w 2852884"/>
                  <a:gd name="connsiteY3" fmla="*/ 74698 h 149395"/>
                  <a:gd name="connsiteX4" fmla="*/ 102132 w 2852884"/>
                  <a:gd name="connsiteY4" fmla="*/ 0 h 149395"/>
                  <a:gd name="connsiteX5" fmla="*/ 2750752 w 2852884"/>
                  <a:gd name="connsiteY5" fmla="*/ 0 h 149395"/>
                  <a:gd name="connsiteX6" fmla="*/ 2852884 w 2852884"/>
                  <a:gd name="connsiteY6" fmla="*/ 74698 h 149395"/>
                  <a:gd name="connsiteX7" fmla="*/ 2852884 w 2852884"/>
                  <a:gd name="connsiteY7" fmla="*/ 74698 h 149395"/>
                  <a:gd name="connsiteX8" fmla="*/ 2750752 w 2852884"/>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2884" h="149395">
                    <a:moveTo>
                      <a:pt x="2750752" y="149395"/>
                    </a:moveTo>
                    <a:lnTo>
                      <a:pt x="102132" y="149395"/>
                    </a:lnTo>
                    <a:cubicBezTo>
                      <a:pt x="45676" y="149395"/>
                      <a:pt x="0" y="115989"/>
                      <a:pt x="0" y="74698"/>
                    </a:cubicBezTo>
                    <a:lnTo>
                      <a:pt x="0" y="74698"/>
                    </a:lnTo>
                    <a:cubicBezTo>
                      <a:pt x="0" y="33406"/>
                      <a:pt x="45676" y="0"/>
                      <a:pt x="102132" y="0"/>
                    </a:cubicBezTo>
                    <a:lnTo>
                      <a:pt x="2750752" y="0"/>
                    </a:lnTo>
                    <a:cubicBezTo>
                      <a:pt x="2807209" y="0"/>
                      <a:pt x="2852884" y="33406"/>
                      <a:pt x="2852884" y="74698"/>
                    </a:cubicBezTo>
                    <a:lnTo>
                      <a:pt x="2852884" y="74698"/>
                    </a:lnTo>
                    <a:cubicBezTo>
                      <a:pt x="2852884" y="115989"/>
                      <a:pt x="2807209" y="149395"/>
                      <a:pt x="2750752" y="149395"/>
                    </a:cubicBezTo>
                    <a:close/>
                  </a:path>
                </a:pathLst>
              </a:custGeom>
              <a:solidFill>
                <a:srgbClr val="243A5E"/>
              </a:solidFill>
              <a:ln w="14169"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02" name="Freeform: Shape 101">
                <a:extLst>
                  <a:ext uri="{FF2B5EF4-FFF2-40B4-BE49-F238E27FC236}">
                    <a16:creationId xmlns:a16="http://schemas.microsoft.com/office/drawing/2014/main" id="{8EF9BA61-BCB5-4E37-8DBC-FE27BFA12A90}"/>
                  </a:ext>
                </a:extLst>
              </p:cNvPr>
              <p:cNvSpPr/>
              <p:nvPr/>
            </p:nvSpPr>
            <p:spPr>
              <a:xfrm>
                <a:off x="2769164" y="9800899"/>
                <a:ext cx="2066468" cy="149395"/>
              </a:xfrm>
              <a:custGeom>
                <a:avLst/>
                <a:gdLst>
                  <a:gd name="connsiteX0" fmla="*/ 1964337 w 2066468"/>
                  <a:gd name="connsiteY0" fmla="*/ 149395 h 149395"/>
                  <a:gd name="connsiteX1" fmla="*/ 102132 w 2066468"/>
                  <a:gd name="connsiteY1" fmla="*/ 149395 h 149395"/>
                  <a:gd name="connsiteX2" fmla="*/ 0 w 2066468"/>
                  <a:gd name="connsiteY2" fmla="*/ 74698 h 149395"/>
                  <a:gd name="connsiteX3" fmla="*/ 0 w 2066468"/>
                  <a:gd name="connsiteY3" fmla="*/ 74698 h 149395"/>
                  <a:gd name="connsiteX4" fmla="*/ 102132 w 2066468"/>
                  <a:gd name="connsiteY4" fmla="*/ 0 h 149395"/>
                  <a:gd name="connsiteX5" fmla="*/ 1964337 w 2066468"/>
                  <a:gd name="connsiteY5" fmla="*/ 0 h 149395"/>
                  <a:gd name="connsiteX6" fmla="*/ 2066469 w 2066468"/>
                  <a:gd name="connsiteY6" fmla="*/ 74698 h 149395"/>
                  <a:gd name="connsiteX7" fmla="*/ 2066469 w 2066468"/>
                  <a:gd name="connsiteY7" fmla="*/ 74698 h 149395"/>
                  <a:gd name="connsiteX8" fmla="*/ 1964337 w 2066468"/>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6468" h="149395">
                    <a:moveTo>
                      <a:pt x="1964337" y="149395"/>
                    </a:moveTo>
                    <a:lnTo>
                      <a:pt x="102132" y="149395"/>
                    </a:lnTo>
                    <a:cubicBezTo>
                      <a:pt x="45676" y="149395"/>
                      <a:pt x="0" y="115989"/>
                      <a:pt x="0" y="74698"/>
                    </a:cubicBezTo>
                    <a:lnTo>
                      <a:pt x="0" y="74698"/>
                    </a:lnTo>
                    <a:cubicBezTo>
                      <a:pt x="0" y="33406"/>
                      <a:pt x="45676" y="0"/>
                      <a:pt x="102132" y="0"/>
                    </a:cubicBezTo>
                    <a:lnTo>
                      <a:pt x="1964337" y="0"/>
                    </a:lnTo>
                    <a:cubicBezTo>
                      <a:pt x="2020793" y="0"/>
                      <a:pt x="2066469" y="33406"/>
                      <a:pt x="2066469" y="74698"/>
                    </a:cubicBezTo>
                    <a:lnTo>
                      <a:pt x="2066469" y="74698"/>
                    </a:lnTo>
                    <a:cubicBezTo>
                      <a:pt x="2066469" y="115989"/>
                      <a:pt x="2020793" y="149395"/>
                      <a:pt x="1964337" y="149395"/>
                    </a:cubicBezTo>
                    <a:close/>
                  </a:path>
                </a:pathLst>
              </a:custGeom>
              <a:solidFill>
                <a:srgbClr val="0078D4"/>
              </a:solidFill>
              <a:ln w="14169"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53" name="Group 152">
              <a:extLst>
                <a:ext uri="{FF2B5EF4-FFF2-40B4-BE49-F238E27FC236}">
                  <a16:creationId xmlns:a16="http://schemas.microsoft.com/office/drawing/2014/main" id="{7DA99289-D4BE-44E3-A980-545F383C84CF}"/>
                </a:ext>
              </a:extLst>
            </p:cNvPr>
            <p:cNvGrpSpPr/>
            <p:nvPr/>
          </p:nvGrpSpPr>
          <p:grpSpPr>
            <a:xfrm>
              <a:off x="3350619" y="10661028"/>
              <a:ext cx="1606809" cy="364776"/>
              <a:chOff x="2769164" y="10365868"/>
              <a:chExt cx="2000083" cy="364776"/>
            </a:xfrm>
          </p:grpSpPr>
          <p:sp>
            <p:nvSpPr>
              <p:cNvPr id="112" name="Freeform: Shape 111">
                <a:extLst>
                  <a:ext uri="{FF2B5EF4-FFF2-40B4-BE49-F238E27FC236}">
                    <a16:creationId xmlns:a16="http://schemas.microsoft.com/office/drawing/2014/main" id="{D7F65019-F287-49F2-9FA8-B51D4DB92EB6}"/>
                  </a:ext>
                </a:extLst>
              </p:cNvPr>
              <p:cNvSpPr/>
              <p:nvPr/>
            </p:nvSpPr>
            <p:spPr>
              <a:xfrm>
                <a:off x="2769164" y="10365868"/>
                <a:ext cx="2000083" cy="146304"/>
              </a:xfrm>
              <a:custGeom>
                <a:avLst/>
                <a:gdLst>
                  <a:gd name="connsiteX0" fmla="*/ 1897100 w 2000083"/>
                  <a:gd name="connsiteY0" fmla="*/ 150640 h 150640"/>
                  <a:gd name="connsiteX1" fmla="*/ 102983 w 2000083"/>
                  <a:gd name="connsiteY1" fmla="*/ 150640 h 150640"/>
                  <a:gd name="connsiteX2" fmla="*/ 0 w 2000083"/>
                  <a:gd name="connsiteY2" fmla="*/ 75320 h 150640"/>
                  <a:gd name="connsiteX3" fmla="*/ 0 w 2000083"/>
                  <a:gd name="connsiteY3" fmla="*/ 75320 h 150640"/>
                  <a:gd name="connsiteX4" fmla="*/ 102983 w 2000083"/>
                  <a:gd name="connsiteY4" fmla="*/ 0 h 150640"/>
                  <a:gd name="connsiteX5" fmla="*/ 1897100 w 2000083"/>
                  <a:gd name="connsiteY5" fmla="*/ 0 h 150640"/>
                  <a:gd name="connsiteX6" fmla="*/ 2000083 w 2000083"/>
                  <a:gd name="connsiteY6" fmla="*/ 75320 h 150640"/>
                  <a:gd name="connsiteX7" fmla="*/ 2000083 w 2000083"/>
                  <a:gd name="connsiteY7" fmla="*/ 75320 h 150640"/>
                  <a:gd name="connsiteX8" fmla="*/ 1897100 w 2000083"/>
                  <a:gd name="connsiteY8" fmla="*/ 150640 h 15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0083" h="150640">
                    <a:moveTo>
                      <a:pt x="1897100" y="150640"/>
                    </a:moveTo>
                    <a:lnTo>
                      <a:pt x="102983" y="150640"/>
                    </a:lnTo>
                    <a:cubicBezTo>
                      <a:pt x="46101" y="150640"/>
                      <a:pt x="0" y="116923"/>
                      <a:pt x="0" y="75320"/>
                    </a:cubicBezTo>
                    <a:lnTo>
                      <a:pt x="0" y="75320"/>
                    </a:lnTo>
                    <a:cubicBezTo>
                      <a:pt x="0" y="33718"/>
                      <a:pt x="46101" y="0"/>
                      <a:pt x="102983" y="0"/>
                    </a:cubicBezTo>
                    <a:lnTo>
                      <a:pt x="1897100" y="0"/>
                    </a:lnTo>
                    <a:cubicBezTo>
                      <a:pt x="1953982" y="0"/>
                      <a:pt x="2000083" y="33718"/>
                      <a:pt x="2000083" y="75320"/>
                    </a:cubicBezTo>
                    <a:lnTo>
                      <a:pt x="2000083" y="75320"/>
                    </a:lnTo>
                    <a:cubicBezTo>
                      <a:pt x="2000083" y="116923"/>
                      <a:pt x="1953982" y="150640"/>
                      <a:pt x="1897100" y="150640"/>
                    </a:cubicBezTo>
                    <a:close/>
                  </a:path>
                </a:pathLst>
              </a:custGeom>
              <a:solidFill>
                <a:srgbClr val="0078D4"/>
              </a:solidFill>
              <a:ln w="14119"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16" name="Freeform: Shape 115">
                <a:extLst>
                  <a:ext uri="{FF2B5EF4-FFF2-40B4-BE49-F238E27FC236}">
                    <a16:creationId xmlns:a16="http://schemas.microsoft.com/office/drawing/2014/main" id="{B897B16D-0724-4A6D-AC08-308BB36286D1}"/>
                  </a:ext>
                </a:extLst>
              </p:cNvPr>
              <p:cNvSpPr/>
              <p:nvPr/>
            </p:nvSpPr>
            <p:spPr>
              <a:xfrm>
                <a:off x="2769164" y="10584340"/>
                <a:ext cx="949686" cy="146304"/>
              </a:xfrm>
              <a:custGeom>
                <a:avLst/>
                <a:gdLst>
                  <a:gd name="connsiteX0" fmla="*/ 856064 w 949685"/>
                  <a:gd name="connsiteY0" fmla="*/ 150536 h 150536"/>
                  <a:gd name="connsiteX1" fmla="*/ 93763 w 949685"/>
                  <a:gd name="connsiteY1" fmla="*/ 150536 h 150536"/>
                  <a:gd name="connsiteX2" fmla="*/ 0 w 949685"/>
                  <a:gd name="connsiteY2" fmla="*/ 81960 h 150536"/>
                  <a:gd name="connsiteX3" fmla="*/ 0 w 949685"/>
                  <a:gd name="connsiteY3" fmla="*/ 68577 h 150536"/>
                  <a:gd name="connsiteX4" fmla="*/ 93763 w 949685"/>
                  <a:gd name="connsiteY4" fmla="*/ 0 h 150536"/>
                  <a:gd name="connsiteX5" fmla="*/ 855922 w 949685"/>
                  <a:gd name="connsiteY5" fmla="*/ 0 h 150536"/>
                  <a:gd name="connsiteX6" fmla="*/ 949685 w 949685"/>
                  <a:gd name="connsiteY6" fmla="*/ 68577 h 150536"/>
                  <a:gd name="connsiteX7" fmla="*/ 949685 w 949685"/>
                  <a:gd name="connsiteY7" fmla="*/ 81960 h 150536"/>
                  <a:gd name="connsiteX8" fmla="*/ 856064 w 949685"/>
                  <a:gd name="connsiteY8" fmla="*/ 150536 h 150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9685" h="150536">
                    <a:moveTo>
                      <a:pt x="856064" y="150536"/>
                    </a:moveTo>
                    <a:lnTo>
                      <a:pt x="93763" y="150536"/>
                    </a:lnTo>
                    <a:cubicBezTo>
                      <a:pt x="41988" y="150536"/>
                      <a:pt x="0" y="119827"/>
                      <a:pt x="0" y="81960"/>
                    </a:cubicBezTo>
                    <a:lnTo>
                      <a:pt x="0" y="68577"/>
                    </a:lnTo>
                    <a:cubicBezTo>
                      <a:pt x="0" y="30709"/>
                      <a:pt x="41988" y="0"/>
                      <a:pt x="93763" y="0"/>
                    </a:cubicBezTo>
                    <a:lnTo>
                      <a:pt x="855922" y="0"/>
                    </a:lnTo>
                    <a:cubicBezTo>
                      <a:pt x="907697" y="0"/>
                      <a:pt x="949685" y="30709"/>
                      <a:pt x="949685" y="68577"/>
                    </a:cubicBezTo>
                    <a:lnTo>
                      <a:pt x="949685" y="81960"/>
                    </a:lnTo>
                    <a:cubicBezTo>
                      <a:pt x="949827" y="119827"/>
                      <a:pt x="907839" y="150536"/>
                      <a:pt x="856064" y="150536"/>
                    </a:cubicBezTo>
                    <a:close/>
                  </a:path>
                </a:pathLst>
              </a:custGeom>
              <a:solidFill>
                <a:srgbClr val="243A5E"/>
              </a:solidFill>
              <a:ln w="14119"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52" name="Group 151">
              <a:extLst>
                <a:ext uri="{FF2B5EF4-FFF2-40B4-BE49-F238E27FC236}">
                  <a16:creationId xmlns:a16="http://schemas.microsoft.com/office/drawing/2014/main" id="{B65F7B18-6814-4D51-9A8D-1658CD4E17F2}"/>
                </a:ext>
              </a:extLst>
            </p:cNvPr>
            <p:cNvGrpSpPr/>
            <p:nvPr/>
          </p:nvGrpSpPr>
          <p:grpSpPr>
            <a:xfrm>
              <a:off x="3350619" y="11239392"/>
              <a:ext cx="1817403" cy="367763"/>
              <a:chOff x="2769164" y="10930837"/>
              <a:chExt cx="2262221" cy="367763"/>
            </a:xfrm>
          </p:grpSpPr>
          <p:sp>
            <p:nvSpPr>
              <p:cNvPr id="118" name="Freeform: Shape 117">
                <a:extLst>
                  <a:ext uri="{FF2B5EF4-FFF2-40B4-BE49-F238E27FC236}">
                    <a16:creationId xmlns:a16="http://schemas.microsoft.com/office/drawing/2014/main" id="{EEC279C1-BDE0-4106-BE2A-906291038D4E}"/>
                  </a:ext>
                </a:extLst>
              </p:cNvPr>
              <p:cNvSpPr/>
              <p:nvPr/>
            </p:nvSpPr>
            <p:spPr>
              <a:xfrm>
                <a:off x="2769164" y="11149205"/>
                <a:ext cx="2262221" cy="149395"/>
              </a:xfrm>
              <a:custGeom>
                <a:avLst/>
                <a:gdLst>
                  <a:gd name="connsiteX0" fmla="*/ 2160090 w 2262221"/>
                  <a:gd name="connsiteY0" fmla="*/ 149395 h 149395"/>
                  <a:gd name="connsiteX1" fmla="*/ 102132 w 2262221"/>
                  <a:gd name="connsiteY1" fmla="*/ 149395 h 149395"/>
                  <a:gd name="connsiteX2" fmla="*/ 0 w 2262221"/>
                  <a:gd name="connsiteY2" fmla="*/ 74698 h 149395"/>
                  <a:gd name="connsiteX3" fmla="*/ 0 w 2262221"/>
                  <a:gd name="connsiteY3" fmla="*/ 74698 h 149395"/>
                  <a:gd name="connsiteX4" fmla="*/ 102132 w 2262221"/>
                  <a:gd name="connsiteY4" fmla="*/ 0 h 149395"/>
                  <a:gd name="connsiteX5" fmla="*/ 2160090 w 2262221"/>
                  <a:gd name="connsiteY5" fmla="*/ 0 h 149395"/>
                  <a:gd name="connsiteX6" fmla="*/ 2262222 w 2262221"/>
                  <a:gd name="connsiteY6" fmla="*/ 74698 h 149395"/>
                  <a:gd name="connsiteX7" fmla="*/ 2262222 w 2262221"/>
                  <a:gd name="connsiteY7" fmla="*/ 74698 h 149395"/>
                  <a:gd name="connsiteX8" fmla="*/ 2160090 w 2262221"/>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2221" h="149395">
                    <a:moveTo>
                      <a:pt x="2160090" y="149395"/>
                    </a:moveTo>
                    <a:lnTo>
                      <a:pt x="102132" y="149395"/>
                    </a:lnTo>
                    <a:cubicBezTo>
                      <a:pt x="45676" y="149395"/>
                      <a:pt x="0" y="115989"/>
                      <a:pt x="0" y="74698"/>
                    </a:cubicBezTo>
                    <a:lnTo>
                      <a:pt x="0" y="74698"/>
                    </a:lnTo>
                    <a:cubicBezTo>
                      <a:pt x="0" y="33406"/>
                      <a:pt x="45676" y="0"/>
                      <a:pt x="102132" y="0"/>
                    </a:cubicBezTo>
                    <a:lnTo>
                      <a:pt x="2160090" y="0"/>
                    </a:lnTo>
                    <a:cubicBezTo>
                      <a:pt x="2216546" y="0"/>
                      <a:pt x="2262222" y="33406"/>
                      <a:pt x="2262222" y="74698"/>
                    </a:cubicBezTo>
                    <a:lnTo>
                      <a:pt x="2262222" y="74698"/>
                    </a:lnTo>
                    <a:cubicBezTo>
                      <a:pt x="2262222" y="115989"/>
                      <a:pt x="2216546" y="149395"/>
                      <a:pt x="2160090" y="149395"/>
                    </a:cubicBezTo>
                    <a:close/>
                  </a:path>
                </a:pathLst>
              </a:custGeom>
              <a:solidFill>
                <a:srgbClr val="243A5E"/>
              </a:solidFill>
              <a:ln w="14138"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19" name="Freeform: Shape 118">
                <a:extLst>
                  <a:ext uri="{FF2B5EF4-FFF2-40B4-BE49-F238E27FC236}">
                    <a16:creationId xmlns:a16="http://schemas.microsoft.com/office/drawing/2014/main" id="{592B2EAC-BBD3-4ED6-9C95-C0B3BC54B183}"/>
                  </a:ext>
                </a:extLst>
              </p:cNvPr>
              <p:cNvSpPr/>
              <p:nvPr/>
            </p:nvSpPr>
            <p:spPr>
              <a:xfrm>
                <a:off x="2769164" y="10930837"/>
                <a:ext cx="1933697" cy="149395"/>
              </a:xfrm>
              <a:custGeom>
                <a:avLst/>
                <a:gdLst>
                  <a:gd name="connsiteX0" fmla="*/ 1831566 w 1933697"/>
                  <a:gd name="connsiteY0" fmla="*/ 149395 h 149395"/>
                  <a:gd name="connsiteX1" fmla="*/ 102132 w 1933697"/>
                  <a:gd name="connsiteY1" fmla="*/ 149395 h 149395"/>
                  <a:gd name="connsiteX2" fmla="*/ 0 w 1933697"/>
                  <a:gd name="connsiteY2" fmla="*/ 74698 h 149395"/>
                  <a:gd name="connsiteX3" fmla="*/ 0 w 1933697"/>
                  <a:gd name="connsiteY3" fmla="*/ 74698 h 149395"/>
                  <a:gd name="connsiteX4" fmla="*/ 102132 w 1933697"/>
                  <a:gd name="connsiteY4" fmla="*/ 0 h 149395"/>
                  <a:gd name="connsiteX5" fmla="*/ 1831566 w 1933697"/>
                  <a:gd name="connsiteY5" fmla="*/ 0 h 149395"/>
                  <a:gd name="connsiteX6" fmla="*/ 1933698 w 1933697"/>
                  <a:gd name="connsiteY6" fmla="*/ 74698 h 149395"/>
                  <a:gd name="connsiteX7" fmla="*/ 1933698 w 1933697"/>
                  <a:gd name="connsiteY7" fmla="*/ 74698 h 149395"/>
                  <a:gd name="connsiteX8" fmla="*/ 1831566 w 1933697"/>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697" h="149395">
                    <a:moveTo>
                      <a:pt x="1831566" y="149395"/>
                    </a:moveTo>
                    <a:lnTo>
                      <a:pt x="102132" y="149395"/>
                    </a:lnTo>
                    <a:cubicBezTo>
                      <a:pt x="45676" y="149395"/>
                      <a:pt x="0" y="115989"/>
                      <a:pt x="0" y="74698"/>
                    </a:cubicBezTo>
                    <a:lnTo>
                      <a:pt x="0" y="74698"/>
                    </a:lnTo>
                    <a:cubicBezTo>
                      <a:pt x="0" y="33406"/>
                      <a:pt x="45676" y="0"/>
                      <a:pt x="102132" y="0"/>
                    </a:cubicBezTo>
                    <a:lnTo>
                      <a:pt x="1831566" y="0"/>
                    </a:lnTo>
                    <a:cubicBezTo>
                      <a:pt x="1888022" y="0"/>
                      <a:pt x="1933698" y="33406"/>
                      <a:pt x="1933698" y="74698"/>
                    </a:cubicBezTo>
                    <a:lnTo>
                      <a:pt x="1933698" y="74698"/>
                    </a:lnTo>
                    <a:cubicBezTo>
                      <a:pt x="1933698" y="115989"/>
                      <a:pt x="1888022" y="149395"/>
                      <a:pt x="1831566" y="149395"/>
                    </a:cubicBezTo>
                    <a:close/>
                  </a:path>
                </a:pathLst>
              </a:custGeom>
              <a:solidFill>
                <a:srgbClr val="0078D4"/>
              </a:solidFill>
              <a:ln w="14138"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47" name="Group 146">
              <a:extLst>
                <a:ext uri="{FF2B5EF4-FFF2-40B4-BE49-F238E27FC236}">
                  <a16:creationId xmlns:a16="http://schemas.microsoft.com/office/drawing/2014/main" id="{F736BEAC-B36C-4801-90A5-1B71B2AC27BC}"/>
                </a:ext>
              </a:extLst>
            </p:cNvPr>
            <p:cNvGrpSpPr/>
            <p:nvPr/>
          </p:nvGrpSpPr>
          <p:grpSpPr>
            <a:xfrm>
              <a:off x="3350619" y="11816511"/>
              <a:ext cx="1553476" cy="367763"/>
              <a:chOff x="2769164" y="11495806"/>
              <a:chExt cx="1933697" cy="367763"/>
            </a:xfrm>
          </p:grpSpPr>
          <p:sp>
            <p:nvSpPr>
              <p:cNvPr id="121" name="Freeform: Shape 120">
                <a:extLst>
                  <a:ext uri="{FF2B5EF4-FFF2-40B4-BE49-F238E27FC236}">
                    <a16:creationId xmlns:a16="http://schemas.microsoft.com/office/drawing/2014/main" id="{23728AEF-3B8C-4234-B1B9-AED9ACC2BFF0}"/>
                  </a:ext>
                </a:extLst>
              </p:cNvPr>
              <p:cNvSpPr/>
              <p:nvPr/>
            </p:nvSpPr>
            <p:spPr>
              <a:xfrm>
                <a:off x="2769164" y="11495806"/>
                <a:ext cx="1933697" cy="149395"/>
              </a:xfrm>
              <a:custGeom>
                <a:avLst/>
                <a:gdLst>
                  <a:gd name="connsiteX0" fmla="*/ 1831565 w 1933697"/>
                  <a:gd name="connsiteY0" fmla="*/ 149395 h 149395"/>
                  <a:gd name="connsiteX1" fmla="*/ 102132 w 1933697"/>
                  <a:gd name="connsiteY1" fmla="*/ 149395 h 149395"/>
                  <a:gd name="connsiteX2" fmla="*/ 0 w 1933697"/>
                  <a:gd name="connsiteY2" fmla="*/ 74698 h 149395"/>
                  <a:gd name="connsiteX3" fmla="*/ 0 w 1933697"/>
                  <a:gd name="connsiteY3" fmla="*/ 74698 h 149395"/>
                  <a:gd name="connsiteX4" fmla="*/ 102132 w 1933697"/>
                  <a:gd name="connsiteY4" fmla="*/ 0 h 149395"/>
                  <a:gd name="connsiteX5" fmla="*/ 1831565 w 1933697"/>
                  <a:gd name="connsiteY5" fmla="*/ 0 h 149395"/>
                  <a:gd name="connsiteX6" fmla="*/ 1933697 w 1933697"/>
                  <a:gd name="connsiteY6" fmla="*/ 74698 h 149395"/>
                  <a:gd name="connsiteX7" fmla="*/ 1933697 w 1933697"/>
                  <a:gd name="connsiteY7" fmla="*/ 74698 h 149395"/>
                  <a:gd name="connsiteX8" fmla="*/ 1831565 w 1933697"/>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697" h="149395">
                    <a:moveTo>
                      <a:pt x="1831565" y="149395"/>
                    </a:moveTo>
                    <a:lnTo>
                      <a:pt x="102132" y="149395"/>
                    </a:lnTo>
                    <a:cubicBezTo>
                      <a:pt x="45676" y="149395"/>
                      <a:pt x="0" y="115989"/>
                      <a:pt x="0" y="74698"/>
                    </a:cubicBezTo>
                    <a:lnTo>
                      <a:pt x="0" y="74698"/>
                    </a:lnTo>
                    <a:cubicBezTo>
                      <a:pt x="0" y="33406"/>
                      <a:pt x="45676" y="0"/>
                      <a:pt x="102132" y="0"/>
                    </a:cubicBezTo>
                    <a:lnTo>
                      <a:pt x="1831565" y="0"/>
                    </a:lnTo>
                    <a:cubicBezTo>
                      <a:pt x="1888022" y="0"/>
                      <a:pt x="1933697" y="33406"/>
                      <a:pt x="1933697" y="74698"/>
                    </a:cubicBezTo>
                    <a:lnTo>
                      <a:pt x="1933697" y="74698"/>
                    </a:lnTo>
                    <a:cubicBezTo>
                      <a:pt x="1933697" y="115989"/>
                      <a:pt x="1888022" y="149395"/>
                      <a:pt x="1831565" y="149395"/>
                    </a:cubicBezTo>
                    <a:close/>
                  </a:path>
                </a:pathLst>
              </a:custGeom>
              <a:solidFill>
                <a:srgbClr val="0078D4"/>
              </a:solidFill>
              <a:ln w="14147"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23" name="Freeform: Shape 122">
                <a:extLst>
                  <a:ext uri="{FF2B5EF4-FFF2-40B4-BE49-F238E27FC236}">
                    <a16:creationId xmlns:a16="http://schemas.microsoft.com/office/drawing/2014/main" id="{20FAE655-2E84-49FA-9FAA-89B25F3EE4D3}"/>
                  </a:ext>
                </a:extLst>
              </p:cNvPr>
              <p:cNvSpPr/>
              <p:nvPr/>
            </p:nvSpPr>
            <p:spPr>
              <a:xfrm>
                <a:off x="2769164" y="11714174"/>
                <a:ext cx="1508147" cy="149395"/>
              </a:xfrm>
              <a:custGeom>
                <a:avLst/>
                <a:gdLst>
                  <a:gd name="connsiteX0" fmla="*/ 1406016 w 1508147"/>
                  <a:gd name="connsiteY0" fmla="*/ 149395 h 149395"/>
                  <a:gd name="connsiteX1" fmla="*/ 102132 w 1508147"/>
                  <a:gd name="connsiteY1" fmla="*/ 149395 h 149395"/>
                  <a:gd name="connsiteX2" fmla="*/ 0 w 1508147"/>
                  <a:gd name="connsiteY2" fmla="*/ 74698 h 149395"/>
                  <a:gd name="connsiteX3" fmla="*/ 0 w 1508147"/>
                  <a:gd name="connsiteY3" fmla="*/ 74698 h 149395"/>
                  <a:gd name="connsiteX4" fmla="*/ 102132 w 1508147"/>
                  <a:gd name="connsiteY4" fmla="*/ 0 h 149395"/>
                  <a:gd name="connsiteX5" fmla="*/ 1406016 w 1508147"/>
                  <a:gd name="connsiteY5" fmla="*/ 0 h 149395"/>
                  <a:gd name="connsiteX6" fmla="*/ 1508148 w 1508147"/>
                  <a:gd name="connsiteY6" fmla="*/ 74698 h 149395"/>
                  <a:gd name="connsiteX7" fmla="*/ 1508148 w 1508147"/>
                  <a:gd name="connsiteY7" fmla="*/ 74698 h 149395"/>
                  <a:gd name="connsiteX8" fmla="*/ 1406016 w 1508147"/>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8147" h="149395">
                    <a:moveTo>
                      <a:pt x="1406016" y="149395"/>
                    </a:moveTo>
                    <a:lnTo>
                      <a:pt x="102132" y="149395"/>
                    </a:lnTo>
                    <a:cubicBezTo>
                      <a:pt x="45676" y="149395"/>
                      <a:pt x="0" y="115989"/>
                      <a:pt x="0" y="74698"/>
                    </a:cubicBezTo>
                    <a:lnTo>
                      <a:pt x="0" y="74698"/>
                    </a:lnTo>
                    <a:cubicBezTo>
                      <a:pt x="0" y="33406"/>
                      <a:pt x="45676" y="0"/>
                      <a:pt x="102132" y="0"/>
                    </a:cubicBezTo>
                    <a:lnTo>
                      <a:pt x="1406016" y="0"/>
                    </a:lnTo>
                    <a:cubicBezTo>
                      <a:pt x="1462472" y="0"/>
                      <a:pt x="1508148" y="33406"/>
                      <a:pt x="1508148" y="74698"/>
                    </a:cubicBezTo>
                    <a:lnTo>
                      <a:pt x="1508148" y="74698"/>
                    </a:lnTo>
                    <a:cubicBezTo>
                      <a:pt x="1508148" y="115989"/>
                      <a:pt x="1462472" y="149395"/>
                      <a:pt x="1406016" y="149395"/>
                    </a:cubicBezTo>
                    <a:close/>
                  </a:path>
                </a:pathLst>
              </a:custGeom>
              <a:solidFill>
                <a:srgbClr val="243A5E"/>
              </a:solidFill>
              <a:ln w="14147"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46" name="Group 145">
              <a:extLst>
                <a:ext uri="{FF2B5EF4-FFF2-40B4-BE49-F238E27FC236}">
                  <a16:creationId xmlns:a16="http://schemas.microsoft.com/office/drawing/2014/main" id="{7677D023-7E91-44F2-8AD9-7FC648A5CE99}"/>
                </a:ext>
              </a:extLst>
            </p:cNvPr>
            <p:cNvGrpSpPr/>
            <p:nvPr/>
          </p:nvGrpSpPr>
          <p:grpSpPr>
            <a:xfrm>
              <a:off x="3350619" y="12393630"/>
              <a:ext cx="1817403" cy="367763"/>
              <a:chOff x="2769164" y="12060775"/>
              <a:chExt cx="2262221" cy="367763"/>
            </a:xfrm>
          </p:grpSpPr>
          <p:sp>
            <p:nvSpPr>
              <p:cNvPr id="125" name="Freeform: Shape 124">
                <a:extLst>
                  <a:ext uri="{FF2B5EF4-FFF2-40B4-BE49-F238E27FC236}">
                    <a16:creationId xmlns:a16="http://schemas.microsoft.com/office/drawing/2014/main" id="{B8821022-9BD6-40D0-A41D-C63F5FA359C1}"/>
                  </a:ext>
                </a:extLst>
              </p:cNvPr>
              <p:cNvSpPr/>
              <p:nvPr/>
            </p:nvSpPr>
            <p:spPr>
              <a:xfrm>
                <a:off x="2769164" y="12279143"/>
                <a:ext cx="2262221" cy="149395"/>
              </a:xfrm>
              <a:custGeom>
                <a:avLst/>
                <a:gdLst>
                  <a:gd name="connsiteX0" fmla="*/ 2160090 w 2262221"/>
                  <a:gd name="connsiteY0" fmla="*/ 149395 h 149395"/>
                  <a:gd name="connsiteX1" fmla="*/ 102132 w 2262221"/>
                  <a:gd name="connsiteY1" fmla="*/ 149395 h 149395"/>
                  <a:gd name="connsiteX2" fmla="*/ 0 w 2262221"/>
                  <a:gd name="connsiteY2" fmla="*/ 74698 h 149395"/>
                  <a:gd name="connsiteX3" fmla="*/ 0 w 2262221"/>
                  <a:gd name="connsiteY3" fmla="*/ 74698 h 149395"/>
                  <a:gd name="connsiteX4" fmla="*/ 102132 w 2262221"/>
                  <a:gd name="connsiteY4" fmla="*/ 0 h 149395"/>
                  <a:gd name="connsiteX5" fmla="*/ 2160090 w 2262221"/>
                  <a:gd name="connsiteY5" fmla="*/ 0 h 149395"/>
                  <a:gd name="connsiteX6" fmla="*/ 2262222 w 2262221"/>
                  <a:gd name="connsiteY6" fmla="*/ 74698 h 149395"/>
                  <a:gd name="connsiteX7" fmla="*/ 2262222 w 2262221"/>
                  <a:gd name="connsiteY7" fmla="*/ 74698 h 149395"/>
                  <a:gd name="connsiteX8" fmla="*/ 2160090 w 2262221"/>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2221" h="149395">
                    <a:moveTo>
                      <a:pt x="2160090" y="149395"/>
                    </a:moveTo>
                    <a:lnTo>
                      <a:pt x="102132" y="149395"/>
                    </a:lnTo>
                    <a:cubicBezTo>
                      <a:pt x="45676" y="149395"/>
                      <a:pt x="0" y="115989"/>
                      <a:pt x="0" y="74698"/>
                    </a:cubicBezTo>
                    <a:lnTo>
                      <a:pt x="0" y="74698"/>
                    </a:lnTo>
                    <a:cubicBezTo>
                      <a:pt x="0" y="33406"/>
                      <a:pt x="45676" y="0"/>
                      <a:pt x="102132" y="0"/>
                    </a:cubicBezTo>
                    <a:lnTo>
                      <a:pt x="2160090" y="0"/>
                    </a:lnTo>
                    <a:cubicBezTo>
                      <a:pt x="2216546" y="0"/>
                      <a:pt x="2262222" y="33406"/>
                      <a:pt x="2262222" y="74698"/>
                    </a:cubicBezTo>
                    <a:lnTo>
                      <a:pt x="2262222" y="74698"/>
                    </a:lnTo>
                    <a:cubicBezTo>
                      <a:pt x="2262222" y="115989"/>
                      <a:pt x="2216546" y="149395"/>
                      <a:pt x="2160090" y="149395"/>
                    </a:cubicBezTo>
                    <a:close/>
                  </a:path>
                </a:pathLst>
              </a:custGeom>
              <a:solidFill>
                <a:srgbClr val="243A5E"/>
              </a:solidFill>
              <a:ln w="14138"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27" name="Freeform: Shape 126">
                <a:extLst>
                  <a:ext uri="{FF2B5EF4-FFF2-40B4-BE49-F238E27FC236}">
                    <a16:creationId xmlns:a16="http://schemas.microsoft.com/office/drawing/2014/main" id="{722E3D93-1703-4D31-B530-920C2393EDD7}"/>
                  </a:ext>
                </a:extLst>
              </p:cNvPr>
              <p:cNvSpPr/>
              <p:nvPr/>
            </p:nvSpPr>
            <p:spPr>
              <a:xfrm>
                <a:off x="2769164" y="12060775"/>
                <a:ext cx="1705602" cy="149395"/>
              </a:xfrm>
              <a:custGeom>
                <a:avLst/>
                <a:gdLst>
                  <a:gd name="connsiteX0" fmla="*/ 1603471 w 1705602"/>
                  <a:gd name="connsiteY0" fmla="*/ 149395 h 149395"/>
                  <a:gd name="connsiteX1" fmla="*/ 102132 w 1705602"/>
                  <a:gd name="connsiteY1" fmla="*/ 149395 h 149395"/>
                  <a:gd name="connsiteX2" fmla="*/ 0 w 1705602"/>
                  <a:gd name="connsiteY2" fmla="*/ 74698 h 149395"/>
                  <a:gd name="connsiteX3" fmla="*/ 0 w 1705602"/>
                  <a:gd name="connsiteY3" fmla="*/ 74698 h 149395"/>
                  <a:gd name="connsiteX4" fmla="*/ 102132 w 1705602"/>
                  <a:gd name="connsiteY4" fmla="*/ 0 h 149395"/>
                  <a:gd name="connsiteX5" fmla="*/ 1603471 w 1705602"/>
                  <a:gd name="connsiteY5" fmla="*/ 0 h 149395"/>
                  <a:gd name="connsiteX6" fmla="*/ 1705603 w 1705602"/>
                  <a:gd name="connsiteY6" fmla="*/ 74698 h 149395"/>
                  <a:gd name="connsiteX7" fmla="*/ 1705603 w 1705602"/>
                  <a:gd name="connsiteY7" fmla="*/ 74698 h 149395"/>
                  <a:gd name="connsiteX8" fmla="*/ 1603471 w 1705602"/>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5602" h="149395">
                    <a:moveTo>
                      <a:pt x="1603471" y="149395"/>
                    </a:moveTo>
                    <a:lnTo>
                      <a:pt x="102132" y="149395"/>
                    </a:lnTo>
                    <a:cubicBezTo>
                      <a:pt x="45676" y="149395"/>
                      <a:pt x="0" y="115989"/>
                      <a:pt x="0" y="74698"/>
                    </a:cubicBezTo>
                    <a:lnTo>
                      <a:pt x="0" y="74698"/>
                    </a:lnTo>
                    <a:cubicBezTo>
                      <a:pt x="0" y="33406"/>
                      <a:pt x="45676" y="0"/>
                      <a:pt x="102132" y="0"/>
                    </a:cubicBezTo>
                    <a:lnTo>
                      <a:pt x="1603471" y="0"/>
                    </a:lnTo>
                    <a:cubicBezTo>
                      <a:pt x="1659927" y="0"/>
                      <a:pt x="1705603" y="33406"/>
                      <a:pt x="1705603" y="74698"/>
                    </a:cubicBezTo>
                    <a:lnTo>
                      <a:pt x="1705603" y="74698"/>
                    </a:lnTo>
                    <a:cubicBezTo>
                      <a:pt x="1705603" y="115989"/>
                      <a:pt x="1659927" y="149395"/>
                      <a:pt x="1603471" y="149395"/>
                    </a:cubicBezTo>
                    <a:close/>
                  </a:path>
                </a:pathLst>
              </a:custGeom>
              <a:solidFill>
                <a:srgbClr val="0078D4"/>
              </a:solidFill>
              <a:ln w="14138"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44" name="Group 143">
              <a:extLst>
                <a:ext uri="{FF2B5EF4-FFF2-40B4-BE49-F238E27FC236}">
                  <a16:creationId xmlns:a16="http://schemas.microsoft.com/office/drawing/2014/main" id="{844CADB7-A29C-4049-B8C4-93966C3E35B9}"/>
                </a:ext>
              </a:extLst>
            </p:cNvPr>
            <p:cNvGrpSpPr/>
            <p:nvPr/>
          </p:nvGrpSpPr>
          <p:grpSpPr>
            <a:xfrm>
              <a:off x="3350619" y="12970749"/>
              <a:ext cx="1237584" cy="367763"/>
              <a:chOff x="2769164" y="12625744"/>
              <a:chExt cx="1540489" cy="367763"/>
            </a:xfrm>
          </p:grpSpPr>
          <p:sp>
            <p:nvSpPr>
              <p:cNvPr id="133" name="Freeform: Shape 132">
                <a:extLst>
                  <a:ext uri="{FF2B5EF4-FFF2-40B4-BE49-F238E27FC236}">
                    <a16:creationId xmlns:a16="http://schemas.microsoft.com/office/drawing/2014/main" id="{2EBB334F-65FB-4E82-914D-DEFBF041F5AF}"/>
                  </a:ext>
                </a:extLst>
              </p:cNvPr>
              <p:cNvSpPr/>
              <p:nvPr/>
            </p:nvSpPr>
            <p:spPr>
              <a:xfrm>
                <a:off x="2769164" y="12625744"/>
                <a:ext cx="1540489" cy="149395"/>
              </a:xfrm>
              <a:custGeom>
                <a:avLst/>
                <a:gdLst>
                  <a:gd name="connsiteX0" fmla="*/ 1438358 w 1540489"/>
                  <a:gd name="connsiteY0" fmla="*/ 149395 h 149395"/>
                  <a:gd name="connsiteX1" fmla="*/ 102132 w 1540489"/>
                  <a:gd name="connsiteY1" fmla="*/ 149395 h 149395"/>
                  <a:gd name="connsiteX2" fmla="*/ 0 w 1540489"/>
                  <a:gd name="connsiteY2" fmla="*/ 74698 h 149395"/>
                  <a:gd name="connsiteX3" fmla="*/ 0 w 1540489"/>
                  <a:gd name="connsiteY3" fmla="*/ 74698 h 149395"/>
                  <a:gd name="connsiteX4" fmla="*/ 102132 w 1540489"/>
                  <a:gd name="connsiteY4" fmla="*/ 0 h 149395"/>
                  <a:gd name="connsiteX5" fmla="*/ 1438358 w 1540489"/>
                  <a:gd name="connsiteY5" fmla="*/ 0 h 149395"/>
                  <a:gd name="connsiteX6" fmla="*/ 1540490 w 1540489"/>
                  <a:gd name="connsiteY6" fmla="*/ 74698 h 149395"/>
                  <a:gd name="connsiteX7" fmla="*/ 1540490 w 1540489"/>
                  <a:gd name="connsiteY7" fmla="*/ 74698 h 149395"/>
                  <a:gd name="connsiteX8" fmla="*/ 1438358 w 1540489"/>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0489" h="149395">
                    <a:moveTo>
                      <a:pt x="1438358" y="149395"/>
                    </a:moveTo>
                    <a:lnTo>
                      <a:pt x="102132" y="149395"/>
                    </a:lnTo>
                    <a:cubicBezTo>
                      <a:pt x="45676" y="149395"/>
                      <a:pt x="0" y="115989"/>
                      <a:pt x="0" y="74698"/>
                    </a:cubicBezTo>
                    <a:lnTo>
                      <a:pt x="0" y="74698"/>
                    </a:lnTo>
                    <a:cubicBezTo>
                      <a:pt x="0" y="33406"/>
                      <a:pt x="45676" y="0"/>
                      <a:pt x="102132" y="0"/>
                    </a:cubicBezTo>
                    <a:lnTo>
                      <a:pt x="1438358" y="0"/>
                    </a:lnTo>
                    <a:cubicBezTo>
                      <a:pt x="1494814" y="0"/>
                      <a:pt x="1540490" y="33406"/>
                      <a:pt x="1540490" y="74698"/>
                    </a:cubicBezTo>
                    <a:lnTo>
                      <a:pt x="1540490" y="74698"/>
                    </a:lnTo>
                    <a:cubicBezTo>
                      <a:pt x="1540490" y="115989"/>
                      <a:pt x="1494814" y="149395"/>
                      <a:pt x="1438358" y="149395"/>
                    </a:cubicBezTo>
                    <a:close/>
                  </a:path>
                </a:pathLst>
              </a:custGeom>
              <a:solidFill>
                <a:srgbClr val="0078D4"/>
              </a:solidFill>
              <a:ln w="14156"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34" name="Freeform: Shape 133">
                <a:extLst>
                  <a:ext uri="{FF2B5EF4-FFF2-40B4-BE49-F238E27FC236}">
                    <a16:creationId xmlns:a16="http://schemas.microsoft.com/office/drawing/2014/main" id="{E27E5A44-B7D9-48B1-8D46-50885BFC7AEC}"/>
                  </a:ext>
                </a:extLst>
              </p:cNvPr>
              <p:cNvSpPr/>
              <p:nvPr/>
            </p:nvSpPr>
            <p:spPr>
              <a:xfrm>
                <a:off x="2769164" y="12844112"/>
                <a:ext cx="754074" cy="149395"/>
              </a:xfrm>
              <a:custGeom>
                <a:avLst/>
                <a:gdLst>
                  <a:gd name="connsiteX0" fmla="*/ 651942 w 754074"/>
                  <a:gd name="connsiteY0" fmla="*/ 149395 h 149395"/>
                  <a:gd name="connsiteX1" fmla="*/ 102132 w 754074"/>
                  <a:gd name="connsiteY1" fmla="*/ 149395 h 149395"/>
                  <a:gd name="connsiteX2" fmla="*/ 0 w 754074"/>
                  <a:gd name="connsiteY2" fmla="*/ 74698 h 149395"/>
                  <a:gd name="connsiteX3" fmla="*/ 0 w 754074"/>
                  <a:gd name="connsiteY3" fmla="*/ 74698 h 149395"/>
                  <a:gd name="connsiteX4" fmla="*/ 102132 w 754074"/>
                  <a:gd name="connsiteY4" fmla="*/ 0 h 149395"/>
                  <a:gd name="connsiteX5" fmla="*/ 651942 w 754074"/>
                  <a:gd name="connsiteY5" fmla="*/ 0 h 149395"/>
                  <a:gd name="connsiteX6" fmla="*/ 754074 w 754074"/>
                  <a:gd name="connsiteY6" fmla="*/ 74698 h 149395"/>
                  <a:gd name="connsiteX7" fmla="*/ 754074 w 754074"/>
                  <a:gd name="connsiteY7" fmla="*/ 74698 h 149395"/>
                  <a:gd name="connsiteX8" fmla="*/ 651942 w 754074"/>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4074" h="149395">
                    <a:moveTo>
                      <a:pt x="651942" y="149395"/>
                    </a:moveTo>
                    <a:lnTo>
                      <a:pt x="102132" y="149395"/>
                    </a:lnTo>
                    <a:cubicBezTo>
                      <a:pt x="45676" y="149395"/>
                      <a:pt x="0" y="115989"/>
                      <a:pt x="0" y="74698"/>
                    </a:cubicBezTo>
                    <a:lnTo>
                      <a:pt x="0" y="74698"/>
                    </a:lnTo>
                    <a:cubicBezTo>
                      <a:pt x="0" y="33406"/>
                      <a:pt x="45676" y="0"/>
                      <a:pt x="102132" y="0"/>
                    </a:cubicBezTo>
                    <a:lnTo>
                      <a:pt x="651942" y="0"/>
                    </a:lnTo>
                    <a:cubicBezTo>
                      <a:pt x="708398" y="0"/>
                      <a:pt x="754074" y="33406"/>
                      <a:pt x="754074" y="74698"/>
                    </a:cubicBezTo>
                    <a:lnTo>
                      <a:pt x="754074" y="74698"/>
                    </a:lnTo>
                    <a:cubicBezTo>
                      <a:pt x="754074" y="115989"/>
                      <a:pt x="708398" y="149395"/>
                      <a:pt x="651942" y="149395"/>
                    </a:cubicBezTo>
                    <a:close/>
                  </a:path>
                </a:pathLst>
              </a:custGeom>
              <a:solidFill>
                <a:srgbClr val="243A5E"/>
              </a:solidFill>
              <a:ln w="14156"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grpSp>
          <p:nvGrpSpPr>
            <p:cNvPr id="139" name="Group 138">
              <a:extLst>
                <a:ext uri="{FF2B5EF4-FFF2-40B4-BE49-F238E27FC236}">
                  <a16:creationId xmlns:a16="http://schemas.microsoft.com/office/drawing/2014/main" id="{2553DDA8-3AA4-4F96-9C6B-0CCD151A58DD}"/>
                </a:ext>
              </a:extLst>
            </p:cNvPr>
            <p:cNvGrpSpPr/>
            <p:nvPr/>
          </p:nvGrpSpPr>
          <p:grpSpPr>
            <a:xfrm>
              <a:off x="3350619" y="13547875"/>
              <a:ext cx="1211602" cy="370938"/>
              <a:chOff x="2769164" y="13190708"/>
              <a:chExt cx="1508148" cy="370938"/>
            </a:xfrm>
          </p:grpSpPr>
          <p:sp>
            <p:nvSpPr>
              <p:cNvPr id="136" name="Freeform: Shape 135">
                <a:extLst>
                  <a:ext uri="{FF2B5EF4-FFF2-40B4-BE49-F238E27FC236}">
                    <a16:creationId xmlns:a16="http://schemas.microsoft.com/office/drawing/2014/main" id="{7A7C3E57-EFCE-4910-8175-FAEB22721628}"/>
                  </a:ext>
                </a:extLst>
              </p:cNvPr>
              <p:cNvSpPr/>
              <p:nvPr/>
            </p:nvSpPr>
            <p:spPr>
              <a:xfrm>
                <a:off x="2769164" y="13412251"/>
                <a:ext cx="1508148" cy="149395"/>
              </a:xfrm>
              <a:custGeom>
                <a:avLst/>
                <a:gdLst>
                  <a:gd name="connsiteX0" fmla="*/ 1406016 w 1508148"/>
                  <a:gd name="connsiteY0" fmla="*/ 149395 h 149395"/>
                  <a:gd name="connsiteX1" fmla="*/ 102132 w 1508148"/>
                  <a:gd name="connsiteY1" fmla="*/ 149395 h 149395"/>
                  <a:gd name="connsiteX2" fmla="*/ 0 w 1508148"/>
                  <a:gd name="connsiteY2" fmla="*/ 74698 h 149395"/>
                  <a:gd name="connsiteX3" fmla="*/ 0 w 1508148"/>
                  <a:gd name="connsiteY3" fmla="*/ 74698 h 149395"/>
                  <a:gd name="connsiteX4" fmla="*/ 102132 w 1508148"/>
                  <a:gd name="connsiteY4" fmla="*/ 0 h 149395"/>
                  <a:gd name="connsiteX5" fmla="*/ 1406016 w 1508148"/>
                  <a:gd name="connsiteY5" fmla="*/ 0 h 149395"/>
                  <a:gd name="connsiteX6" fmla="*/ 1508148 w 1508148"/>
                  <a:gd name="connsiteY6" fmla="*/ 74698 h 149395"/>
                  <a:gd name="connsiteX7" fmla="*/ 1508148 w 1508148"/>
                  <a:gd name="connsiteY7" fmla="*/ 74698 h 149395"/>
                  <a:gd name="connsiteX8" fmla="*/ 1406016 w 1508148"/>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8148" h="149395">
                    <a:moveTo>
                      <a:pt x="1406016" y="149395"/>
                    </a:moveTo>
                    <a:lnTo>
                      <a:pt x="102132" y="149395"/>
                    </a:lnTo>
                    <a:cubicBezTo>
                      <a:pt x="45676" y="149395"/>
                      <a:pt x="0" y="115989"/>
                      <a:pt x="0" y="74698"/>
                    </a:cubicBezTo>
                    <a:lnTo>
                      <a:pt x="0" y="74698"/>
                    </a:lnTo>
                    <a:cubicBezTo>
                      <a:pt x="0" y="33406"/>
                      <a:pt x="45676" y="0"/>
                      <a:pt x="102132" y="0"/>
                    </a:cubicBezTo>
                    <a:lnTo>
                      <a:pt x="1406016" y="0"/>
                    </a:lnTo>
                    <a:cubicBezTo>
                      <a:pt x="1462473" y="0"/>
                      <a:pt x="1508148" y="33406"/>
                      <a:pt x="1508148" y="74698"/>
                    </a:cubicBezTo>
                    <a:lnTo>
                      <a:pt x="1508148" y="74698"/>
                    </a:lnTo>
                    <a:cubicBezTo>
                      <a:pt x="1508148" y="115989"/>
                      <a:pt x="1462473" y="149395"/>
                      <a:pt x="1406016" y="149395"/>
                    </a:cubicBezTo>
                    <a:close/>
                  </a:path>
                </a:pathLst>
              </a:custGeom>
              <a:solidFill>
                <a:srgbClr val="243A5E"/>
              </a:solidFill>
              <a:ln w="14108"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sp>
            <p:nvSpPr>
              <p:cNvPr id="137" name="Freeform: Shape 136">
                <a:extLst>
                  <a:ext uri="{FF2B5EF4-FFF2-40B4-BE49-F238E27FC236}">
                    <a16:creationId xmlns:a16="http://schemas.microsoft.com/office/drawing/2014/main" id="{C1AA2936-F93D-4207-AE10-2C32F71FBBC2}"/>
                  </a:ext>
                </a:extLst>
              </p:cNvPr>
              <p:cNvSpPr/>
              <p:nvPr/>
            </p:nvSpPr>
            <p:spPr>
              <a:xfrm>
                <a:off x="2769164" y="13190708"/>
                <a:ext cx="1475806" cy="149395"/>
              </a:xfrm>
              <a:custGeom>
                <a:avLst/>
                <a:gdLst>
                  <a:gd name="connsiteX0" fmla="*/ 1373674 w 1475806"/>
                  <a:gd name="connsiteY0" fmla="*/ 149395 h 149395"/>
                  <a:gd name="connsiteX1" fmla="*/ 102132 w 1475806"/>
                  <a:gd name="connsiteY1" fmla="*/ 149395 h 149395"/>
                  <a:gd name="connsiteX2" fmla="*/ 0 w 1475806"/>
                  <a:gd name="connsiteY2" fmla="*/ 74698 h 149395"/>
                  <a:gd name="connsiteX3" fmla="*/ 0 w 1475806"/>
                  <a:gd name="connsiteY3" fmla="*/ 74698 h 149395"/>
                  <a:gd name="connsiteX4" fmla="*/ 102132 w 1475806"/>
                  <a:gd name="connsiteY4" fmla="*/ 0 h 149395"/>
                  <a:gd name="connsiteX5" fmla="*/ 1373674 w 1475806"/>
                  <a:gd name="connsiteY5" fmla="*/ 0 h 149395"/>
                  <a:gd name="connsiteX6" fmla="*/ 1475806 w 1475806"/>
                  <a:gd name="connsiteY6" fmla="*/ 74698 h 149395"/>
                  <a:gd name="connsiteX7" fmla="*/ 1475806 w 1475806"/>
                  <a:gd name="connsiteY7" fmla="*/ 74698 h 149395"/>
                  <a:gd name="connsiteX8" fmla="*/ 1373674 w 1475806"/>
                  <a:gd name="connsiteY8" fmla="*/ 149395 h 14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5806" h="149395">
                    <a:moveTo>
                      <a:pt x="1373674" y="149395"/>
                    </a:moveTo>
                    <a:lnTo>
                      <a:pt x="102132" y="149395"/>
                    </a:lnTo>
                    <a:cubicBezTo>
                      <a:pt x="45676" y="149395"/>
                      <a:pt x="0" y="115989"/>
                      <a:pt x="0" y="74698"/>
                    </a:cubicBezTo>
                    <a:lnTo>
                      <a:pt x="0" y="74698"/>
                    </a:lnTo>
                    <a:cubicBezTo>
                      <a:pt x="0" y="33406"/>
                      <a:pt x="45676" y="0"/>
                      <a:pt x="102132" y="0"/>
                    </a:cubicBezTo>
                    <a:lnTo>
                      <a:pt x="1373674" y="0"/>
                    </a:lnTo>
                    <a:cubicBezTo>
                      <a:pt x="1430131" y="0"/>
                      <a:pt x="1475806" y="33406"/>
                      <a:pt x="1475806" y="74698"/>
                    </a:cubicBezTo>
                    <a:lnTo>
                      <a:pt x="1475806" y="74698"/>
                    </a:lnTo>
                    <a:cubicBezTo>
                      <a:pt x="1475806" y="115989"/>
                      <a:pt x="1430131" y="149395"/>
                      <a:pt x="1373674" y="149395"/>
                    </a:cubicBezTo>
                    <a:close/>
                  </a:path>
                </a:pathLst>
              </a:custGeom>
              <a:solidFill>
                <a:srgbClr val="0078D4"/>
              </a:solidFill>
              <a:ln w="14108" cap="flat">
                <a:noFill/>
                <a:prstDash val="solid"/>
                <a:miter/>
              </a:ln>
              <a:effectLst>
                <a:outerShdw blurRad="38100" dist="127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pt-br"/>
              </a:p>
            </p:txBody>
          </p:sp>
        </p:grpSp>
        <p:sp>
          <p:nvSpPr>
            <p:cNvPr id="189" name="Rectangle 188">
              <a:extLst>
                <a:ext uri="{FF2B5EF4-FFF2-40B4-BE49-F238E27FC236}">
                  <a16:creationId xmlns:a16="http://schemas.microsoft.com/office/drawing/2014/main" id="{88C75F7C-8457-4D2D-97E9-3FE710A4C721}"/>
                </a:ext>
              </a:extLst>
            </p:cNvPr>
            <p:cNvSpPr/>
            <p:nvPr/>
          </p:nvSpPr>
          <p:spPr>
            <a:xfrm>
              <a:off x="6193785" y="6009054"/>
              <a:ext cx="368691"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10,4%</a:t>
              </a:r>
              <a:endParaRPr lang="pt-br" sz="1100" b="1" dirty="0" err="1">
                <a:solidFill>
                  <a:schemeClr val="accent1"/>
                </a:solidFill>
                <a:latin typeface="Segoe UI Semibold"/>
              </a:endParaRPr>
            </a:p>
          </p:txBody>
        </p:sp>
        <p:sp>
          <p:nvSpPr>
            <p:cNvPr id="191" name="Rectangle 190">
              <a:extLst>
                <a:ext uri="{FF2B5EF4-FFF2-40B4-BE49-F238E27FC236}">
                  <a16:creationId xmlns:a16="http://schemas.microsoft.com/office/drawing/2014/main" id="{FFEF1B68-5BDD-4FE0-9D22-6F4F85745FDF}"/>
                </a:ext>
              </a:extLst>
            </p:cNvPr>
            <p:cNvSpPr/>
            <p:nvPr/>
          </p:nvSpPr>
          <p:spPr>
            <a:xfrm>
              <a:off x="5575528" y="6229543"/>
              <a:ext cx="286938" cy="169277"/>
            </a:xfrm>
            <a:prstGeom prst="rect">
              <a:avLst/>
            </a:prstGeom>
          </p:spPr>
          <p:txBody>
            <a:bodyPr wrap="none" lIns="0" tIns="0" rIns="0" bIns="0">
              <a:spAutoFit/>
            </a:bodyPr>
            <a:lstStyle/>
            <a:p>
              <a:pPr lvl="0" algn="ctr" rtl="0"/>
              <a:r>
                <a:rPr lang="pt-br" sz="1100" b="0" i="0" u="none" baseline="0">
                  <a:latin typeface="Segoe UI Semibold"/>
                </a:rPr>
                <a:t>8,1%</a:t>
              </a:r>
              <a:endParaRPr lang="pt-br" sz="1100" dirty="0" err="1">
                <a:latin typeface="Segoe UI Semibold"/>
              </a:endParaRPr>
            </a:p>
          </p:txBody>
        </p:sp>
        <p:sp>
          <p:nvSpPr>
            <p:cNvPr id="195" name="Rectangle 194">
              <a:extLst>
                <a:ext uri="{FF2B5EF4-FFF2-40B4-BE49-F238E27FC236}">
                  <a16:creationId xmlns:a16="http://schemas.microsoft.com/office/drawing/2014/main" id="{E8323C30-5670-4336-BF7C-CE8493B1CAF7}"/>
                </a:ext>
              </a:extLst>
            </p:cNvPr>
            <p:cNvSpPr/>
            <p:nvPr/>
          </p:nvSpPr>
          <p:spPr>
            <a:xfrm>
              <a:off x="6129958" y="6596110"/>
              <a:ext cx="343043"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10,1%</a:t>
              </a:r>
              <a:endParaRPr lang="pt-br" sz="1100" b="1" dirty="0" err="1">
                <a:solidFill>
                  <a:schemeClr val="accent1"/>
                </a:solidFill>
                <a:latin typeface="Segoe UI Semibold"/>
              </a:endParaRPr>
            </a:p>
          </p:txBody>
        </p:sp>
        <p:sp>
          <p:nvSpPr>
            <p:cNvPr id="196" name="Rectangle 195">
              <a:extLst>
                <a:ext uri="{FF2B5EF4-FFF2-40B4-BE49-F238E27FC236}">
                  <a16:creationId xmlns:a16="http://schemas.microsoft.com/office/drawing/2014/main" id="{DFB08557-BCE2-4ECF-8652-113C669A47CC}"/>
                </a:ext>
              </a:extLst>
            </p:cNvPr>
            <p:cNvSpPr/>
            <p:nvPr/>
          </p:nvSpPr>
          <p:spPr>
            <a:xfrm>
              <a:off x="7096425" y="6815077"/>
              <a:ext cx="365485" cy="169277"/>
            </a:xfrm>
            <a:prstGeom prst="rect">
              <a:avLst/>
            </a:prstGeom>
          </p:spPr>
          <p:txBody>
            <a:bodyPr wrap="none" lIns="0" tIns="0" rIns="0" bIns="0">
              <a:spAutoFit/>
            </a:bodyPr>
            <a:lstStyle/>
            <a:p>
              <a:pPr lvl="0" algn="ctr" rtl="0"/>
              <a:r>
                <a:rPr lang="pt-br" sz="1100" b="0" i="0" u="none" baseline="0">
                  <a:latin typeface="Segoe UI Semibold"/>
                </a:rPr>
                <a:t>13,9%</a:t>
              </a:r>
              <a:endParaRPr lang="pt-br" sz="1100" dirty="0" err="1">
                <a:latin typeface="Segoe UI Semibold"/>
              </a:endParaRPr>
            </a:p>
          </p:txBody>
        </p:sp>
        <p:sp>
          <p:nvSpPr>
            <p:cNvPr id="197" name="Rectangle 196">
              <a:extLst>
                <a:ext uri="{FF2B5EF4-FFF2-40B4-BE49-F238E27FC236}">
                  <a16:creationId xmlns:a16="http://schemas.microsoft.com/office/drawing/2014/main" id="{6CBF69F0-82E8-4F95-8EF9-9A96A04EB5EF}"/>
                </a:ext>
              </a:extLst>
            </p:cNvPr>
            <p:cNvSpPr/>
            <p:nvPr/>
          </p:nvSpPr>
          <p:spPr>
            <a:xfrm>
              <a:off x="5714090" y="7176065"/>
              <a:ext cx="309380"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8,6%</a:t>
              </a:r>
              <a:endParaRPr lang="pt-br" sz="1100" b="1" dirty="0" err="1">
                <a:solidFill>
                  <a:schemeClr val="accent1"/>
                </a:solidFill>
                <a:latin typeface="Segoe UI Semibold"/>
              </a:endParaRPr>
            </a:p>
          </p:txBody>
        </p:sp>
        <p:sp>
          <p:nvSpPr>
            <p:cNvPr id="198" name="Rectangle 197">
              <a:extLst>
                <a:ext uri="{FF2B5EF4-FFF2-40B4-BE49-F238E27FC236}">
                  <a16:creationId xmlns:a16="http://schemas.microsoft.com/office/drawing/2014/main" id="{6B434BC1-9FA7-400C-A573-AF5C3C2D675B}"/>
                </a:ext>
              </a:extLst>
            </p:cNvPr>
            <p:cNvSpPr/>
            <p:nvPr/>
          </p:nvSpPr>
          <p:spPr>
            <a:xfrm>
              <a:off x="5733482" y="7392859"/>
              <a:ext cx="306174" cy="169277"/>
            </a:xfrm>
            <a:prstGeom prst="rect">
              <a:avLst/>
            </a:prstGeom>
          </p:spPr>
          <p:txBody>
            <a:bodyPr wrap="none" lIns="0" tIns="0" rIns="0" bIns="0">
              <a:spAutoFit/>
            </a:bodyPr>
            <a:lstStyle/>
            <a:p>
              <a:pPr lvl="0" algn="ctr" rtl="0"/>
              <a:r>
                <a:rPr lang="pt-br" sz="1100" b="0" i="0" u="none" baseline="0">
                  <a:latin typeface="Segoe UI Semibold"/>
                </a:rPr>
                <a:t>8,7%</a:t>
              </a:r>
              <a:endParaRPr lang="pt-br" sz="1100" dirty="0" err="1">
                <a:latin typeface="Segoe UI Semibold"/>
              </a:endParaRPr>
            </a:p>
          </p:txBody>
        </p:sp>
        <p:sp>
          <p:nvSpPr>
            <p:cNvPr id="200" name="Rectangle 199">
              <a:extLst>
                <a:ext uri="{FF2B5EF4-FFF2-40B4-BE49-F238E27FC236}">
                  <a16:creationId xmlns:a16="http://schemas.microsoft.com/office/drawing/2014/main" id="{F21E6B1C-CCCF-4707-A410-CF4C3A741826}"/>
                </a:ext>
              </a:extLst>
            </p:cNvPr>
            <p:cNvSpPr/>
            <p:nvPr/>
          </p:nvSpPr>
          <p:spPr>
            <a:xfrm>
              <a:off x="5637637" y="7751920"/>
              <a:ext cx="309380"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8,3%</a:t>
              </a:r>
              <a:endParaRPr lang="pt-br" sz="1100" b="1" dirty="0" err="1">
                <a:solidFill>
                  <a:schemeClr val="accent1"/>
                </a:solidFill>
                <a:latin typeface="Segoe UI Semibold"/>
              </a:endParaRPr>
            </a:p>
          </p:txBody>
        </p:sp>
        <p:sp>
          <p:nvSpPr>
            <p:cNvPr id="201" name="Rectangle 200">
              <a:extLst>
                <a:ext uri="{FF2B5EF4-FFF2-40B4-BE49-F238E27FC236}">
                  <a16:creationId xmlns:a16="http://schemas.microsoft.com/office/drawing/2014/main" id="{39307B85-5457-47B4-91CC-B5F86E430CE0}"/>
                </a:ext>
              </a:extLst>
            </p:cNvPr>
            <p:cNvSpPr/>
            <p:nvPr/>
          </p:nvSpPr>
          <p:spPr>
            <a:xfrm>
              <a:off x="6023357" y="7974296"/>
              <a:ext cx="309380" cy="169277"/>
            </a:xfrm>
            <a:prstGeom prst="rect">
              <a:avLst/>
            </a:prstGeom>
          </p:spPr>
          <p:txBody>
            <a:bodyPr wrap="none" lIns="0" tIns="0" rIns="0" bIns="0">
              <a:spAutoFit/>
            </a:bodyPr>
            <a:lstStyle/>
            <a:p>
              <a:pPr lvl="0" algn="ctr" rtl="0"/>
              <a:r>
                <a:rPr lang="pt-br" sz="1100" b="0" i="0" u="none" baseline="0">
                  <a:latin typeface="Segoe UI Semibold"/>
                </a:rPr>
                <a:t>9,8%</a:t>
              </a:r>
              <a:endParaRPr lang="pt-br" sz="1100" dirty="0" err="1">
                <a:latin typeface="Segoe UI Semibold"/>
              </a:endParaRPr>
            </a:p>
          </p:txBody>
        </p:sp>
        <p:sp>
          <p:nvSpPr>
            <p:cNvPr id="204" name="Rectangle 203">
              <a:extLst>
                <a:ext uri="{FF2B5EF4-FFF2-40B4-BE49-F238E27FC236}">
                  <a16:creationId xmlns:a16="http://schemas.microsoft.com/office/drawing/2014/main" id="{E3F87AB8-A572-4096-89A0-941B313D7405}"/>
                </a:ext>
              </a:extLst>
            </p:cNvPr>
            <p:cNvSpPr/>
            <p:nvPr/>
          </p:nvSpPr>
          <p:spPr>
            <a:xfrm>
              <a:off x="5861906" y="8554553"/>
              <a:ext cx="309380" cy="169277"/>
            </a:xfrm>
            <a:prstGeom prst="rect">
              <a:avLst/>
            </a:prstGeom>
          </p:spPr>
          <p:txBody>
            <a:bodyPr wrap="none" lIns="0" tIns="0" rIns="0" bIns="0">
              <a:spAutoFit/>
            </a:bodyPr>
            <a:lstStyle/>
            <a:p>
              <a:pPr lvl="0" algn="ctr" rtl="0"/>
              <a:r>
                <a:rPr lang="pt-br" sz="1100" b="0" i="0" u="none" baseline="0">
                  <a:latin typeface="Segoe UI Semibold"/>
                </a:rPr>
                <a:t>9,2%</a:t>
              </a:r>
              <a:endParaRPr lang="pt-br" sz="1100" dirty="0" err="1">
                <a:latin typeface="Segoe UI Semibold"/>
              </a:endParaRPr>
            </a:p>
          </p:txBody>
        </p:sp>
        <p:sp>
          <p:nvSpPr>
            <p:cNvPr id="205" name="Rectangle 204">
              <a:extLst>
                <a:ext uri="{FF2B5EF4-FFF2-40B4-BE49-F238E27FC236}">
                  <a16:creationId xmlns:a16="http://schemas.microsoft.com/office/drawing/2014/main" id="{4BB56843-26E4-4682-82C0-D15BA72CFBF9}"/>
                </a:ext>
              </a:extLst>
            </p:cNvPr>
            <p:cNvSpPr/>
            <p:nvPr/>
          </p:nvSpPr>
          <p:spPr>
            <a:xfrm>
              <a:off x="5635880" y="8335968"/>
              <a:ext cx="309380"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8,3%</a:t>
              </a:r>
              <a:endParaRPr lang="pt-br" sz="1100" b="1" dirty="0" err="1">
                <a:solidFill>
                  <a:schemeClr val="accent1"/>
                </a:solidFill>
                <a:latin typeface="Segoe UI Semibold"/>
              </a:endParaRPr>
            </a:p>
          </p:txBody>
        </p:sp>
        <p:sp>
          <p:nvSpPr>
            <p:cNvPr id="206" name="Rectangle 205">
              <a:extLst>
                <a:ext uri="{FF2B5EF4-FFF2-40B4-BE49-F238E27FC236}">
                  <a16:creationId xmlns:a16="http://schemas.microsoft.com/office/drawing/2014/main" id="{967105ED-1B8C-4ED8-80E3-231FADC4F40B}"/>
                </a:ext>
              </a:extLst>
            </p:cNvPr>
            <p:cNvSpPr/>
            <p:nvPr/>
          </p:nvSpPr>
          <p:spPr>
            <a:xfrm>
              <a:off x="5533276" y="8909056"/>
              <a:ext cx="306174"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7,9%</a:t>
              </a:r>
              <a:endParaRPr lang="pt-br" sz="1100" b="1" dirty="0" err="1">
                <a:solidFill>
                  <a:schemeClr val="accent1"/>
                </a:solidFill>
                <a:latin typeface="Segoe UI Semibold"/>
              </a:endParaRPr>
            </a:p>
          </p:txBody>
        </p:sp>
        <p:sp>
          <p:nvSpPr>
            <p:cNvPr id="208" name="Rectangle 207">
              <a:extLst>
                <a:ext uri="{FF2B5EF4-FFF2-40B4-BE49-F238E27FC236}">
                  <a16:creationId xmlns:a16="http://schemas.microsoft.com/office/drawing/2014/main" id="{405D730A-301F-4FBC-9074-F8512CABFA56}"/>
                </a:ext>
              </a:extLst>
            </p:cNvPr>
            <p:cNvSpPr/>
            <p:nvPr/>
          </p:nvSpPr>
          <p:spPr>
            <a:xfrm>
              <a:off x="5125947" y="9133241"/>
              <a:ext cx="312586" cy="169277"/>
            </a:xfrm>
            <a:prstGeom prst="rect">
              <a:avLst/>
            </a:prstGeom>
          </p:spPr>
          <p:txBody>
            <a:bodyPr wrap="none" lIns="0" tIns="0" rIns="0" bIns="0">
              <a:spAutoFit/>
            </a:bodyPr>
            <a:lstStyle/>
            <a:p>
              <a:pPr lvl="0" algn="ctr" rtl="0"/>
              <a:r>
                <a:rPr lang="pt-br" sz="1100" b="0" i="0" u="none" baseline="0">
                  <a:latin typeface="Segoe UI Semibold"/>
                </a:rPr>
                <a:t>6,4%</a:t>
              </a:r>
              <a:endParaRPr lang="pt-br" sz="1100" dirty="0" err="1">
                <a:latin typeface="Segoe UI Semibold"/>
              </a:endParaRPr>
            </a:p>
          </p:txBody>
        </p:sp>
        <p:sp>
          <p:nvSpPr>
            <p:cNvPr id="215" name="Rectangle 214">
              <a:extLst>
                <a:ext uri="{FF2B5EF4-FFF2-40B4-BE49-F238E27FC236}">
                  <a16:creationId xmlns:a16="http://schemas.microsoft.com/office/drawing/2014/main" id="{C99C4A73-7279-4BD8-9CC6-D12AB24692B7}"/>
                </a:ext>
              </a:extLst>
            </p:cNvPr>
            <p:cNvSpPr/>
            <p:nvPr/>
          </p:nvSpPr>
          <p:spPr>
            <a:xfrm>
              <a:off x="5529572" y="9485914"/>
              <a:ext cx="306174"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7,9%</a:t>
              </a:r>
              <a:endParaRPr lang="pt-br" sz="1100" b="1" dirty="0" err="1">
                <a:solidFill>
                  <a:schemeClr val="accent1"/>
                </a:solidFill>
                <a:latin typeface="Segoe UI Semibold"/>
              </a:endParaRPr>
            </a:p>
          </p:txBody>
        </p:sp>
        <p:sp>
          <p:nvSpPr>
            <p:cNvPr id="216" name="Rectangle 215">
              <a:extLst>
                <a:ext uri="{FF2B5EF4-FFF2-40B4-BE49-F238E27FC236}">
                  <a16:creationId xmlns:a16="http://schemas.microsoft.com/office/drawing/2014/main" id="{F313AE17-9586-4300-B126-DF4291FE7A28}"/>
                </a:ext>
              </a:extLst>
            </p:cNvPr>
            <p:cNvSpPr/>
            <p:nvPr/>
          </p:nvSpPr>
          <p:spPr>
            <a:xfrm>
              <a:off x="5259544" y="9701058"/>
              <a:ext cx="309380" cy="169277"/>
            </a:xfrm>
            <a:prstGeom prst="rect">
              <a:avLst/>
            </a:prstGeom>
          </p:spPr>
          <p:txBody>
            <a:bodyPr wrap="none" lIns="0" tIns="0" rIns="0" bIns="0">
              <a:spAutoFit/>
            </a:bodyPr>
            <a:lstStyle/>
            <a:p>
              <a:pPr lvl="0" algn="ctr" rtl="0"/>
              <a:r>
                <a:rPr lang="pt-br" sz="1100" b="0" i="0" u="none" baseline="0">
                  <a:latin typeface="Segoe UI Semibold"/>
                </a:rPr>
                <a:t>6,9%</a:t>
              </a:r>
              <a:endParaRPr lang="pt-br" sz="1100" dirty="0" err="1">
                <a:latin typeface="Segoe UI Semibold"/>
              </a:endParaRPr>
            </a:p>
          </p:txBody>
        </p:sp>
        <p:sp>
          <p:nvSpPr>
            <p:cNvPr id="217" name="Rectangle 216">
              <a:extLst>
                <a:ext uri="{FF2B5EF4-FFF2-40B4-BE49-F238E27FC236}">
                  <a16:creationId xmlns:a16="http://schemas.microsoft.com/office/drawing/2014/main" id="{8F41C3DF-8423-43CA-B3FD-C671B9890A51}"/>
                </a:ext>
              </a:extLst>
            </p:cNvPr>
            <p:cNvSpPr/>
            <p:nvPr/>
          </p:nvSpPr>
          <p:spPr>
            <a:xfrm>
              <a:off x="5107345" y="10058236"/>
              <a:ext cx="309380"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6,3%</a:t>
              </a:r>
              <a:endParaRPr lang="pt-br" sz="1100" b="1" dirty="0" err="1">
                <a:solidFill>
                  <a:schemeClr val="accent1"/>
                </a:solidFill>
                <a:latin typeface="Segoe UI Semibold"/>
              </a:endParaRPr>
            </a:p>
          </p:txBody>
        </p:sp>
        <p:sp>
          <p:nvSpPr>
            <p:cNvPr id="219" name="Rectangle 218">
              <a:extLst>
                <a:ext uri="{FF2B5EF4-FFF2-40B4-BE49-F238E27FC236}">
                  <a16:creationId xmlns:a16="http://schemas.microsoft.com/office/drawing/2014/main" id="{42D154A1-34A9-40B7-ABBA-C2BD8208A615}"/>
                </a:ext>
              </a:extLst>
            </p:cNvPr>
            <p:cNvSpPr/>
            <p:nvPr/>
          </p:nvSpPr>
          <p:spPr>
            <a:xfrm>
              <a:off x="5731692" y="10277440"/>
              <a:ext cx="306174" cy="169277"/>
            </a:xfrm>
            <a:prstGeom prst="rect">
              <a:avLst/>
            </a:prstGeom>
          </p:spPr>
          <p:txBody>
            <a:bodyPr wrap="none" lIns="0" tIns="0" rIns="0" bIns="0">
              <a:spAutoFit/>
            </a:bodyPr>
            <a:lstStyle/>
            <a:p>
              <a:pPr lvl="0" algn="ctr" rtl="0"/>
              <a:r>
                <a:rPr lang="pt-br" sz="1100" b="0" i="0" u="none" baseline="0">
                  <a:latin typeface="Segoe UI Semibold"/>
                </a:rPr>
                <a:t>8,7%</a:t>
              </a:r>
              <a:endParaRPr lang="pt-br" sz="1100" dirty="0" err="1">
                <a:latin typeface="Segoe UI Semibold"/>
              </a:endParaRPr>
            </a:p>
          </p:txBody>
        </p:sp>
        <p:sp>
          <p:nvSpPr>
            <p:cNvPr id="220" name="Rectangle 219">
              <a:extLst>
                <a:ext uri="{FF2B5EF4-FFF2-40B4-BE49-F238E27FC236}">
                  <a16:creationId xmlns:a16="http://schemas.microsoft.com/office/drawing/2014/main" id="{0F6F7D38-E068-4C02-8E10-FF9895EF3696}"/>
                </a:ext>
              </a:extLst>
            </p:cNvPr>
            <p:cNvSpPr/>
            <p:nvPr/>
          </p:nvSpPr>
          <p:spPr>
            <a:xfrm>
              <a:off x="5069414" y="10638013"/>
              <a:ext cx="285335"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6,1%</a:t>
              </a:r>
              <a:endParaRPr lang="pt-br" sz="1100" b="1" dirty="0" err="1">
                <a:solidFill>
                  <a:schemeClr val="accent1"/>
                </a:solidFill>
                <a:latin typeface="Segoe UI Semibold"/>
              </a:endParaRPr>
            </a:p>
          </p:txBody>
        </p:sp>
        <p:sp>
          <p:nvSpPr>
            <p:cNvPr id="221" name="Rectangle 220">
              <a:extLst>
                <a:ext uri="{FF2B5EF4-FFF2-40B4-BE49-F238E27FC236}">
                  <a16:creationId xmlns:a16="http://schemas.microsoft.com/office/drawing/2014/main" id="{0783DD8D-CE27-4335-B493-A730271F3C6D}"/>
                </a:ext>
              </a:extLst>
            </p:cNvPr>
            <p:cNvSpPr/>
            <p:nvPr/>
          </p:nvSpPr>
          <p:spPr>
            <a:xfrm>
              <a:off x="4202573" y="10857469"/>
              <a:ext cx="309380" cy="169277"/>
            </a:xfrm>
            <a:prstGeom prst="rect">
              <a:avLst/>
            </a:prstGeom>
          </p:spPr>
          <p:txBody>
            <a:bodyPr wrap="none" lIns="0" tIns="0" rIns="0" bIns="0">
              <a:spAutoFit/>
            </a:bodyPr>
            <a:lstStyle/>
            <a:p>
              <a:pPr lvl="0" algn="ctr" rtl="0"/>
              <a:r>
                <a:rPr lang="pt-br" sz="1100" b="0" i="0" u="none" baseline="0">
                  <a:latin typeface="Segoe UI Semibold"/>
                </a:rPr>
                <a:t>2,9%</a:t>
              </a:r>
              <a:endParaRPr lang="pt-br" sz="1100" dirty="0" err="1">
                <a:latin typeface="Segoe UI Semibold"/>
              </a:endParaRPr>
            </a:p>
          </p:txBody>
        </p:sp>
        <p:sp>
          <p:nvSpPr>
            <p:cNvPr id="222" name="Rectangle 221">
              <a:extLst>
                <a:ext uri="{FF2B5EF4-FFF2-40B4-BE49-F238E27FC236}">
                  <a16:creationId xmlns:a16="http://schemas.microsoft.com/office/drawing/2014/main" id="{638F1350-FC40-48F1-8BD9-A8C606AB5F33}"/>
                </a:ext>
              </a:extLst>
            </p:cNvPr>
            <p:cNvSpPr/>
            <p:nvPr/>
          </p:nvSpPr>
          <p:spPr>
            <a:xfrm>
              <a:off x="4999272" y="11213249"/>
              <a:ext cx="309380"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5,9%</a:t>
              </a:r>
              <a:endParaRPr lang="pt-br" sz="1100" b="1" dirty="0" err="1">
                <a:solidFill>
                  <a:schemeClr val="accent1"/>
                </a:solidFill>
                <a:latin typeface="Segoe UI Semibold"/>
              </a:endParaRPr>
            </a:p>
          </p:txBody>
        </p:sp>
        <p:sp>
          <p:nvSpPr>
            <p:cNvPr id="223" name="Rectangle 222">
              <a:extLst>
                <a:ext uri="{FF2B5EF4-FFF2-40B4-BE49-F238E27FC236}">
                  <a16:creationId xmlns:a16="http://schemas.microsoft.com/office/drawing/2014/main" id="{130AD892-7405-4442-ACDC-AA482474942E}"/>
                </a:ext>
              </a:extLst>
            </p:cNvPr>
            <p:cNvSpPr/>
            <p:nvPr/>
          </p:nvSpPr>
          <p:spPr>
            <a:xfrm>
              <a:off x="5255994" y="11432451"/>
              <a:ext cx="309380" cy="169277"/>
            </a:xfrm>
            <a:prstGeom prst="rect">
              <a:avLst/>
            </a:prstGeom>
          </p:spPr>
          <p:txBody>
            <a:bodyPr wrap="none" lIns="0" tIns="0" rIns="0" bIns="0">
              <a:spAutoFit/>
            </a:bodyPr>
            <a:lstStyle/>
            <a:p>
              <a:pPr lvl="0" algn="ctr" rtl="0"/>
              <a:r>
                <a:rPr lang="pt-br" sz="1100" b="0" i="0" u="none" baseline="0">
                  <a:latin typeface="Segoe UI Semibold"/>
                </a:rPr>
                <a:t>6,9%</a:t>
              </a:r>
              <a:endParaRPr lang="pt-br" sz="1100" dirty="0" err="1">
                <a:latin typeface="Segoe UI Semibold"/>
              </a:endParaRPr>
            </a:p>
          </p:txBody>
        </p:sp>
        <p:sp>
          <p:nvSpPr>
            <p:cNvPr id="224" name="Rectangle 223">
              <a:extLst>
                <a:ext uri="{FF2B5EF4-FFF2-40B4-BE49-F238E27FC236}">
                  <a16:creationId xmlns:a16="http://schemas.microsoft.com/office/drawing/2014/main" id="{1E73CD85-3077-4087-8F50-D1C351C6F4A7}"/>
                </a:ext>
              </a:extLst>
            </p:cNvPr>
            <p:cNvSpPr/>
            <p:nvPr/>
          </p:nvSpPr>
          <p:spPr>
            <a:xfrm>
              <a:off x="4997617" y="11790333"/>
              <a:ext cx="309380"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5,9%</a:t>
              </a:r>
              <a:endParaRPr lang="pt-br" sz="1100" b="1" dirty="0" err="1">
                <a:solidFill>
                  <a:schemeClr val="accent1"/>
                </a:solidFill>
                <a:latin typeface="Segoe UI Semibold"/>
              </a:endParaRPr>
            </a:p>
          </p:txBody>
        </p:sp>
        <p:sp>
          <p:nvSpPr>
            <p:cNvPr id="225" name="Rectangle 224">
              <a:extLst>
                <a:ext uri="{FF2B5EF4-FFF2-40B4-BE49-F238E27FC236}">
                  <a16:creationId xmlns:a16="http://schemas.microsoft.com/office/drawing/2014/main" id="{A93A6C91-0DA7-461C-B2AD-014D64FD2868}"/>
                </a:ext>
              </a:extLst>
            </p:cNvPr>
            <p:cNvSpPr/>
            <p:nvPr/>
          </p:nvSpPr>
          <p:spPr>
            <a:xfrm>
              <a:off x="4648181" y="12012781"/>
              <a:ext cx="312586" cy="169277"/>
            </a:xfrm>
            <a:prstGeom prst="rect">
              <a:avLst/>
            </a:prstGeom>
          </p:spPr>
          <p:txBody>
            <a:bodyPr wrap="none" lIns="0" tIns="0" rIns="0" bIns="0">
              <a:spAutoFit/>
            </a:bodyPr>
            <a:lstStyle/>
            <a:p>
              <a:pPr lvl="0" algn="ctr" rtl="0"/>
              <a:r>
                <a:rPr lang="pt-br" sz="1100" b="0" i="0" u="none" baseline="0">
                  <a:latin typeface="Segoe UI Semibold"/>
                </a:rPr>
                <a:t>4,6%</a:t>
              </a:r>
              <a:endParaRPr lang="pt-br" sz="1100" dirty="0" err="1">
                <a:latin typeface="Segoe UI Semibold"/>
              </a:endParaRPr>
            </a:p>
          </p:txBody>
        </p:sp>
        <p:sp>
          <p:nvSpPr>
            <p:cNvPr id="226" name="Rectangle 225">
              <a:extLst>
                <a:ext uri="{FF2B5EF4-FFF2-40B4-BE49-F238E27FC236}">
                  <a16:creationId xmlns:a16="http://schemas.microsoft.com/office/drawing/2014/main" id="{8912CEBC-E4CA-45AD-BDBF-7598C232CF43}"/>
                </a:ext>
              </a:extLst>
            </p:cNvPr>
            <p:cNvSpPr/>
            <p:nvPr/>
          </p:nvSpPr>
          <p:spPr>
            <a:xfrm>
              <a:off x="5255994" y="12593408"/>
              <a:ext cx="309380" cy="169277"/>
            </a:xfrm>
            <a:prstGeom prst="rect">
              <a:avLst/>
            </a:prstGeom>
          </p:spPr>
          <p:txBody>
            <a:bodyPr wrap="none" lIns="0" tIns="0" rIns="0" bIns="0">
              <a:spAutoFit/>
            </a:bodyPr>
            <a:lstStyle/>
            <a:p>
              <a:pPr lvl="0" algn="ctr" rtl="0"/>
              <a:r>
                <a:rPr lang="pt-br" sz="1100" b="0" i="0" u="none" baseline="0">
                  <a:latin typeface="Segoe UI Semibold"/>
                </a:rPr>
                <a:t>6,9%</a:t>
              </a:r>
              <a:endParaRPr lang="pt-br" sz="1100" dirty="0" err="1">
                <a:latin typeface="Segoe UI Semibold"/>
              </a:endParaRPr>
            </a:p>
          </p:txBody>
        </p:sp>
        <p:sp>
          <p:nvSpPr>
            <p:cNvPr id="227" name="Rectangle 226">
              <a:extLst>
                <a:ext uri="{FF2B5EF4-FFF2-40B4-BE49-F238E27FC236}">
                  <a16:creationId xmlns:a16="http://schemas.microsoft.com/office/drawing/2014/main" id="{38EB13A9-0E7F-4E79-B37C-DA7011B95554}"/>
                </a:ext>
              </a:extLst>
            </p:cNvPr>
            <p:cNvSpPr/>
            <p:nvPr/>
          </p:nvSpPr>
          <p:spPr>
            <a:xfrm>
              <a:off x="4813434" y="12370472"/>
              <a:ext cx="309380"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5,2%</a:t>
              </a:r>
              <a:endParaRPr lang="pt-br" sz="1100" b="1" dirty="0" err="1">
                <a:solidFill>
                  <a:schemeClr val="accent1"/>
                </a:solidFill>
                <a:latin typeface="Segoe UI Semibold"/>
              </a:endParaRPr>
            </a:p>
          </p:txBody>
        </p:sp>
        <p:sp>
          <p:nvSpPr>
            <p:cNvPr id="228" name="Rectangle 227">
              <a:extLst>
                <a:ext uri="{FF2B5EF4-FFF2-40B4-BE49-F238E27FC236}">
                  <a16:creationId xmlns:a16="http://schemas.microsoft.com/office/drawing/2014/main" id="{8A865032-0958-401B-80D5-E2160F3BFDCE}"/>
                </a:ext>
              </a:extLst>
            </p:cNvPr>
            <p:cNvSpPr/>
            <p:nvPr/>
          </p:nvSpPr>
          <p:spPr>
            <a:xfrm>
              <a:off x="4040288" y="13164732"/>
              <a:ext cx="309380" cy="169277"/>
            </a:xfrm>
            <a:prstGeom prst="rect">
              <a:avLst/>
            </a:prstGeom>
          </p:spPr>
          <p:txBody>
            <a:bodyPr wrap="none" lIns="0" tIns="0" rIns="0" bIns="0">
              <a:spAutoFit/>
            </a:bodyPr>
            <a:lstStyle/>
            <a:p>
              <a:pPr lvl="0" algn="ctr" rtl="0"/>
              <a:r>
                <a:rPr lang="pt-br" sz="1100" b="0" i="0" u="none" baseline="0">
                  <a:latin typeface="Segoe UI Semibold"/>
                </a:rPr>
                <a:t>2,3%</a:t>
              </a:r>
              <a:endParaRPr lang="pt-br" sz="1100" dirty="0" err="1">
                <a:latin typeface="Segoe UI Semibold"/>
              </a:endParaRPr>
            </a:p>
          </p:txBody>
        </p:sp>
        <p:sp>
          <p:nvSpPr>
            <p:cNvPr id="229" name="Rectangle 228">
              <a:extLst>
                <a:ext uri="{FF2B5EF4-FFF2-40B4-BE49-F238E27FC236}">
                  <a16:creationId xmlns:a16="http://schemas.microsoft.com/office/drawing/2014/main" id="{880A4681-8FDD-4A63-B563-15F3927CCC41}"/>
                </a:ext>
              </a:extLst>
            </p:cNvPr>
            <p:cNvSpPr/>
            <p:nvPr/>
          </p:nvSpPr>
          <p:spPr>
            <a:xfrm>
              <a:off x="4686721" y="12945076"/>
              <a:ext cx="309380"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4,7%</a:t>
              </a:r>
              <a:endParaRPr lang="pt-br" sz="1100" b="1" dirty="0" err="1">
                <a:solidFill>
                  <a:schemeClr val="accent1"/>
                </a:solidFill>
                <a:latin typeface="Segoe UI Semibold"/>
              </a:endParaRPr>
            </a:p>
          </p:txBody>
        </p:sp>
        <p:sp>
          <p:nvSpPr>
            <p:cNvPr id="230" name="Rectangle 229">
              <a:extLst>
                <a:ext uri="{FF2B5EF4-FFF2-40B4-BE49-F238E27FC236}">
                  <a16:creationId xmlns:a16="http://schemas.microsoft.com/office/drawing/2014/main" id="{09D814C8-980C-4B6C-A93B-5BB74DCF0996}"/>
                </a:ext>
              </a:extLst>
            </p:cNvPr>
            <p:cNvSpPr/>
            <p:nvPr/>
          </p:nvSpPr>
          <p:spPr>
            <a:xfrm>
              <a:off x="4630254" y="13523515"/>
              <a:ext cx="312586" cy="169277"/>
            </a:xfrm>
            <a:prstGeom prst="rect">
              <a:avLst/>
            </a:prstGeom>
          </p:spPr>
          <p:txBody>
            <a:bodyPr wrap="none" lIns="0" tIns="0" rIns="0" bIns="0">
              <a:spAutoFit/>
            </a:bodyPr>
            <a:lstStyle/>
            <a:p>
              <a:pPr lvl="0" algn="ctr" rtl="0"/>
              <a:r>
                <a:rPr lang="pt-br" sz="1100" b="1" i="0" u="none" baseline="0">
                  <a:solidFill>
                    <a:schemeClr val="accent1"/>
                  </a:solidFill>
                  <a:latin typeface="Segoe UI Semibold"/>
                </a:rPr>
                <a:t>4,5%</a:t>
              </a:r>
              <a:endParaRPr lang="pt-br" sz="1100" b="1" dirty="0" err="1">
                <a:solidFill>
                  <a:schemeClr val="accent1"/>
                </a:solidFill>
                <a:latin typeface="Segoe UI Semibold"/>
              </a:endParaRPr>
            </a:p>
          </p:txBody>
        </p:sp>
        <p:sp>
          <p:nvSpPr>
            <p:cNvPr id="231" name="Rectangle 230">
              <a:extLst>
                <a:ext uri="{FF2B5EF4-FFF2-40B4-BE49-F238E27FC236}">
                  <a16:creationId xmlns:a16="http://schemas.microsoft.com/office/drawing/2014/main" id="{6B836A1E-7844-4E5D-B453-66D154B4660C}"/>
                </a:ext>
              </a:extLst>
            </p:cNvPr>
            <p:cNvSpPr/>
            <p:nvPr/>
          </p:nvSpPr>
          <p:spPr>
            <a:xfrm>
              <a:off x="4650887" y="13754128"/>
              <a:ext cx="312586" cy="169277"/>
            </a:xfrm>
            <a:prstGeom prst="rect">
              <a:avLst/>
            </a:prstGeom>
          </p:spPr>
          <p:txBody>
            <a:bodyPr wrap="none" lIns="0" tIns="0" rIns="0" bIns="0">
              <a:spAutoFit/>
            </a:bodyPr>
            <a:lstStyle/>
            <a:p>
              <a:pPr lvl="0" algn="ctr" rtl="0"/>
              <a:r>
                <a:rPr lang="pt-br" sz="1100" b="0" i="0" u="none" baseline="0">
                  <a:latin typeface="Segoe UI Semibold"/>
                </a:rPr>
                <a:t>4,6%</a:t>
              </a:r>
              <a:endParaRPr lang="pt-br" sz="1100" dirty="0" err="1">
                <a:latin typeface="Segoe UI Semibold"/>
              </a:endParaRPr>
            </a:p>
          </p:txBody>
        </p:sp>
        <p:cxnSp>
          <p:nvCxnSpPr>
            <p:cNvPr id="4" name="Straight Connector 3">
              <a:extLst>
                <a:ext uri="{FF2B5EF4-FFF2-40B4-BE49-F238E27FC236}">
                  <a16:creationId xmlns:a16="http://schemas.microsoft.com/office/drawing/2014/main" id="{FCC66312-6442-4F91-8BE4-F1881CCB069D}"/>
                </a:ext>
              </a:extLst>
            </p:cNvPr>
            <p:cNvCxnSpPr/>
            <p:nvPr/>
          </p:nvCxnSpPr>
          <p:spPr>
            <a:xfrm>
              <a:off x="377525" y="6515272"/>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87F21357-3639-4259-977E-09165CB0A855}"/>
                </a:ext>
              </a:extLst>
            </p:cNvPr>
            <p:cNvCxnSpPr/>
            <p:nvPr/>
          </p:nvCxnSpPr>
          <p:spPr>
            <a:xfrm>
              <a:off x="377525" y="7093636"/>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BD9BD402-D75B-4ABE-8D93-6428BD1FA885}"/>
                </a:ext>
              </a:extLst>
            </p:cNvPr>
            <p:cNvCxnSpPr/>
            <p:nvPr/>
          </p:nvCxnSpPr>
          <p:spPr>
            <a:xfrm>
              <a:off x="377525" y="7670755"/>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5A9CB99-4405-4EF6-8A3A-71AF90E9826B}"/>
                </a:ext>
              </a:extLst>
            </p:cNvPr>
            <p:cNvCxnSpPr/>
            <p:nvPr/>
          </p:nvCxnSpPr>
          <p:spPr>
            <a:xfrm>
              <a:off x="377525" y="8204332"/>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8FB285C-8533-418E-8093-B998635FECFD}"/>
                </a:ext>
              </a:extLst>
            </p:cNvPr>
            <p:cNvCxnSpPr/>
            <p:nvPr/>
          </p:nvCxnSpPr>
          <p:spPr>
            <a:xfrm>
              <a:off x="377525" y="8824993"/>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3EFB5C67-34D1-4276-AF0D-6B9B436B6835}"/>
                </a:ext>
              </a:extLst>
            </p:cNvPr>
            <p:cNvCxnSpPr/>
            <p:nvPr/>
          </p:nvCxnSpPr>
          <p:spPr>
            <a:xfrm>
              <a:off x="377525" y="9402112"/>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977FBDBB-F187-4DE1-AB33-2777452D879C}"/>
                </a:ext>
              </a:extLst>
            </p:cNvPr>
            <p:cNvCxnSpPr/>
            <p:nvPr/>
          </p:nvCxnSpPr>
          <p:spPr>
            <a:xfrm>
              <a:off x="377525" y="9979231"/>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F2DAF966-87B8-4E75-A152-CB202BDE6B7B}"/>
                </a:ext>
              </a:extLst>
            </p:cNvPr>
            <p:cNvCxnSpPr/>
            <p:nvPr/>
          </p:nvCxnSpPr>
          <p:spPr>
            <a:xfrm>
              <a:off x="377525" y="10556350"/>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DCAE85C-1F3B-48AD-A364-C4073683A344}"/>
                </a:ext>
              </a:extLst>
            </p:cNvPr>
            <p:cNvCxnSpPr/>
            <p:nvPr/>
          </p:nvCxnSpPr>
          <p:spPr>
            <a:xfrm>
              <a:off x="377525" y="11134714"/>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E333995-C90F-45B9-B151-FDA832F78F29}"/>
                </a:ext>
              </a:extLst>
            </p:cNvPr>
            <p:cNvCxnSpPr/>
            <p:nvPr/>
          </p:nvCxnSpPr>
          <p:spPr>
            <a:xfrm>
              <a:off x="377525" y="11711833"/>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A57A1C3-82B4-4E6E-9304-FE0C239F2DC1}"/>
                </a:ext>
              </a:extLst>
            </p:cNvPr>
            <p:cNvCxnSpPr/>
            <p:nvPr/>
          </p:nvCxnSpPr>
          <p:spPr>
            <a:xfrm>
              <a:off x="377525" y="12288952"/>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EF7B3E25-BA04-45A9-BA60-DC25F11A37A9}"/>
                </a:ext>
              </a:extLst>
            </p:cNvPr>
            <p:cNvCxnSpPr/>
            <p:nvPr/>
          </p:nvCxnSpPr>
          <p:spPr>
            <a:xfrm>
              <a:off x="377525" y="12866071"/>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D3908D82-E368-4681-A6DA-3C95CFB9B43A}"/>
                </a:ext>
              </a:extLst>
            </p:cNvPr>
            <p:cNvCxnSpPr/>
            <p:nvPr/>
          </p:nvCxnSpPr>
          <p:spPr>
            <a:xfrm>
              <a:off x="377525" y="13443190"/>
              <a:ext cx="2816525" cy="0"/>
            </a:xfrm>
            <a:prstGeom prst="line">
              <a:avLst/>
            </a:prstGeom>
            <a:ln w="9525">
              <a:solidFill>
                <a:schemeClr val="bg1">
                  <a:lumMod val="75000"/>
                </a:schemeClr>
              </a:solidFill>
              <a:prstDash val="sysDash"/>
              <a:headEnd type="none" w="lg" len="med"/>
              <a:tailEnd type="none" w="lg" len="med"/>
            </a:ln>
          </p:spPr>
          <p:style>
            <a:lnRef idx="1">
              <a:schemeClr val="accent1"/>
            </a:lnRef>
            <a:fillRef idx="0">
              <a:schemeClr val="accent1"/>
            </a:fillRef>
            <a:effectRef idx="0">
              <a:schemeClr val="accent1"/>
            </a:effectRef>
            <a:fontRef idx="minor">
              <a:schemeClr val="tx1"/>
            </a:fontRef>
          </p:style>
        </p:cxnSp>
      </p:grpSp>
      <p:pic>
        <p:nvPicPr>
          <p:cNvPr id="135" name="Picture 134" descr="A picture containing drawing&#10;&#10;Description automatically generated">
            <a:extLst>
              <a:ext uri="{FF2B5EF4-FFF2-40B4-BE49-F238E27FC236}">
                <a16:creationId xmlns:a16="http://schemas.microsoft.com/office/drawing/2014/main" id="{0BBD68CB-EF4A-4921-8047-FB7C8E522228}"/>
              </a:ext>
            </a:extLst>
          </p:cNvPr>
          <p:cNvPicPr>
            <a:picLocks noChangeAspect="1"/>
          </p:cNvPicPr>
          <p:nvPr/>
        </p:nvPicPr>
        <p:blipFill>
          <a:blip r:embed="rId5"/>
          <a:stretch>
            <a:fillRect/>
          </a:stretch>
        </p:blipFill>
        <p:spPr>
          <a:xfrm>
            <a:off x="5542524" y="47626"/>
            <a:ext cx="2191776" cy="982367"/>
          </a:xfrm>
          <a:prstGeom prst="rect">
            <a:avLst/>
          </a:prstGeom>
        </p:spPr>
      </p:pic>
    </p:spTree>
    <p:extLst>
      <p:ext uri="{BB962C8B-B14F-4D97-AF65-F5344CB8AC3E}">
        <p14:creationId xmlns:p14="http://schemas.microsoft.com/office/powerpoint/2010/main" val="1944252896"/>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Lst>
</file>

<file path=ppt/theme/theme1.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A02CE88-F39D-4EDB-97A2-D8436D522B2B}"/>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http://schemas.microsoft.com/office/2006/documentManagement/types"/>
    <ds:schemaRef ds:uri="http://www.w3.org/XML/1998/namespace"/>
    <ds:schemaRef ds:uri="http://purl.org/dc/elements/1.1/"/>
    <ds:schemaRef ds:uri="http://purl.org/dc/dcmitype/"/>
    <ds:schemaRef ds:uri="http://schemas.microsoft.com/office/infopath/2007/PartnerControls"/>
    <ds:schemaRef ds:uri="0c1a6c9c-f016-4857-bf43-21b252e701d9"/>
    <ds:schemaRef ds:uri="http://purl.org/dc/terms/"/>
    <ds:schemaRef ds:uri="7a20bb1a-2526-436b-a0aa-406322af6dcc"/>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Cloud Security with WVD- Infographic_CB</Template>
  <TotalTime>355</TotalTime>
  <Words>317</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Segoe UI</vt:lpstr>
      <vt:lpstr>Segoe UI Semibold</vt:lpstr>
      <vt:lpstr>Wingdings</vt:lpstr>
      <vt:lpstr>White Template</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name&gt;</dc:subject>
  <dc:creator>Julbenson Hujon [Chillibreeze]</dc:creator>
  <cp:keywords/>
  <dc:description/>
  <cp:lastModifiedBy>Lindsay Dawson</cp:lastModifiedBy>
  <cp:revision>87</cp:revision>
  <dcterms:created xsi:type="dcterms:W3CDTF">2020-06-03T09:47:35Z</dcterms:created>
  <dcterms:modified xsi:type="dcterms:W3CDTF">2020-07-30T22:09:47Z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y fmtid="{D5CDD505-2E9C-101B-9397-08002B2CF9AE}" pid="20" name="ArticulateGUID">
    <vt:lpwstr>224420B0-A670-4207-B1E7-86B8A4EA97E4</vt:lpwstr>
  </property>
  <property fmtid="{D5CDD505-2E9C-101B-9397-08002B2CF9AE}" pid="21" name="ArticulatePath">
    <vt:lpwstr>PTBR_Digital Selling_Engaging at Scale_062420_CB</vt:lpwstr>
  </property>
  <property fmtid="{D5CDD505-2E9C-101B-9397-08002B2CF9AE}" pid="22" name="Order">
    <vt:r8>555000</vt:r8>
  </property>
  <property fmtid="{D5CDD505-2E9C-101B-9397-08002B2CF9AE}" pid="23" name="xd_Signature">
    <vt:bool>false</vt:bool>
  </property>
  <property fmtid="{D5CDD505-2E9C-101B-9397-08002B2CF9AE}" pid="24" name="xd_ProgID">
    <vt:lpwstr/>
  </property>
  <property fmtid="{D5CDD505-2E9C-101B-9397-08002B2CF9AE}" pid="25" name="_SourceUrl">
    <vt:lpwstr/>
  </property>
  <property fmtid="{D5CDD505-2E9C-101B-9397-08002B2CF9AE}" pid="26" name="_SharedFileIndex">
    <vt:lpwstr/>
  </property>
  <property fmtid="{D5CDD505-2E9C-101B-9397-08002B2CF9AE}" pid="27" name="ComplianceAssetId">
    <vt:lpwstr/>
  </property>
  <property fmtid="{D5CDD505-2E9C-101B-9397-08002B2CF9AE}" pid="28" name="TemplateUrl">
    <vt:lpwstr/>
  </property>
</Properties>
</file>