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229" r:id="rId4"/>
  </p:sldMasterIdLst>
  <p:notesMasterIdLst>
    <p:notesMasterId r:id="rId6"/>
  </p:notesMasterIdLst>
  <p:handoutMasterIdLst>
    <p:handoutMasterId r:id="rId7"/>
  </p:handoutMasterIdLst>
  <p:sldIdLst>
    <p:sldId id="264" r:id="rId5"/>
  </p:sldIdLst>
  <p:sldSz cx="7772400" cy="15581313"/>
  <p:notesSz cx="6858000" cy="9144000"/>
  <p:custDataLst>
    <p:tags r:id="rId8"/>
  </p:custDataLst>
  <p:defaultTextStyle>
    <a:defPPr>
      <a:defRPr lang="en-US"/>
    </a:defPPr>
    <a:lvl1pPr marL="0" algn="l" defTabSz="914367" rtl="0" eaLnBrk="1" latinLnBrk="0" hangingPunct="1">
      <a:defRPr sz="1765" kern="1200">
        <a:solidFill>
          <a:schemeClr val="tx1"/>
        </a:solidFill>
        <a:latin typeface="+mn-lt"/>
        <a:ea typeface="+mn-ea"/>
        <a:cs typeface="+mn-cs"/>
      </a:defRPr>
    </a:lvl1pPr>
    <a:lvl2pPr marL="457183" algn="l" defTabSz="914367" rtl="0" eaLnBrk="1" latinLnBrk="0" hangingPunct="1">
      <a:defRPr sz="1765" kern="1200">
        <a:solidFill>
          <a:schemeClr val="tx1"/>
        </a:solidFill>
        <a:latin typeface="+mn-lt"/>
        <a:ea typeface="+mn-ea"/>
        <a:cs typeface="+mn-cs"/>
      </a:defRPr>
    </a:lvl2pPr>
    <a:lvl3pPr marL="914367" algn="l" defTabSz="914367" rtl="0" eaLnBrk="1" latinLnBrk="0" hangingPunct="1">
      <a:defRPr sz="1765" kern="1200">
        <a:solidFill>
          <a:schemeClr val="tx1"/>
        </a:solidFill>
        <a:latin typeface="+mn-lt"/>
        <a:ea typeface="+mn-ea"/>
        <a:cs typeface="+mn-cs"/>
      </a:defRPr>
    </a:lvl3pPr>
    <a:lvl4pPr marL="1371550" algn="l" defTabSz="914367" rtl="0" eaLnBrk="1" latinLnBrk="0" hangingPunct="1">
      <a:defRPr sz="1765" kern="1200">
        <a:solidFill>
          <a:schemeClr val="tx1"/>
        </a:solidFill>
        <a:latin typeface="+mn-lt"/>
        <a:ea typeface="+mn-ea"/>
        <a:cs typeface="+mn-cs"/>
      </a:defRPr>
    </a:lvl4pPr>
    <a:lvl5pPr marL="1828734" algn="l" defTabSz="914367" rtl="0" eaLnBrk="1" latinLnBrk="0" hangingPunct="1">
      <a:defRPr sz="1765" kern="1200">
        <a:solidFill>
          <a:schemeClr val="tx1"/>
        </a:solidFill>
        <a:latin typeface="+mn-lt"/>
        <a:ea typeface="+mn-ea"/>
        <a:cs typeface="+mn-cs"/>
      </a:defRPr>
    </a:lvl5pPr>
    <a:lvl6pPr marL="2285918" algn="l" defTabSz="914367" rtl="0" eaLnBrk="1" latinLnBrk="0" hangingPunct="1">
      <a:defRPr sz="1765" kern="1200">
        <a:solidFill>
          <a:schemeClr val="tx1"/>
        </a:solidFill>
        <a:latin typeface="+mn-lt"/>
        <a:ea typeface="+mn-ea"/>
        <a:cs typeface="+mn-cs"/>
      </a:defRPr>
    </a:lvl6pPr>
    <a:lvl7pPr marL="2743101" algn="l" defTabSz="914367" rtl="0" eaLnBrk="1" latinLnBrk="0" hangingPunct="1">
      <a:defRPr sz="1765" kern="1200">
        <a:solidFill>
          <a:schemeClr val="tx1"/>
        </a:solidFill>
        <a:latin typeface="+mn-lt"/>
        <a:ea typeface="+mn-ea"/>
        <a:cs typeface="+mn-cs"/>
      </a:defRPr>
    </a:lvl7pPr>
    <a:lvl8pPr marL="3200284" algn="l" defTabSz="914367" rtl="0" eaLnBrk="1" latinLnBrk="0" hangingPunct="1">
      <a:defRPr sz="1765" kern="1200">
        <a:solidFill>
          <a:schemeClr val="tx1"/>
        </a:solidFill>
        <a:latin typeface="+mn-lt"/>
        <a:ea typeface="+mn-ea"/>
        <a:cs typeface="+mn-cs"/>
      </a:defRPr>
    </a:lvl8pPr>
    <a:lvl9pPr marL="3657469" algn="l" defTabSz="914367" rtl="0" eaLnBrk="1" latinLnBrk="0" hangingPunct="1">
      <a:defRPr sz="1765"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aku Uchikawa" initials="SU" lastIdx="11" clrIdx="0"/>
  <p:cmAuthor id="7" name="Kathryn Courtney" initials="KC" lastIdx="1" clrIdx="7">
    <p:extLst>
      <p:ext uri="{19B8F6BF-5375-455C-9EA6-DF929625EA0E}">
        <p15:presenceInfo xmlns:p15="http://schemas.microsoft.com/office/powerpoint/2012/main" userId="Kathryn Courtney" providerId="None"/>
      </p:ext>
    </p:extLst>
  </p:cmAuthor>
  <p:cmAuthor id="1" name="Mary Feil-Jacobs" initials="MFJ" lastIdx="43" clrIdx="1"/>
  <p:cmAuthor id="8" name="Travis Nesse" initials="TN" lastIdx="7" clrIdx="8">
    <p:extLst>
      <p:ext uri="{19B8F6BF-5375-455C-9EA6-DF929625EA0E}">
        <p15:presenceInfo xmlns:p15="http://schemas.microsoft.com/office/powerpoint/2012/main" userId="Travis Nesse" providerId="None"/>
      </p:ext>
    </p:extLst>
  </p:cmAuthor>
  <p:cmAuthor id="2" name="Monica Lueder" initials="ML" lastIdx="22" clrIdx="2">
    <p:extLst>
      <p:ext uri="{19B8F6BF-5375-455C-9EA6-DF929625EA0E}">
        <p15:presenceInfo xmlns:p15="http://schemas.microsoft.com/office/powerpoint/2012/main" userId="S-1-5-21-2127521184-1604012920-1887927527-2598260" providerId="AD"/>
      </p:ext>
    </p:extLst>
  </p:cmAuthor>
  <p:cmAuthor id="9" name="Jim Balch" initials="JB" lastIdx="3" clrIdx="9">
    <p:extLst>
      <p:ext uri="{19B8F6BF-5375-455C-9EA6-DF929625EA0E}">
        <p15:presenceInfo xmlns:p15="http://schemas.microsoft.com/office/powerpoint/2012/main" userId="S::jim@audienz.com::29be9760-d01f-4778-8d90-850da1818ff6" providerId="AD"/>
      </p:ext>
    </p:extLst>
  </p:cmAuthor>
  <p:cmAuthor id="3" name="Mary Feil-Jacobs" initials="MF" lastIdx="28" clrIdx="3">
    <p:extLst>
      <p:ext uri="{19B8F6BF-5375-455C-9EA6-DF929625EA0E}">
        <p15:presenceInfo xmlns:p15="http://schemas.microsoft.com/office/powerpoint/2012/main" userId="S-1-5-21-2127521184-1604012920-1887927527-65006" providerId="AD"/>
      </p:ext>
    </p:extLst>
  </p:cmAuthor>
  <p:cmAuthor id="10" name="Connor Schmidt" initials="CS" lastIdx="1" clrIdx="10">
    <p:extLst>
      <p:ext uri="{19B8F6BF-5375-455C-9EA6-DF929625EA0E}">
        <p15:presenceInfo xmlns:p15="http://schemas.microsoft.com/office/powerpoint/2012/main" userId="S::Connor@audienz.com::09332ba3-bace-4762-933e-6733a8e21971" providerId="AD"/>
      </p:ext>
    </p:extLst>
  </p:cmAuthor>
  <p:cmAuthor id="4" name="Tracy Tran" initials="TT" lastIdx="9" clrIdx="4">
    <p:extLst>
      <p:ext uri="{19B8F6BF-5375-455C-9EA6-DF929625EA0E}">
        <p15:presenceInfo xmlns:p15="http://schemas.microsoft.com/office/powerpoint/2012/main" userId="S::tracyt@microsoft.com::7b485f56-8fe8-4efc-a1b3-85e720327ac5" providerId="AD"/>
      </p:ext>
    </p:extLst>
  </p:cmAuthor>
  <p:cmAuthor id="5" name="Gilsylvester Langstieh [Chillibreeze]" initials="GL[" lastIdx="1" clrIdx="5">
    <p:extLst>
      <p:ext uri="{19B8F6BF-5375-455C-9EA6-DF929625EA0E}">
        <p15:presenceInfo xmlns:p15="http://schemas.microsoft.com/office/powerpoint/2012/main" userId="S::gilsylvester.l@chillibreeze.com::b21e834c-0251-490c-a07a-3844b6601718" providerId="AD"/>
      </p:ext>
    </p:extLst>
  </p:cmAuthor>
  <p:cmAuthor id="6" name="Guest User" initials="GU" lastIdx="1" clrIdx="6">
    <p:extLst>
      <p:ext uri="{19B8F6BF-5375-455C-9EA6-DF929625EA0E}">
        <p15:presenceInfo xmlns:p15="http://schemas.microsoft.com/office/powerpoint/2012/main" userId="S::urn:spo:anon#2a590295f9fd1bb445334102fc8e1dc7530ae8600915a969b923600a4c03b06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1C1C1"/>
    <a:srgbClr val="DEDEDE"/>
    <a:srgbClr val="F3F3F3"/>
    <a:srgbClr val="51A7DD"/>
    <a:srgbClr val="3C3C41"/>
    <a:srgbClr val="24292E"/>
    <a:srgbClr val="1D2125"/>
    <a:srgbClr val="2B3137"/>
    <a:srgbClr val="032F62"/>
    <a:srgbClr val="7DA71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F0CDB8A-2349-7FCC-96F8-3CC88573EED8}" v="33" dt="2020-07-29T17:20:16.14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82"/>
    <p:restoredTop sz="94694"/>
  </p:normalViewPr>
  <p:slideViewPr>
    <p:cSldViewPr snapToGrid="0">
      <p:cViewPr>
        <p:scale>
          <a:sx n="90" d="100"/>
          <a:sy n="90" d="100"/>
        </p:scale>
        <p:origin x="1692" y="-4440"/>
      </p:cViewPr>
      <p:guideLst/>
    </p:cSldViewPr>
  </p:slideViewPr>
  <p:notesTextViewPr>
    <p:cViewPr>
      <p:scale>
        <a:sx n="1" d="1"/>
        <a:sy n="1" d="1"/>
      </p:scale>
      <p:origin x="0" y="0"/>
    </p:cViewPr>
  </p:notesTextViewPr>
  <p:notesViewPr>
    <p:cSldViewPr snapToGrid="0">
      <p:cViewPr varScale="1">
        <p:scale>
          <a:sx n="68" d="100"/>
          <a:sy n="68" d="100"/>
        </p:scale>
        <p:origin x="3288"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viewProps" Target="view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y Lisa Newman" userId="9c8cba21-67a1-4aa9-98ba-c4ca1eda0aa0" providerId="ADAL" clId="{88B784F4-5AF5-4C17-A8DC-FB7748F9DC05}"/>
    <pc:docChg chg="modSld">
      <pc:chgData name="Mary Lisa Newman" userId="9c8cba21-67a1-4aa9-98ba-c4ca1eda0aa0" providerId="ADAL" clId="{88B784F4-5AF5-4C17-A8DC-FB7748F9DC05}" dt="2020-07-01T23:10:26.282" v="13" actId="13926"/>
      <pc:docMkLst>
        <pc:docMk/>
      </pc:docMkLst>
      <pc:sldChg chg="modSp">
        <pc:chgData name="Mary Lisa Newman" userId="9c8cba21-67a1-4aa9-98ba-c4ca1eda0aa0" providerId="ADAL" clId="{88B784F4-5AF5-4C17-A8DC-FB7748F9DC05}" dt="2020-07-01T23:10:26.282" v="13" actId="13926"/>
        <pc:sldMkLst>
          <pc:docMk/>
          <pc:sldMk cId="3621411631" sldId="264"/>
        </pc:sldMkLst>
        <pc:spChg chg="mod">
          <ac:chgData name="Mary Lisa Newman" userId="9c8cba21-67a1-4aa9-98ba-c4ca1eda0aa0" providerId="ADAL" clId="{88B784F4-5AF5-4C17-A8DC-FB7748F9DC05}" dt="2020-07-01T23:09:03.927" v="0" actId="13926"/>
          <ac:spMkLst>
            <pc:docMk/>
            <pc:sldMk cId="3621411631" sldId="264"/>
            <ac:spMk id="4" creationId="{9384A785-0CB1-4726-B504-24D530C8D198}"/>
          </ac:spMkLst>
        </pc:spChg>
        <pc:spChg chg="mod">
          <ac:chgData name="Mary Lisa Newman" userId="9c8cba21-67a1-4aa9-98ba-c4ca1eda0aa0" providerId="ADAL" clId="{88B784F4-5AF5-4C17-A8DC-FB7748F9DC05}" dt="2020-07-01T23:09:07.094" v="1" actId="13926"/>
          <ac:spMkLst>
            <pc:docMk/>
            <pc:sldMk cId="3621411631" sldId="264"/>
            <ac:spMk id="5" creationId="{ABD9560A-187D-4D78-9060-19595320C8B0}"/>
          </ac:spMkLst>
        </pc:spChg>
        <pc:spChg chg="mod">
          <ac:chgData name="Mary Lisa Newman" userId="9c8cba21-67a1-4aa9-98ba-c4ca1eda0aa0" providerId="ADAL" clId="{88B784F4-5AF5-4C17-A8DC-FB7748F9DC05}" dt="2020-07-01T23:09:34.569" v="5" actId="13926"/>
          <ac:spMkLst>
            <pc:docMk/>
            <pc:sldMk cId="3621411631" sldId="264"/>
            <ac:spMk id="104" creationId="{5AFE0435-D2BF-44F8-94A2-D0954209625C}"/>
          </ac:spMkLst>
        </pc:spChg>
        <pc:spChg chg="mod">
          <ac:chgData name="Mary Lisa Newman" userId="9c8cba21-67a1-4aa9-98ba-c4ca1eda0aa0" providerId="ADAL" clId="{88B784F4-5AF5-4C17-A8DC-FB7748F9DC05}" dt="2020-07-01T23:09:12.265" v="2" actId="13926"/>
          <ac:spMkLst>
            <pc:docMk/>
            <pc:sldMk cId="3621411631" sldId="264"/>
            <ac:spMk id="105" creationId="{C08FD6FA-0835-4FFE-9EF9-C7719AAE2CED}"/>
          </ac:spMkLst>
        </pc:spChg>
        <pc:spChg chg="mod">
          <ac:chgData name="Mary Lisa Newman" userId="9c8cba21-67a1-4aa9-98ba-c4ca1eda0aa0" providerId="ADAL" clId="{88B784F4-5AF5-4C17-A8DC-FB7748F9DC05}" dt="2020-07-01T23:10:26.282" v="13" actId="13926"/>
          <ac:spMkLst>
            <pc:docMk/>
            <pc:sldMk cId="3621411631" sldId="264"/>
            <ac:spMk id="106" creationId="{1C326464-6D65-455D-8FC3-E5756EE0ECEF}"/>
          </ac:spMkLst>
        </pc:spChg>
        <pc:spChg chg="mod">
          <ac:chgData name="Mary Lisa Newman" userId="9c8cba21-67a1-4aa9-98ba-c4ca1eda0aa0" providerId="ADAL" clId="{88B784F4-5AF5-4C17-A8DC-FB7748F9DC05}" dt="2020-07-01T23:09:45.546" v="7" actId="13926"/>
          <ac:spMkLst>
            <pc:docMk/>
            <pc:sldMk cId="3621411631" sldId="264"/>
            <ac:spMk id="108" creationId="{21314944-2AE7-4404-BD4A-9ABBBA76C39C}"/>
          </ac:spMkLst>
        </pc:spChg>
        <pc:spChg chg="mod">
          <ac:chgData name="Mary Lisa Newman" userId="9c8cba21-67a1-4aa9-98ba-c4ca1eda0aa0" providerId="ADAL" clId="{88B784F4-5AF5-4C17-A8DC-FB7748F9DC05}" dt="2020-07-01T23:09:39.347" v="6" actId="13926"/>
          <ac:spMkLst>
            <pc:docMk/>
            <pc:sldMk cId="3621411631" sldId="264"/>
            <ac:spMk id="109" creationId="{7314ED91-F542-4824-85CF-1118E41975DD}"/>
          </ac:spMkLst>
        </pc:spChg>
        <pc:spChg chg="mod">
          <ac:chgData name="Mary Lisa Newman" userId="9c8cba21-67a1-4aa9-98ba-c4ca1eda0aa0" providerId="ADAL" clId="{88B784F4-5AF5-4C17-A8DC-FB7748F9DC05}" dt="2020-07-01T23:10:02.346" v="10" actId="13926"/>
          <ac:spMkLst>
            <pc:docMk/>
            <pc:sldMk cId="3621411631" sldId="264"/>
            <ac:spMk id="112" creationId="{E947D442-BBA0-4A5D-A53C-BAF864A0515D}"/>
          </ac:spMkLst>
        </pc:spChg>
        <pc:spChg chg="mod">
          <ac:chgData name="Mary Lisa Newman" userId="9c8cba21-67a1-4aa9-98ba-c4ca1eda0aa0" providerId="ADAL" clId="{88B784F4-5AF5-4C17-A8DC-FB7748F9DC05}" dt="2020-07-01T23:10:11.068" v="12" actId="13926"/>
          <ac:spMkLst>
            <pc:docMk/>
            <pc:sldMk cId="3621411631" sldId="264"/>
            <ac:spMk id="194" creationId="{E6EC44D8-23EA-48B9-BA5D-F1A233A0766B}"/>
          </ac:spMkLst>
        </pc:spChg>
        <pc:spChg chg="mod">
          <ac:chgData name="Mary Lisa Newman" userId="9c8cba21-67a1-4aa9-98ba-c4ca1eda0aa0" providerId="ADAL" clId="{88B784F4-5AF5-4C17-A8DC-FB7748F9DC05}" dt="2020-07-01T23:10:06.073" v="11" actId="13926"/>
          <ac:spMkLst>
            <pc:docMk/>
            <pc:sldMk cId="3621411631" sldId="264"/>
            <ac:spMk id="195" creationId="{C84E0AD6-A874-46EB-AAA2-B14BDFF7C506}"/>
          </ac:spMkLst>
        </pc:spChg>
      </pc:sldChg>
    </pc:docChg>
  </pc:docChgLst>
  <pc:docChgLst>
    <pc:chgData name="Quincy Kosena" userId="34552e9c-390f-40b5-8a42-f626db2682ad" providerId="ADAL" clId="{F32E93E5-7C35-7647-9A1C-C81D76ECF9E8}"/>
    <pc:docChg chg="undo custSel modSld">
      <pc:chgData name="Quincy Kosena" userId="34552e9c-390f-40b5-8a42-f626db2682ad" providerId="ADAL" clId="{F32E93E5-7C35-7647-9A1C-C81D76ECF9E8}" dt="2020-06-25T07:24:40.977" v="16" actId="20577"/>
      <pc:docMkLst>
        <pc:docMk/>
      </pc:docMkLst>
      <pc:sldChg chg="modSp">
        <pc:chgData name="Quincy Kosena" userId="34552e9c-390f-40b5-8a42-f626db2682ad" providerId="ADAL" clId="{F32E93E5-7C35-7647-9A1C-C81D76ECF9E8}" dt="2020-06-25T07:24:40.977" v="16" actId="20577"/>
        <pc:sldMkLst>
          <pc:docMk/>
          <pc:sldMk cId="3621411631" sldId="264"/>
        </pc:sldMkLst>
        <pc:spChg chg="mod">
          <ac:chgData name="Quincy Kosena" userId="34552e9c-390f-40b5-8a42-f626db2682ad" providerId="ADAL" clId="{F32E93E5-7C35-7647-9A1C-C81D76ECF9E8}" dt="2020-06-25T07:23:29.807" v="1" actId="20577"/>
          <ac:spMkLst>
            <pc:docMk/>
            <pc:sldMk cId="3621411631" sldId="264"/>
            <ac:spMk id="5" creationId="{ABD9560A-187D-4D78-9060-19595320C8B0}"/>
          </ac:spMkLst>
        </pc:spChg>
        <pc:spChg chg="mod">
          <ac:chgData name="Quincy Kosena" userId="34552e9c-390f-40b5-8a42-f626db2682ad" providerId="ADAL" clId="{F32E93E5-7C35-7647-9A1C-C81D76ECF9E8}" dt="2020-06-25T07:24:40.977" v="16" actId="20577"/>
          <ac:spMkLst>
            <pc:docMk/>
            <pc:sldMk cId="3621411631" sldId="264"/>
            <ac:spMk id="81" creationId="{4358793F-FA0F-440F-90E2-AABD0E1EA11F}"/>
          </ac:spMkLst>
        </pc:spChg>
        <pc:spChg chg="mod">
          <ac:chgData name="Quincy Kosena" userId="34552e9c-390f-40b5-8a42-f626db2682ad" providerId="ADAL" clId="{F32E93E5-7C35-7647-9A1C-C81D76ECF9E8}" dt="2020-06-25T07:24:30.646" v="10" actId="20577"/>
          <ac:spMkLst>
            <pc:docMk/>
            <pc:sldMk cId="3621411631" sldId="264"/>
            <ac:spMk id="82" creationId="{6F638D1C-9305-4B10-A5C6-1CBA06AEC2A7}"/>
          </ac:spMkLst>
        </pc:spChg>
        <pc:spChg chg="mod">
          <ac:chgData name="Quincy Kosena" userId="34552e9c-390f-40b5-8a42-f626db2682ad" providerId="ADAL" clId="{F32E93E5-7C35-7647-9A1C-C81D76ECF9E8}" dt="2020-06-25T07:24:13.341" v="8" actId="20577"/>
          <ac:spMkLst>
            <pc:docMk/>
            <pc:sldMk cId="3621411631" sldId="264"/>
            <ac:spMk id="127" creationId="{95342EEB-6EC3-4A85-882E-56EC622EBC87}"/>
          </ac:spMkLst>
        </pc:spChg>
        <pc:picChg chg="mod">
          <ac:chgData name="Quincy Kosena" userId="34552e9c-390f-40b5-8a42-f626db2682ad" providerId="ADAL" clId="{F32E93E5-7C35-7647-9A1C-C81D76ECF9E8}" dt="2020-06-25T07:23:57.198" v="5" actId="1035"/>
          <ac:picMkLst>
            <pc:docMk/>
            <pc:sldMk cId="3621411631" sldId="264"/>
            <ac:picMk id="146" creationId="{D642D8EE-4620-43DC-8150-69F48B4D4694}"/>
          </ac:picMkLst>
        </pc:picChg>
      </pc:sldChg>
    </pc:docChg>
  </pc:docChgLst>
  <pc:docChgLst>
    <pc:chgData name="Travis Nesse" userId="7f5cd6f3-7534-4332-8f38-a3b44d62a5a5" providerId="ADAL" clId="{2CCED5C2-B96A-46F1-AA1B-F702B1253390}"/>
    <pc:docChg chg="custSel modSld">
      <pc:chgData name="Travis Nesse" userId="7f5cd6f3-7534-4332-8f38-a3b44d62a5a5" providerId="ADAL" clId="{2CCED5C2-B96A-46F1-AA1B-F702B1253390}" dt="2020-06-24T17:40:27.790" v="6" actId="20577"/>
      <pc:docMkLst>
        <pc:docMk/>
      </pc:docMkLst>
      <pc:sldChg chg="modSp addCm modCm">
        <pc:chgData name="Travis Nesse" userId="7f5cd6f3-7534-4332-8f38-a3b44d62a5a5" providerId="ADAL" clId="{2CCED5C2-B96A-46F1-AA1B-F702B1253390}" dt="2020-06-24T17:40:27.790" v="6" actId="20577"/>
        <pc:sldMkLst>
          <pc:docMk/>
          <pc:sldMk cId="3621411631" sldId="264"/>
        </pc:sldMkLst>
        <pc:spChg chg="mod">
          <ac:chgData name="Travis Nesse" userId="7f5cd6f3-7534-4332-8f38-a3b44d62a5a5" providerId="ADAL" clId="{2CCED5C2-B96A-46F1-AA1B-F702B1253390}" dt="2020-06-24T17:40:27.790" v="6" actId="20577"/>
          <ac:spMkLst>
            <pc:docMk/>
            <pc:sldMk cId="3621411631" sldId="264"/>
            <ac:spMk id="5" creationId="{ABD9560A-187D-4D78-9060-19595320C8B0}"/>
          </ac:spMkLst>
        </pc:spChg>
        <pc:spChg chg="mod">
          <ac:chgData name="Travis Nesse" userId="7f5cd6f3-7534-4332-8f38-a3b44d62a5a5" providerId="ADAL" clId="{2CCED5C2-B96A-46F1-AA1B-F702B1253390}" dt="2020-06-24T17:39:46.040" v="1" actId="207"/>
          <ac:spMkLst>
            <pc:docMk/>
            <pc:sldMk cId="3621411631" sldId="264"/>
            <ac:spMk id="106" creationId="{1C326464-6D65-455D-8FC3-E5756EE0ECEF}"/>
          </ac:spMkLst>
        </pc:spChg>
      </pc:sldChg>
    </pc:docChg>
  </pc:docChgLst>
  <pc:docChgLst>
    <pc:chgData name="Connor Schmidt" userId="09332ba3-bace-4762-933e-6733a8e21971" providerId="ADAL" clId="{D56513EB-66DF-478B-9FD0-ECA2CD7ED747}"/>
    <pc:docChg chg="custSel modSld">
      <pc:chgData name="Connor Schmidt" userId="09332ba3-bace-4762-933e-6733a8e21971" providerId="ADAL" clId="{D56513EB-66DF-478B-9FD0-ECA2CD7ED747}" dt="2020-06-24T22:33:38.052" v="8" actId="1592"/>
      <pc:docMkLst>
        <pc:docMk/>
      </pc:docMkLst>
      <pc:sldChg chg="modSp addCm delCm modCm">
        <pc:chgData name="Connor Schmidt" userId="09332ba3-bace-4762-933e-6733a8e21971" providerId="ADAL" clId="{D56513EB-66DF-478B-9FD0-ECA2CD7ED747}" dt="2020-06-24T22:33:38.052" v="8" actId="1592"/>
        <pc:sldMkLst>
          <pc:docMk/>
          <pc:sldMk cId="3621411631" sldId="264"/>
        </pc:sldMkLst>
        <pc:spChg chg="mod">
          <ac:chgData name="Connor Schmidt" userId="09332ba3-bace-4762-933e-6733a8e21971" providerId="ADAL" clId="{D56513EB-66DF-478B-9FD0-ECA2CD7ED747}" dt="2020-06-24T20:45:03.062" v="5" actId="207"/>
          <ac:spMkLst>
            <pc:docMk/>
            <pc:sldMk cId="3621411631" sldId="264"/>
            <ac:spMk id="106" creationId="{1C326464-6D65-455D-8FC3-E5756EE0ECEF}"/>
          </ac:spMkLst>
        </pc:spChg>
      </pc:sldChg>
    </pc:docChg>
  </pc:docChgLst>
  <pc:docChgLst>
    <pc:chgData name="Maren Fewel" userId="S::maren@audienz.com::0ba250fd-40c1-4e5d-bc4a-82894808bd80" providerId="AD" clId="Web-{2F0CDB8A-2349-7FCC-96F8-3CC88573EED8}"/>
    <pc:docChg chg="modSld">
      <pc:chgData name="Maren Fewel" userId="S::maren@audienz.com::0ba250fd-40c1-4e5d-bc4a-82894808bd80" providerId="AD" clId="Web-{2F0CDB8A-2349-7FCC-96F8-3CC88573EED8}" dt="2020-07-29T17:20:16.146" v="32" actId="20577"/>
      <pc:docMkLst>
        <pc:docMk/>
      </pc:docMkLst>
      <pc:sldChg chg="modSp">
        <pc:chgData name="Maren Fewel" userId="S::maren@audienz.com::0ba250fd-40c1-4e5d-bc4a-82894808bd80" providerId="AD" clId="Web-{2F0CDB8A-2349-7FCC-96F8-3CC88573EED8}" dt="2020-07-29T17:20:15.208" v="30" actId="20577"/>
        <pc:sldMkLst>
          <pc:docMk/>
          <pc:sldMk cId="3621411631" sldId="264"/>
        </pc:sldMkLst>
        <pc:spChg chg="mod">
          <ac:chgData name="Maren Fewel" userId="S::maren@audienz.com::0ba250fd-40c1-4e5d-bc4a-82894808bd80" providerId="AD" clId="Web-{2F0CDB8A-2349-7FCC-96F8-3CC88573EED8}" dt="2020-07-29T17:19:36.099" v="9" actId="20577"/>
          <ac:spMkLst>
            <pc:docMk/>
            <pc:sldMk cId="3621411631" sldId="264"/>
            <ac:spMk id="4" creationId="{9384A785-0CB1-4726-B504-24D530C8D198}"/>
          </ac:spMkLst>
        </pc:spChg>
        <pc:spChg chg="mod">
          <ac:chgData name="Maren Fewel" userId="S::maren@audienz.com::0ba250fd-40c1-4e5d-bc4a-82894808bd80" providerId="AD" clId="Web-{2F0CDB8A-2349-7FCC-96F8-3CC88573EED8}" dt="2020-07-29T17:19:33.520" v="6" actId="20577"/>
          <ac:spMkLst>
            <pc:docMk/>
            <pc:sldMk cId="3621411631" sldId="264"/>
            <ac:spMk id="5" creationId="{ABD9560A-187D-4D78-9060-19595320C8B0}"/>
          </ac:spMkLst>
        </pc:spChg>
        <pc:spChg chg="mod">
          <ac:chgData name="Maren Fewel" userId="S::maren@audienz.com::0ba250fd-40c1-4e5d-bc4a-82894808bd80" providerId="AD" clId="Web-{2F0CDB8A-2349-7FCC-96F8-3CC88573EED8}" dt="2020-07-29T17:19:30.833" v="3" actId="20577"/>
          <ac:spMkLst>
            <pc:docMk/>
            <pc:sldMk cId="3621411631" sldId="264"/>
            <ac:spMk id="104" creationId="{5AFE0435-D2BF-44F8-94A2-D0954209625C}"/>
          </ac:spMkLst>
        </pc:spChg>
        <pc:spChg chg="mod">
          <ac:chgData name="Maren Fewel" userId="S::maren@audienz.com::0ba250fd-40c1-4e5d-bc4a-82894808bd80" providerId="AD" clId="Web-{2F0CDB8A-2349-7FCC-96F8-3CC88573EED8}" dt="2020-07-29T17:19:44.521" v="12" actId="20577"/>
          <ac:spMkLst>
            <pc:docMk/>
            <pc:sldMk cId="3621411631" sldId="264"/>
            <ac:spMk id="105" creationId="{C08FD6FA-0835-4FFE-9EF9-C7719AAE2CED}"/>
          </ac:spMkLst>
        </pc:spChg>
        <pc:spChg chg="mod">
          <ac:chgData name="Maren Fewel" userId="S::maren@audienz.com::0ba250fd-40c1-4e5d-bc4a-82894808bd80" providerId="AD" clId="Web-{2F0CDB8A-2349-7FCC-96F8-3CC88573EED8}" dt="2020-07-29T17:19:48.380" v="15" actId="20577"/>
          <ac:spMkLst>
            <pc:docMk/>
            <pc:sldMk cId="3621411631" sldId="264"/>
            <ac:spMk id="106" creationId="{1C326464-6D65-455D-8FC3-E5756EE0ECEF}"/>
          </ac:spMkLst>
        </pc:spChg>
        <pc:spChg chg="mod">
          <ac:chgData name="Maren Fewel" userId="S::maren@audienz.com::0ba250fd-40c1-4e5d-bc4a-82894808bd80" providerId="AD" clId="Web-{2F0CDB8A-2349-7FCC-96F8-3CC88573EED8}" dt="2020-07-29T17:19:57.536" v="20" actId="20577"/>
          <ac:spMkLst>
            <pc:docMk/>
            <pc:sldMk cId="3621411631" sldId="264"/>
            <ac:spMk id="108" creationId="{21314944-2AE7-4404-BD4A-9ABBBA76C39C}"/>
          </ac:spMkLst>
        </pc:spChg>
        <pc:spChg chg="mod">
          <ac:chgData name="Maren Fewel" userId="S::maren@audienz.com::0ba250fd-40c1-4e5d-bc4a-82894808bd80" providerId="AD" clId="Web-{2F0CDB8A-2349-7FCC-96F8-3CC88573EED8}" dt="2020-07-29T17:19:27.708" v="0" actId="20577"/>
          <ac:spMkLst>
            <pc:docMk/>
            <pc:sldMk cId="3621411631" sldId="264"/>
            <ac:spMk id="109" creationId="{7314ED91-F542-4824-85CF-1118E41975DD}"/>
          </ac:spMkLst>
        </pc:spChg>
        <pc:spChg chg="mod">
          <ac:chgData name="Maren Fewel" userId="S::maren@audienz.com::0ba250fd-40c1-4e5d-bc4a-82894808bd80" providerId="AD" clId="Web-{2F0CDB8A-2349-7FCC-96F8-3CC88573EED8}" dt="2020-07-29T17:20:06.208" v="24" actId="20577"/>
          <ac:spMkLst>
            <pc:docMk/>
            <pc:sldMk cId="3621411631" sldId="264"/>
            <ac:spMk id="112" creationId="{E947D442-BBA0-4A5D-A53C-BAF864A0515D}"/>
          </ac:spMkLst>
        </pc:spChg>
        <pc:spChg chg="mod">
          <ac:chgData name="Maren Fewel" userId="S::maren@audienz.com::0ba250fd-40c1-4e5d-bc4a-82894808bd80" providerId="AD" clId="Web-{2F0CDB8A-2349-7FCC-96F8-3CC88573EED8}" dt="2020-07-29T17:20:15.208" v="30" actId="20577"/>
          <ac:spMkLst>
            <pc:docMk/>
            <pc:sldMk cId="3621411631" sldId="264"/>
            <ac:spMk id="194" creationId="{E6EC44D8-23EA-48B9-BA5D-F1A233A0766B}"/>
          </ac:spMkLst>
        </pc:spChg>
        <pc:spChg chg="mod">
          <ac:chgData name="Maren Fewel" userId="S::maren@audienz.com::0ba250fd-40c1-4e5d-bc4a-82894808bd80" providerId="AD" clId="Web-{2F0CDB8A-2349-7FCC-96F8-3CC88573EED8}" dt="2020-07-29T17:20:11.630" v="27" actId="20577"/>
          <ac:spMkLst>
            <pc:docMk/>
            <pc:sldMk cId="3621411631" sldId="264"/>
            <ac:spMk id="195" creationId="{C84E0AD6-A874-46EB-AAA2-B14BDFF7C506}"/>
          </ac:spMkLst>
        </pc:spChg>
        <pc:grpChg chg="mod">
          <ac:chgData name="Maren Fewel" userId="S::maren@audienz.com::0ba250fd-40c1-4e5d-bc4a-82894808bd80" providerId="AD" clId="Web-{2F0CDB8A-2349-7FCC-96F8-3CC88573EED8}" dt="2020-07-29T17:19:53.083" v="19" actId="1076"/>
          <ac:grpSpMkLst>
            <pc:docMk/>
            <pc:sldMk cId="3621411631" sldId="264"/>
            <ac:grpSpMk id="159" creationId="{706E9ACA-7633-4207-9917-F4C0886BFF15}"/>
          </ac:grpSpMkLst>
        </pc:gr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Header Placeholder 5"/>
          <p:cNvSpPr>
            <a:spLocks noGrp="1"/>
          </p:cNvSpPr>
          <p:nvPr>
            <p:ph type="hdr" sz="quarter"/>
          </p:nvPr>
        </p:nvSpPr>
        <p:spPr>
          <a:xfrm>
            <a:off x="0" y="-11574"/>
            <a:ext cx="2971800" cy="457200"/>
          </a:xfrm>
          <a:prstGeom prst="rect">
            <a:avLst/>
          </a:prstGeom>
        </p:spPr>
        <p:txBody>
          <a:bodyPr vert="horz" lIns="91440" tIns="45720" rIns="91440" bIns="45720" rtlCol="0"/>
          <a:lstStyle>
            <a:lvl1pPr algn="l">
              <a:defRPr sz="1200"/>
            </a:lvl1pPr>
          </a:lstStyle>
          <a:p>
            <a:endParaRPr lang="en-US">
              <a:latin typeface="Segoe UI" pitchFamily="34" charset="0"/>
            </a:endParaRPr>
          </a:p>
        </p:txBody>
      </p:sp>
      <p:sp>
        <p:nvSpPr>
          <p:cNvPr id="7" name="Date Placeholder 6"/>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60F9EC6-89FF-47E1-8594-1A32E3B45134}" type="datetime8">
              <a:rPr lang="en-US" smtClean="0">
                <a:latin typeface="Segoe UI" pitchFamily="34" charset="0"/>
              </a:rPr>
              <a:t>7/29/2020 10:19 AM</a:t>
            </a:fld>
            <a:endParaRPr lang="en-US">
              <a:latin typeface="Segoe UI" pitchFamily="34" charset="0"/>
            </a:endParaRPr>
          </a:p>
        </p:txBody>
      </p:sp>
      <p:sp>
        <p:nvSpPr>
          <p:cNvPr id="8" name="Footer Placeholder 7"/>
          <p:cNvSpPr>
            <a:spLocks noGrp="1"/>
          </p:cNvSpPr>
          <p:nvPr>
            <p:ph type="ftr" sz="quarter" idx="2"/>
          </p:nvPr>
        </p:nvSpPr>
        <p:spPr>
          <a:xfrm>
            <a:off x="0" y="8685213"/>
            <a:ext cx="5795010" cy="332434"/>
          </a:xfrm>
          <a:prstGeom prst="rect">
            <a:avLst/>
          </a:prstGeom>
        </p:spPr>
        <p:txBody>
          <a:bodyPr vert="horz" lIns="91440" tIns="45720" rIns="91440" bIns="45720" rtlCol="0" anchor="b"/>
          <a:lstStyle>
            <a:lvl1pPr algn="l">
              <a:defRPr sz="1200"/>
            </a:lvl1pPr>
          </a:lstStyle>
          <a:p>
            <a:pPr marL="398463" defTabSz="914099" eaLnBrk="0" hangingPunct="0"/>
            <a:r>
              <a:rPr lang="en-US" sz="400">
                <a:gradFill>
                  <a:gsLst>
                    <a:gs pos="0">
                      <a:schemeClr val="tx1"/>
                    </a:gs>
                    <a:gs pos="100000">
                      <a:schemeClr val="tx1"/>
                    </a:gs>
                  </a:gsLst>
                  <a:lin ang="5400000" scaled="0"/>
                </a:gradFill>
                <a:latin typeface="Segoe UI" pitchFamily="34" charset="0"/>
                <a:ea typeface="Segoe UI" pitchFamily="34" charset="0"/>
                <a:cs typeface="Segoe UI" pitchFamily="34" charset="0"/>
              </a:rPr>
              <a:t>© Microsoft Corporation. All rights reserved. MICROSOFT MAKES NO WARRANTIES, EXPRESS, IMPLIED OR STATUTORY, AS TO THE INFORMATION IN THIS PRESENTATION.</a:t>
            </a:r>
          </a:p>
        </p:txBody>
      </p:sp>
      <p:sp>
        <p:nvSpPr>
          <p:cNvPr id="9" name="Slide Number Placeholder 8"/>
          <p:cNvSpPr>
            <a:spLocks noGrp="1"/>
          </p:cNvSpPr>
          <p:nvPr>
            <p:ph type="sldNum" sz="quarter" idx="3"/>
          </p:nvPr>
        </p:nvSpPr>
        <p:spPr>
          <a:xfrm>
            <a:off x="5783579" y="8685213"/>
            <a:ext cx="1072833" cy="457200"/>
          </a:xfrm>
          <a:prstGeom prst="rect">
            <a:avLst/>
          </a:prstGeom>
        </p:spPr>
        <p:txBody>
          <a:bodyPr vert="horz" lIns="91440" tIns="45720" rIns="91440" bIns="45720" rtlCol="0" anchor="b"/>
          <a:lstStyle>
            <a:lvl1pPr algn="r">
              <a:defRPr sz="1200"/>
            </a:lvl1pPr>
          </a:lstStyle>
          <a:p>
            <a:fld id="{0EC9E9D6-92A0-482B-A603-C9BA7FFB8190}" type="slidenum">
              <a:rPr lang="en-US" smtClean="0">
                <a:latin typeface="Segoe UI" pitchFamily="34" charset="0"/>
              </a:rPr>
              <a:t>‹#›</a:t>
            </a:fld>
            <a:endParaRPr lang="en-US">
              <a:latin typeface="Segoe UI" pitchFamily="34" charset="0"/>
            </a:endParaRPr>
          </a:p>
        </p:txBody>
      </p:sp>
    </p:spTree>
    <p:extLst>
      <p:ext uri="{BB962C8B-B14F-4D97-AF65-F5344CB8AC3E}">
        <p14:creationId xmlns:p14="http://schemas.microsoft.com/office/powerpoint/2010/main" val="390459563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Header Placeholder 7"/>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Segoe UI" pitchFamily="34" charset="0"/>
              </a:defRPr>
            </a:lvl1pPr>
          </a:lstStyle>
          <a:p>
            <a:endParaRPr lang="en-US"/>
          </a:p>
        </p:txBody>
      </p:sp>
      <p:sp>
        <p:nvSpPr>
          <p:cNvPr id="9" name="Slide Image Placeholder 8"/>
          <p:cNvSpPr>
            <a:spLocks noGrp="1" noRot="1" noChangeAspect="1"/>
          </p:cNvSpPr>
          <p:nvPr>
            <p:ph type="sldImg" idx="2"/>
          </p:nvPr>
        </p:nvSpPr>
        <p:spPr>
          <a:xfrm>
            <a:off x="2573338" y="685800"/>
            <a:ext cx="1711325" cy="3429000"/>
          </a:xfrm>
          <a:prstGeom prst="rect">
            <a:avLst/>
          </a:prstGeom>
          <a:noFill/>
          <a:ln w="12700">
            <a:solidFill>
              <a:prstClr val="black"/>
            </a:solidFill>
          </a:ln>
        </p:spPr>
        <p:txBody>
          <a:bodyPr vert="horz" lIns="91440" tIns="45720" rIns="91440" bIns="45720" rtlCol="0" anchor="ctr"/>
          <a:lstStyle/>
          <a:p>
            <a:endParaRPr lang="en-US"/>
          </a:p>
        </p:txBody>
      </p:sp>
      <p:sp>
        <p:nvSpPr>
          <p:cNvPr id="10" name="Footer Placeholder 9"/>
          <p:cNvSpPr>
            <a:spLocks noGrp="1"/>
          </p:cNvSpPr>
          <p:nvPr>
            <p:ph type="ftr" sz="quarter" idx="4"/>
          </p:nvPr>
        </p:nvSpPr>
        <p:spPr>
          <a:xfrm>
            <a:off x="0" y="8686800"/>
            <a:ext cx="5920740" cy="355964"/>
          </a:xfrm>
          <a:prstGeom prst="rect">
            <a:avLst/>
          </a:prstGeom>
        </p:spPr>
        <p:txBody>
          <a:bodyPr vert="horz" lIns="91440" tIns="45720" rIns="91440" bIns="45720" rtlCol="0" anchor="b"/>
          <a:lstStyle>
            <a:lvl1pPr marL="571500" indent="0" algn="l">
              <a:defRPr sz="1200"/>
            </a:lvl1pPr>
          </a:lstStyle>
          <a:p>
            <a:pPr defTabSz="914099" eaLnBrk="0" hangingPunct="0"/>
            <a:r>
              <a:rPr lang="en-US" sz="400">
                <a:gradFill>
                  <a:gsLst>
                    <a:gs pos="0">
                      <a:prstClr val="black"/>
                    </a:gs>
                    <a:gs pos="100000">
                      <a:prstClr val="black"/>
                    </a:gs>
                  </a:gsLst>
                  <a:lin ang="5400000" scaled="0"/>
                </a:gradFill>
                <a:latin typeface="Segoe UI" pitchFamily="34" charset="0"/>
                <a:ea typeface="Segoe UI" pitchFamily="34" charset="0"/>
                <a:cs typeface="Segoe UI" pitchFamily="34" charset="0"/>
              </a:rPr>
              <a:t>© Microsoft Corporation. All rights reserved. MICROSOFT MAKES NO WARRANTIES, EXPRESS, IMPLIED OR STATUTORY, AS TO THE INFORMATION IN THIS PRESENTATION.</a:t>
            </a:r>
          </a:p>
        </p:txBody>
      </p:sp>
      <p:sp>
        <p:nvSpPr>
          <p:cNvPr id="11" name="Date Placeholder 10"/>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Segoe UI" pitchFamily="34" charset="0"/>
              </a:defRPr>
            </a:lvl1pPr>
          </a:lstStyle>
          <a:p>
            <a:fld id="{386CE63F-9E7F-4C04-9D0D-FCA25A8E9E86}" type="datetime8">
              <a:rPr lang="en-US" smtClean="0"/>
              <a:t>7/29/2020 10:17 AM</a:t>
            </a:fld>
            <a:endParaRPr lang="en-US"/>
          </a:p>
        </p:txBody>
      </p:sp>
      <p:sp>
        <p:nvSpPr>
          <p:cNvPr id="12" name="Notes Placeholder 11"/>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Slide Number Placeholder 12"/>
          <p:cNvSpPr>
            <a:spLocks noGrp="1"/>
          </p:cNvSpPr>
          <p:nvPr>
            <p:ph type="sldNum" sz="quarter" idx="5"/>
          </p:nvPr>
        </p:nvSpPr>
        <p:spPr>
          <a:xfrm>
            <a:off x="5909309" y="8685213"/>
            <a:ext cx="947103" cy="457200"/>
          </a:xfrm>
          <a:prstGeom prst="rect">
            <a:avLst/>
          </a:prstGeom>
        </p:spPr>
        <p:txBody>
          <a:bodyPr vert="horz" lIns="91440" tIns="45720" rIns="91440" bIns="45720" rtlCol="0" anchor="b"/>
          <a:lstStyle>
            <a:lvl1pPr algn="r">
              <a:defRPr sz="1200">
                <a:latin typeface="Segoe UI" pitchFamily="34" charset="0"/>
              </a:defRPr>
            </a:lvl1pPr>
          </a:lstStyle>
          <a:p>
            <a:fld id="{B4008EB6-D09E-4580-8CD6-DDB14511944F}" type="slidenum">
              <a:rPr lang="en-US" smtClean="0"/>
              <a:pPr/>
              <a:t>‹#›</a:t>
            </a:fld>
            <a:endParaRPr lang="en-US"/>
          </a:p>
        </p:txBody>
      </p:sp>
    </p:spTree>
    <p:extLst>
      <p:ext uri="{BB962C8B-B14F-4D97-AF65-F5344CB8AC3E}">
        <p14:creationId xmlns:p14="http://schemas.microsoft.com/office/powerpoint/2010/main" val="2624648265"/>
      </p:ext>
    </p:extLst>
  </p:cSld>
  <p:clrMap bg1="lt1" tx1="dk1" bg2="lt2" tx2="dk2" accent1="accent1" accent2="accent2" accent3="accent3" accent4="accent4" accent5="accent5" accent6="accent6" hlink="hlink" folHlink="folHlink"/>
  <p:hf/>
  <p:notesStyle>
    <a:lvl1pPr marL="0" algn="l" defTabSz="914367" rtl="0" eaLnBrk="1" latinLnBrk="0" hangingPunct="1">
      <a:lnSpc>
        <a:spcPct val="90000"/>
      </a:lnSpc>
      <a:spcAft>
        <a:spcPts val="333"/>
      </a:spcAft>
      <a:defRPr sz="882" kern="1200">
        <a:solidFill>
          <a:schemeClr val="tx1"/>
        </a:solidFill>
        <a:latin typeface="Segoe UI" panose="020B0502040204020203" pitchFamily="34" charset="0"/>
        <a:ea typeface="+mn-ea"/>
        <a:cs typeface="+mn-cs"/>
      </a:defRPr>
    </a:lvl1pPr>
    <a:lvl2pPr marL="212982" indent="-105829" algn="l" defTabSz="914367" rtl="0" eaLnBrk="1" latinLnBrk="0" hangingPunct="1">
      <a:lnSpc>
        <a:spcPct val="90000"/>
      </a:lnSpc>
      <a:spcAft>
        <a:spcPts val="333"/>
      </a:spcAft>
      <a:buFont typeface="Arial" pitchFamily="34" charset="0"/>
      <a:buChar char="•"/>
      <a:defRPr sz="882" kern="1200">
        <a:solidFill>
          <a:schemeClr val="tx1"/>
        </a:solidFill>
        <a:latin typeface="Segoe UI" panose="020B0502040204020203" pitchFamily="34" charset="0"/>
        <a:ea typeface="+mn-ea"/>
        <a:cs typeface="+mn-cs"/>
      </a:defRPr>
    </a:lvl2pPr>
    <a:lvl3pPr marL="328071" indent="-115090" algn="l" defTabSz="914367" rtl="0" eaLnBrk="1" latinLnBrk="0" hangingPunct="1">
      <a:lnSpc>
        <a:spcPct val="90000"/>
      </a:lnSpc>
      <a:spcAft>
        <a:spcPts val="333"/>
      </a:spcAft>
      <a:buFont typeface="Arial" pitchFamily="34" charset="0"/>
      <a:buChar char="•"/>
      <a:defRPr sz="882" kern="1200">
        <a:solidFill>
          <a:schemeClr val="tx1"/>
        </a:solidFill>
        <a:latin typeface="Segoe UI" panose="020B0502040204020203" pitchFamily="34" charset="0"/>
        <a:ea typeface="+mn-ea"/>
        <a:cs typeface="+mn-cs"/>
      </a:defRPr>
    </a:lvl3pPr>
    <a:lvl4pPr marL="482848" indent="-146838" algn="l" defTabSz="914367" rtl="0" eaLnBrk="1" latinLnBrk="0" hangingPunct="1">
      <a:lnSpc>
        <a:spcPct val="90000"/>
      </a:lnSpc>
      <a:spcAft>
        <a:spcPts val="333"/>
      </a:spcAft>
      <a:buFont typeface="Arial" pitchFamily="34" charset="0"/>
      <a:buChar char="•"/>
      <a:defRPr sz="882" kern="1200">
        <a:solidFill>
          <a:schemeClr val="tx1"/>
        </a:solidFill>
        <a:latin typeface="Segoe UI" panose="020B0502040204020203" pitchFamily="34" charset="0"/>
        <a:ea typeface="+mn-ea"/>
        <a:cs typeface="+mn-cs"/>
      </a:defRPr>
    </a:lvl4pPr>
    <a:lvl5pPr marL="615134" indent="-115090" algn="l" defTabSz="914367" rtl="0" eaLnBrk="1" latinLnBrk="0" hangingPunct="1">
      <a:lnSpc>
        <a:spcPct val="90000"/>
      </a:lnSpc>
      <a:spcAft>
        <a:spcPts val="333"/>
      </a:spcAft>
      <a:buFont typeface="Arial" pitchFamily="34" charset="0"/>
      <a:buChar char="•"/>
      <a:defRPr sz="882" kern="1200">
        <a:solidFill>
          <a:schemeClr val="tx1"/>
        </a:solidFill>
        <a:latin typeface="Segoe UI" panose="020B0502040204020203" pitchFamily="34" charset="0"/>
        <a:ea typeface="+mn-ea"/>
        <a:cs typeface="+mn-cs"/>
      </a:defRPr>
    </a:lvl5pPr>
    <a:lvl6pPr marL="2285918" algn="l" defTabSz="914367" rtl="0" eaLnBrk="1" latinLnBrk="0" hangingPunct="1">
      <a:defRPr sz="1176" kern="1200">
        <a:solidFill>
          <a:schemeClr val="tx1"/>
        </a:solidFill>
        <a:latin typeface="+mn-lt"/>
        <a:ea typeface="+mn-ea"/>
        <a:cs typeface="+mn-cs"/>
      </a:defRPr>
    </a:lvl6pPr>
    <a:lvl7pPr marL="2743101" algn="l" defTabSz="914367" rtl="0" eaLnBrk="1" latinLnBrk="0" hangingPunct="1">
      <a:defRPr sz="1176" kern="1200">
        <a:solidFill>
          <a:schemeClr val="tx1"/>
        </a:solidFill>
        <a:latin typeface="+mn-lt"/>
        <a:ea typeface="+mn-ea"/>
        <a:cs typeface="+mn-cs"/>
      </a:defRPr>
    </a:lvl7pPr>
    <a:lvl8pPr marL="3200284" algn="l" defTabSz="914367" rtl="0" eaLnBrk="1" latinLnBrk="0" hangingPunct="1">
      <a:defRPr sz="1176" kern="1200">
        <a:solidFill>
          <a:schemeClr val="tx1"/>
        </a:solidFill>
        <a:latin typeface="+mn-lt"/>
        <a:ea typeface="+mn-ea"/>
        <a:cs typeface="+mn-cs"/>
      </a:defRPr>
    </a:lvl8pPr>
    <a:lvl9pPr marL="3657469" algn="l" defTabSz="914367" rtl="0" eaLnBrk="1" latinLnBrk="0" hangingPunct="1">
      <a:defRPr sz="1176"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a:p>
        </p:txBody>
      </p:sp>
      <p:sp>
        <p:nvSpPr>
          <p:cNvPr id="5" name="Footer Placeholder 4"/>
          <p:cNvSpPr>
            <a:spLocks noGrp="1"/>
          </p:cNvSpPr>
          <p:nvPr>
            <p:ph type="ftr" sz="quarter" idx="4"/>
          </p:nvPr>
        </p:nvSpPr>
        <p:spPr/>
        <p:txBody>
          <a:bodyPr/>
          <a:lstStyle/>
          <a:p>
            <a:pPr defTabSz="914099" eaLnBrk="0" hangingPunct="0"/>
            <a:r>
              <a:rPr lang="en-US" sz="400">
                <a:gradFill>
                  <a:gsLst>
                    <a:gs pos="0">
                      <a:prstClr val="black"/>
                    </a:gs>
                    <a:gs pos="100000">
                      <a:prstClr val="black"/>
                    </a:gs>
                  </a:gsLst>
                  <a:lin ang="5400000" scaled="0"/>
                </a:gradFill>
                <a:latin typeface="Segoe UI" pitchFamily="34" charset="0"/>
                <a:ea typeface="Segoe UI" pitchFamily="34" charset="0"/>
                <a:cs typeface="Segoe UI" pitchFamily="34" charset="0"/>
              </a:rPr>
              <a:t>© Microsoft Corporation. All rights reserved. MICROSOFT MAKES NO WARRANTIES, EXPRESS, IMPLIED OR STATUTORY, AS TO THE INFORMATION IN THIS PRESENTATION.</a:t>
            </a:r>
          </a:p>
        </p:txBody>
      </p:sp>
      <p:sp>
        <p:nvSpPr>
          <p:cNvPr id="6" name="Date Placeholder 5"/>
          <p:cNvSpPr>
            <a:spLocks noGrp="1"/>
          </p:cNvSpPr>
          <p:nvPr>
            <p:ph type="dt" idx="1"/>
          </p:nvPr>
        </p:nvSpPr>
        <p:spPr/>
        <p:txBody>
          <a:bodyPr/>
          <a:lstStyle/>
          <a:p>
            <a:fld id="{386CE63F-9E7F-4C04-9D0D-FCA25A8E9E86}" type="datetime8">
              <a:rPr lang="en-US" smtClean="0"/>
              <a:t>7/29/2020 10:17 AM</a:t>
            </a:fld>
            <a:endParaRPr lang="en-US"/>
          </a:p>
        </p:txBody>
      </p:sp>
      <p:sp>
        <p:nvSpPr>
          <p:cNvPr id="7" name="Slide Number Placeholder 6"/>
          <p:cNvSpPr>
            <a:spLocks noGrp="1"/>
          </p:cNvSpPr>
          <p:nvPr>
            <p:ph type="sldNum" sz="quarter" idx="5"/>
          </p:nvPr>
        </p:nvSpPr>
        <p:spPr/>
        <p:txBody>
          <a:bodyPr/>
          <a:lstStyle/>
          <a:p>
            <a:fld id="{B4008EB6-D09E-4580-8CD6-DDB14511944F}" type="slidenum">
              <a:rPr lang="en-US" smtClean="0"/>
              <a:pPr/>
              <a:t>1</a:t>
            </a:fld>
            <a:endParaRPr lang="en-US"/>
          </a:p>
        </p:txBody>
      </p:sp>
    </p:spTree>
    <p:extLst>
      <p:ext uri="{BB962C8B-B14F-4D97-AF65-F5344CB8AC3E}">
        <p14:creationId xmlns:p14="http://schemas.microsoft.com/office/powerpoint/2010/main" val="323055714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Blank">
    <p:bg>
      <p:bgPr>
        <a:solidFill>
          <a:schemeClr val="bg1">
            <a:lumMod val="95000"/>
          </a:schemeClr>
        </a:solidFill>
        <a:effectLst/>
      </p:bgPr>
    </p:bg>
    <p:spTree>
      <p:nvGrpSpPr>
        <p:cNvPr id="1" name=""/>
        <p:cNvGrpSpPr/>
        <p:nvPr/>
      </p:nvGrpSpPr>
      <p:grpSpPr>
        <a:xfrm>
          <a:off x="0" y="0"/>
          <a:ext cx="0" cy="0"/>
          <a:chOff x="0" y="0"/>
          <a:chExt cx="0" cy="0"/>
        </a:xfrm>
      </p:grpSpPr>
      <p:sp>
        <p:nvSpPr>
          <p:cNvPr id="21" name="TextBox 20">
            <a:extLst>
              <a:ext uri="{FF2B5EF4-FFF2-40B4-BE49-F238E27FC236}">
                <a16:creationId xmlns:a16="http://schemas.microsoft.com/office/drawing/2014/main" id="{96AA149E-96FE-43A7-8174-5E461FC9B410}"/>
              </a:ext>
            </a:extLst>
          </p:cNvPr>
          <p:cNvSpPr txBox="1"/>
          <p:nvPr userDrawn="1"/>
        </p:nvSpPr>
        <p:spPr>
          <a:xfrm>
            <a:off x="345764" y="1280555"/>
            <a:ext cx="7056750" cy="503471"/>
          </a:xfrm>
          <a:prstGeom prst="rect">
            <a:avLst/>
          </a:prstGeom>
          <a:noFill/>
        </p:spPr>
        <p:txBody>
          <a:bodyPr wrap="square" lIns="0" tIns="0" rIns="0" bIns="0" rtlCol="0">
            <a:noAutofit/>
          </a:bodyPr>
          <a:lstStyle>
            <a:defPPr>
              <a:defRPr lang="en-US"/>
            </a:defPPr>
            <a:lvl1pPr>
              <a:lnSpc>
                <a:spcPct val="90000"/>
              </a:lnSpc>
              <a:defRPr sz="3200">
                <a:solidFill>
                  <a:schemeClr val="accent1"/>
                </a:solidFill>
                <a:latin typeface="+mj-lt"/>
              </a:defRPr>
            </a:lvl1pPr>
          </a:lstStyle>
          <a:p>
            <a:pPr lvl="0"/>
            <a:endParaRPr lang="en-US" sz="3200"/>
          </a:p>
        </p:txBody>
      </p:sp>
      <p:sp>
        <p:nvSpPr>
          <p:cNvPr id="22" name="TextBox 21">
            <a:extLst>
              <a:ext uri="{FF2B5EF4-FFF2-40B4-BE49-F238E27FC236}">
                <a16:creationId xmlns:a16="http://schemas.microsoft.com/office/drawing/2014/main" id="{5B29FDB2-E723-484D-8E40-4AFDCA8A6023}"/>
              </a:ext>
            </a:extLst>
          </p:cNvPr>
          <p:cNvSpPr txBox="1"/>
          <p:nvPr userDrawn="1"/>
        </p:nvSpPr>
        <p:spPr>
          <a:xfrm>
            <a:off x="345764" y="2540913"/>
            <a:ext cx="7056750" cy="314670"/>
          </a:xfrm>
          <a:prstGeom prst="rect">
            <a:avLst/>
          </a:prstGeom>
          <a:noFill/>
        </p:spPr>
        <p:txBody>
          <a:bodyPr wrap="square" lIns="0" tIns="0" rIns="0" bIns="0" rtlCol="0">
            <a:noAutofit/>
          </a:bodyPr>
          <a:lstStyle>
            <a:defPPr>
              <a:defRPr lang="en-US"/>
            </a:defPPr>
            <a:lvl1pPr>
              <a:defRPr sz="1800"/>
            </a:lvl1pPr>
          </a:lstStyle>
          <a:p>
            <a:pPr lvl="0"/>
            <a:endParaRPr lang="en-US" sz="1800"/>
          </a:p>
        </p:txBody>
      </p:sp>
      <p:sp>
        <p:nvSpPr>
          <p:cNvPr id="23" name="Text Placeholder 28">
            <a:extLst>
              <a:ext uri="{FF2B5EF4-FFF2-40B4-BE49-F238E27FC236}">
                <a16:creationId xmlns:a16="http://schemas.microsoft.com/office/drawing/2014/main" id="{F9052538-E0F7-4EEE-B032-EDDF094E8ACE}"/>
              </a:ext>
            </a:extLst>
          </p:cNvPr>
          <p:cNvSpPr>
            <a:spLocks noGrp="1"/>
          </p:cNvSpPr>
          <p:nvPr>
            <p:ph type="body" sz="quarter" idx="10"/>
          </p:nvPr>
        </p:nvSpPr>
        <p:spPr>
          <a:xfrm>
            <a:off x="373065" y="1280558"/>
            <a:ext cx="7029451" cy="786133"/>
          </a:xfrm>
          <a:noFill/>
        </p:spPr>
        <p:txBody>
          <a:bodyPr wrap="square" lIns="0" tIns="0" rIns="0" bIns="0" rtlCol="0">
            <a:noAutofit/>
          </a:bodyPr>
          <a:lstStyle>
            <a:lvl1pPr marL="0" indent="0" algn="l">
              <a:buNone/>
              <a:defRPr lang="en-US" sz="3200" smtClean="0">
                <a:solidFill>
                  <a:schemeClr val="accent1"/>
                </a:solidFill>
                <a:latin typeface="+mj-lt"/>
                <a:cs typeface="+mn-cs"/>
              </a:defRPr>
            </a:lvl1pPr>
            <a:lvl2pPr marL="0" indent="0" algn="l">
              <a:buNone/>
              <a:defRPr lang="en-US" sz="1765" smtClean="0"/>
            </a:lvl2pPr>
            <a:lvl3pPr marL="376450" indent="0" algn="l">
              <a:buNone/>
              <a:defRPr lang="en-US" sz="1765" smtClean="0"/>
            </a:lvl3pPr>
            <a:lvl4pPr marL="884877" indent="0" algn="l">
              <a:buNone/>
              <a:defRPr lang="en-US" sz="1765" smtClean="0"/>
            </a:lvl4pPr>
            <a:lvl5pPr marL="1376224" indent="0" algn="l">
              <a:buNone/>
              <a:defRPr lang="en-US" sz="1765"/>
            </a:lvl5pPr>
          </a:lstStyle>
          <a:p>
            <a:pPr marL="0" lvl="0" defTabSz="914386">
              <a:lnSpc>
                <a:spcPct val="90000"/>
              </a:lnSpc>
            </a:pPr>
            <a:r>
              <a:rPr lang="en-US"/>
              <a:t>Click to edit Master text styles</a:t>
            </a:r>
          </a:p>
        </p:txBody>
      </p:sp>
      <p:sp>
        <p:nvSpPr>
          <p:cNvPr id="24" name="Text Placeholder 30">
            <a:extLst>
              <a:ext uri="{FF2B5EF4-FFF2-40B4-BE49-F238E27FC236}">
                <a16:creationId xmlns:a16="http://schemas.microsoft.com/office/drawing/2014/main" id="{7481ABB0-6FAE-4F60-89FE-83B3D3DBF8D7}"/>
              </a:ext>
            </a:extLst>
          </p:cNvPr>
          <p:cNvSpPr>
            <a:spLocks noGrp="1"/>
          </p:cNvSpPr>
          <p:nvPr>
            <p:ph type="body" sz="quarter" idx="11"/>
          </p:nvPr>
        </p:nvSpPr>
        <p:spPr>
          <a:xfrm>
            <a:off x="373065" y="2540915"/>
            <a:ext cx="7029451" cy="276999"/>
          </a:xfrm>
          <a:noFill/>
        </p:spPr>
        <p:txBody>
          <a:bodyPr wrap="square" lIns="0" tIns="0" rIns="0" bIns="0" rtlCol="0">
            <a:spAutoFit/>
          </a:bodyPr>
          <a:lstStyle>
            <a:lvl1pPr marL="0" indent="0">
              <a:buNone/>
              <a:defRPr lang="en-US" sz="1800" smtClean="0">
                <a:cs typeface="+mn-cs"/>
              </a:defRPr>
            </a:lvl1pPr>
            <a:lvl2pPr marL="0" indent="0">
              <a:buNone/>
              <a:defRPr lang="en-US" sz="1765" smtClean="0"/>
            </a:lvl2pPr>
            <a:lvl3pPr marL="376450" indent="0">
              <a:buNone/>
              <a:defRPr lang="en-US" sz="1765" smtClean="0"/>
            </a:lvl3pPr>
            <a:lvl4pPr marL="884877" indent="0">
              <a:buNone/>
              <a:defRPr lang="en-US" sz="1765" smtClean="0"/>
            </a:lvl4pPr>
            <a:lvl5pPr marL="1376224" indent="0">
              <a:buNone/>
              <a:defRPr lang="en-US" sz="1765"/>
            </a:lvl5pPr>
          </a:lstStyle>
          <a:p>
            <a:pPr marL="0" lvl="0" defTabSz="914386"/>
            <a:r>
              <a:rPr lang="en-US"/>
              <a:t>Click to edit Master text styles</a:t>
            </a:r>
          </a:p>
        </p:txBody>
      </p:sp>
      <p:pic>
        <p:nvPicPr>
          <p:cNvPr id="7" name="Picture 6" descr="A picture containing drawing&#10;&#10;Description automatically generated">
            <a:extLst>
              <a:ext uri="{FF2B5EF4-FFF2-40B4-BE49-F238E27FC236}">
                <a16:creationId xmlns:a16="http://schemas.microsoft.com/office/drawing/2014/main" id="{4B96AEB4-D77D-4E53-AFC8-BD42DDBE0606}"/>
              </a:ext>
            </a:extLst>
          </p:cNvPr>
          <p:cNvPicPr>
            <a:picLocks noChangeAspect="1"/>
          </p:cNvPicPr>
          <p:nvPr userDrawn="1"/>
        </p:nvPicPr>
        <p:blipFill>
          <a:blip r:embed="rId2"/>
          <a:stretch>
            <a:fillRect/>
          </a:stretch>
        </p:blipFill>
        <p:spPr>
          <a:xfrm>
            <a:off x="47625" y="47626"/>
            <a:ext cx="2191776" cy="982367"/>
          </a:xfrm>
          <a:prstGeom prst="rect">
            <a:avLst/>
          </a:prstGeom>
        </p:spPr>
      </p:pic>
    </p:spTree>
    <p:extLst>
      <p:ext uri="{BB962C8B-B14F-4D97-AF65-F5344CB8AC3E}">
        <p14:creationId xmlns:p14="http://schemas.microsoft.com/office/powerpoint/2010/main" val="4085590223"/>
      </p:ext>
    </p:extLst>
  </p:cSld>
  <p:clrMapOvr>
    <a:masterClrMapping/>
  </p:clrMapOvr>
  <p:transition>
    <p:fade/>
  </p:transition>
  <p:extLst>
    <p:ext uri="{DCECCB84-F9BA-43D5-87BE-67443E8EF086}">
      <p15:sldGuideLst xmlns:p15="http://schemas.microsoft.com/office/powerpoint/2012/main">
        <p15:guide id="6" pos="496" userDrawn="1">
          <p15:clr>
            <a:srgbClr val="A4A3A4"/>
          </p15:clr>
        </p15:guide>
        <p15:guide id="7" pos="613" userDrawn="1">
          <p15:clr>
            <a:srgbClr val="A4A3A4"/>
          </p15:clr>
        </p15:guide>
        <p15:guide id="8" pos="875" userDrawn="1">
          <p15:clr>
            <a:srgbClr val="A4A3A4"/>
          </p15:clr>
        </p15:guide>
        <p15:guide id="9" pos="992" userDrawn="1">
          <p15:clr>
            <a:srgbClr val="A4A3A4"/>
          </p15:clr>
        </p15:guide>
        <p15:guide id="10" pos="1253" userDrawn="1">
          <p15:clr>
            <a:srgbClr val="A4A3A4"/>
          </p15:clr>
        </p15:guide>
        <p15:guide id="11" pos="1370" userDrawn="1">
          <p15:clr>
            <a:srgbClr val="A4A3A4"/>
          </p15:clr>
        </p15:guide>
        <p15:guide id="12" pos="1633" userDrawn="1">
          <p15:clr>
            <a:srgbClr val="A4A3A4"/>
          </p15:clr>
        </p15:guide>
        <p15:guide id="13" pos="1750" userDrawn="1">
          <p15:clr>
            <a:srgbClr val="A4A3A4"/>
          </p15:clr>
        </p15:guide>
        <p15:guide id="14" pos="2012" userDrawn="1">
          <p15:clr>
            <a:srgbClr val="A4A3A4"/>
          </p15:clr>
        </p15:guide>
        <p15:guide id="15" pos="2128" userDrawn="1">
          <p15:clr>
            <a:srgbClr val="A4A3A4"/>
          </p15:clr>
        </p15:guide>
        <p15:guide id="16" pos="2390" userDrawn="1">
          <p15:clr>
            <a:srgbClr val="A4A3A4"/>
          </p15:clr>
        </p15:guide>
        <p15:guide id="17" pos="2507" userDrawn="1">
          <p15:clr>
            <a:srgbClr val="A4A3A4"/>
          </p15:clr>
        </p15:guide>
        <p15:guide id="18" pos="2769" userDrawn="1">
          <p15:clr>
            <a:srgbClr val="A4A3A4"/>
          </p15:clr>
        </p15:guide>
        <p15:guide id="19" pos="2885" userDrawn="1">
          <p15:clr>
            <a:srgbClr val="A4A3A4"/>
          </p15:clr>
        </p15:guide>
        <p15:guide id="20" pos="3147" userDrawn="1">
          <p15:clr>
            <a:srgbClr val="A4A3A4"/>
          </p15:clr>
        </p15:guide>
        <p15:guide id="21" pos="3264" userDrawn="1">
          <p15:clr>
            <a:srgbClr val="A4A3A4"/>
          </p15:clr>
        </p15:guide>
        <p15:guide id="22" pos="3525" userDrawn="1">
          <p15:clr>
            <a:srgbClr val="A4A3A4"/>
          </p15:clr>
        </p15:guide>
        <p15:guide id="23" pos="3643" userDrawn="1">
          <p15:clr>
            <a:srgbClr val="A4A3A4"/>
          </p15:clr>
        </p15:guide>
        <p15:guide id="24" pos="3903" userDrawn="1">
          <p15:clr>
            <a:srgbClr val="A4A3A4"/>
          </p15:clr>
        </p15:guide>
        <p15:guide id="25" pos="4021" userDrawn="1">
          <p15:clr>
            <a:srgbClr val="A4A3A4"/>
          </p15:clr>
        </p15:guide>
        <p15:guide id="26" pos="4282" userDrawn="1">
          <p15:clr>
            <a:srgbClr val="A4A3A4"/>
          </p15:clr>
        </p15:guide>
        <p15:guide id="27" pos="4398" userDrawn="1">
          <p15:clr>
            <a:srgbClr val="A4A3A4"/>
          </p15:clr>
        </p15:guide>
        <p15:guide id="28" orient="horz" pos="2208" userDrawn="1">
          <p15:clr>
            <a:srgbClr val="5ACBF0"/>
          </p15:clr>
        </p15:guide>
        <p15:guide id="29" orient="horz" pos="4280" userDrawn="1">
          <p15:clr>
            <a:srgbClr val="5ACBF0"/>
          </p15:clr>
        </p15:guide>
        <p15:guide id="30" orient="horz" pos="1390" userDrawn="1">
          <p15:clr>
            <a:srgbClr val="5ACBF0"/>
          </p15:clr>
        </p15:guide>
        <p15:guide id="31" orient="horz" pos="1636" userDrawn="1">
          <p15:clr>
            <a:srgbClr val="5ACBF0"/>
          </p15:clr>
        </p15:guide>
        <p15:guide id="32" orient="horz" pos="1963" userDrawn="1">
          <p15:clr>
            <a:srgbClr val="5ACBF0"/>
          </p15:clr>
        </p15:guide>
        <p15:guide id="33" orient="horz" pos="2481" userDrawn="1">
          <p15:clr>
            <a:srgbClr val="5ACBF0"/>
          </p15:clr>
        </p15:guide>
        <p15:guide id="34" orient="horz" pos="4526" userDrawn="1">
          <p15:clr>
            <a:srgbClr val="5ACBF0"/>
          </p15:clr>
        </p15:guide>
        <p15:guide id="35" orient="horz" pos="4771" userDrawn="1">
          <p15:clr>
            <a:srgbClr val="5ACBF0"/>
          </p15:clr>
        </p15:guide>
        <p15:guide id="36" orient="horz" pos="6571" userDrawn="1">
          <p15:clr>
            <a:srgbClr val="5ACBF0"/>
          </p15:clr>
        </p15:guide>
        <p15:guide id="37" orient="horz" pos="6816" userDrawn="1">
          <p15:clr>
            <a:srgbClr val="5ACBF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ank">
    <p:bg>
      <p:bgPr>
        <a:solidFill>
          <a:schemeClr val="bg1">
            <a:lumMod val="95000"/>
          </a:schemeClr>
        </a:solidFill>
        <a:effectLst/>
      </p:bgPr>
    </p:bg>
    <p:spTree>
      <p:nvGrpSpPr>
        <p:cNvPr id="1" name=""/>
        <p:cNvGrpSpPr/>
        <p:nvPr/>
      </p:nvGrpSpPr>
      <p:grpSpPr>
        <a:xfrm>
          <a:off x="0" y="0"/>
          <a:ext cx="0" cy="0"/>
          <a:chOff x="0" y="0"/>
          <a:chExt cx="0" cy="0"/>
        </a:xfrm>
      </p:grpSpPr>
      <p:sp>
        <p:nvSpPr>
          <p:cNvPr id="21" name="TextBox 20">
            <a:extLst>
              <a:ext uri="{FF2B5EF4-FFF2-40B4-BE49-F238E27FC236}">
                <a16:creationId xmlns:a16="http://schemas.microsoft.com/office/drawing/2014/main" id="{944F67E2-D95C-47F9-B99A-F8FF95C2B4A4}"/>
              </a:ext>
            </a:extLst>
          </p:cNvPr>
          <p:cNvSpPr txBox="1"/>
          <p:nvPr userDrawn="1"/>
        </p:nvSpPr>
        <p:spPr>
          <a:xfrm>
            <a:off x="345764" y="1280555"/>
            <a:ext cx="7056750" cy="503471"/>
          </a:xfrm>
          <a:prstGeom prst="rect">
            <a:avLst/>
          </a:prstGeom>
          <a:noFill/>
        </p:spPr>
        <p:txBody>
          <a:bodyPr wrap="square" lIns="0" tIns="0" rIns="0" bIns="0" rtlCol="0">
            <a:noAutofit/>
          </a:bodyPr>
          <a:lstStyle>
            <a:defPPr>
              <a:defRPr lang="en-US"/>
            </a:defPPr>
            <a:lvl1pPr>
              <a:lnSpc>
                <a:spcPct val="90000"/>
              </a:lnSpc>
              <a:defRPr sz="3200">
                <a:solidFill>
                  <a:schemeClr val="accent1"/>
                </a:solidFill>
                <a:latin typeface="+mj-lt"/>
              </a:defRPr>
            </a:lvl1pPr>
          </a:lstStyle>
          <a:p>
            <a:pPr lvl="0"/>
            <a:endParaRPr lang="en-US" sz="3200"/>
          </a:p>
        </p:txBody>
      </p:sp>
      <p:sp>
        <p:nvSpPr>
          <p:cNvPr id="23" name="TextBox 22">
            <a:extLst>
              <a:ext uri="{FF2B5EF4-FFF2-40B4-BE49-F238E27FC236}">
                <a16:creationId xmlns:a16="http://schemas.microsoft.com/office/drawing/2014/main" id="{CFF2DE8A-D84D-4D1E-9207-9B1BE60775A4}"/>
              </a:ext>
            </a:extLst>
          </p:cNvPr>
          <p:cNvSpPr txBox="1"/>
          <p:nvPr userDrawn="1"/>
        </p:nvSpPr>
        <p:spPr>
          <a:xfrm>
            <a:off x="345764" y="2540913"/>
            <a:ext cx="7056750" cy="314670"/>
          </a:xfrm>
          <a:prstGeom prst="rect">
            <a:avLst/>
          </a:prstGeom>
          <a:noFill/>
        </p:spPr>
        <p:txBody>
          <a:bodyPr wrap="square" lIns="0" tIns="0" rIns="0" bIns="0" rtlCol="0">
            <a:noAutofit/>
          </a:bodyPr>
          <a:lstStyle>
            <a:defPPr>
              <a:defRPr lang="en-US"/>
            </a:defPPr>
            <a:lvl1pPr>
              <a:defRPr sz="1800"/>
            </a:lvl1pPr>
          </a:lstStyle>
          <a:p>
            <a:pPr lvl="0"/>
            <a:endParaRPr lang="en-US" sz="1800"/>
          </a:p>
        </p:txBody>
      </p:sp>
      <p:sp>
        <p:nvSpPr>
          <p:cNvPr id="29" name="Text Placeholder 28">
            <a:extLst>
              <a:ext uri="{FF2B5EF4-FFF2-40B4-BE49-F238E27FC236}">
                <a16:creationId xmlns:a16="http://schemas.microsoft.com/office/drawing/2014/main" id="{79CD94F7-C845-4F21-9964-80C6ACFD0BF6}"/>
              </a:ext>
            </a:extLst>
          </p:cNvPr>
          <p:cNvSpPr>
            <a:spLocks noGrp="1"/>
          </p:cNvSpPr>
          <p:nvPr>
            <p:ph type="body" sz="quarter" idx="10"/>
          </p:nvPr>
        </p:nvSpPr>
        <p:spPr>
          <a:xfrm>
            <a:off x="373065" y="1280558"/>
            <a:ext cx="7029451" cy="786133"/>
          </a:xfrm>
          <a:noFill/>
        </p:spPr>
        <p:txBody>
          <a:bodyPr wrap="square" lIns="0" tIns="0" rIns="0" bIns="0" rtlCol="0">
            <a:noAutofit/>
          </a:bodyPr>
          <a:lstStyle>
            <a:lvl1pPr marL="0" indent="0" algn="l">
              <a:buNone/>
              <a:defRPr lang="en-US" sz="3200" smtClean="0">
                <a:solidFill>
                  <a:schemeClr val="accent1"/>
                </a:solidFill>
                <a:latin typeface="+mj-lt"/>
                <a:cs typeface="+mn-cs"/>
              </a:defRPr>
            </a:lvl1pPr>
            <a:lvl2pPr marL="0" indent="0" algn="l">
              <a:buNone/>
              <a:defRPr lang="en-US" sz="1765" smtClean="0"/>
            </a:lvl2pPr>
            <a:lvl3pPr marL="376450" indent="0" algn="l">
              <a:buNone/>
              <a:defRPr lang="en-US" sz="1765" smtClean="0"/>
            </a:lvl3pPr>
            <a:lvl4pPr marL="884877" indent="0" algn="l">
              <a:buNone/>
              <a:defRPr lang="en-US" sz="1765" smtClean="0"/>
            </a:lvl4pPr>
            <a:lvl5pPr marL="1376224" indent="0" algn="l">
              <a:buNone/>
              <a:defRPr lang="en-US" sz="1765"/>
            </a:lvl5pPr>
          </a:lstStyle>
          <a:p>
            <a:pPr marL="0" lvl="0" defTabSz="914386">
              <a:lnSpc>
                <a:spcPct val="90000"/>
              </a:lnSpc>
            </a:pPr>
            <a:r>
              <a:rPr lang="en-US"/>
              <a:t>Click to edit Master text styles</a:t>
            </a:r>
          </a:p>
        </p:txBody>
      </p:sp>
      <p:sp>
        <p:nvSpPr>
          <p:cNvPr id="31" name="Text Placeholder 30">
            <a:extLst>
              <a:ext uri="{FF2B5EF4-FFF2-40B4-BE49-F238E27FC236}">
                <a16:creationId xmlns:a16="http://schemas.microsoft.com/office/drawing/2014/main" id="{31B6AB4A-1ADF-4F6E-BE9A-4AFB5FF7D914}"/>
              </a:ext>
            </a:extLst>
          </p:cNvPr>
          <p:cNvSpPr>
            <a:spLocks noGrp="1"/>
          </p:cNvSpPr>
          <p:nvPr>
            <p:ph type="body" sz="quarter" idx="11"/>
          </p:nvPr>
        </p:nvSpPr>
        <p:spPr>
          <a:xfrm>
            <a:off x="373065" y="2540915"/>
            <a:ext cx="7029451" cy="276999"/>
          </a:xfrm>
          <a:noFill/>
        </p:spPr>
        <p:txBody>
          <a:bodyPr wrap="square" lIns="0" tIns="0" rIns="0" bIns="0" rtlCol="0">
            <a:spAutoFit/>
          </a:bodyPr>
          <a:lstStyle>
            <a:lvl1pPr marL="0" indent="0">
              <a:buNone/>
              <a:defRPr lang="en-US" sz="1800" smtClean="0">
                <a:cs typeface="+mn-cs"/>
              </a:defRPr>
            </a:lvl1pPr>
            <a:lvl2pPr marL="0" indent="0">
              <a:buNone/>
              <a:defRPr lang="en-US" sz="1765" smtClean="0"/>
            </a:lvl2pPr>
            <a:lvl3pPr marL="376450" indent="0">
              <a:buNone/>
              <a:defRPr lang="en-US" sz="1765" smtClean="0"/>
            </a:lvl3pPr>
            <a:lvl4pPr marL="884877" indent="0">
              <a:buNone/>
              <a:defRPr lang="en-US" sz="1765" smtClean="0"/>
            </a:lvl4pPr>
            <a:lvl5pPr marL="1376224" indent="0">
              <a:buNone/>
              <a:defRPr lang="en-US" sz="1765"/>
            </a:lvl5pPr>
          </a:lstStyle>
          <a:p>
            <a:pPr marL="0" lvl="0" defTabSz="914386"/>
            <a:r>
              <a:rPr lang="en-US"/>
              <a:t>Click to edit Master text styles</a:t>
            </a:r>
          </a:p>
        </p:txBody>
      </p:sp>
      <p:pic>
        <p:nvPicPr>
          <p:cNvPr id="7" name="Picture 6" descr="A picture containing drawing&#10;&#10;Description automatically generated">
            <a:extLst>
              <a:ext uri="{FF2B5EF4-FFF2-40B4-BE49-F238E27FC236}">
                <a16:creationId xmlns:a16="http://schemas.microsoft.com/office/drawing/2014/main" id="{E90870A6-ED27-4D97-94AA-2EB7845700C2}"/>
              </a:ext>
            </a:extLst>
          </p:cNvPr>
          <p:cNvPicPr>
            <a:picLocks noChangeAspect="1"/>
          </p:cNvPicPr>
          <p:nvPr userDrawn="1"/>
        </p:nvPicPr>
        <p:blipFill>
          <a:blip r:embed="rId2"/>
          <a:stretch>
            <a:fillRect/>
          </a:stretch>
        </p:blipFill>
        <p:spPr>
          <a:xfrm>
            <a:off x="5542524" y="47626"/>
            <a:ext cx="2191776" cy="982367"/>
          </a:xfrm>
          <a:prstGeom prst="rect">
            <a:avLst/>
          </a:prstGeom>
        </p:spPr>
      </p:pic>
    </p:spTree>
    <p:extLst>
      <p:ext uri="{BB962C8B-B14F-4D97-AF65-F5344CB8AC3E}">
        <p14:creationId xmlns:p14="http://schemas.microsoft.com/office/powerpoint/2010/main" val="545705601"/>
      </p:ext>
    </p:extLst>
  </p:cSld>
  <p:clrMapOvr>
    <a:masterClrMapping/>
  </p:clrMapOvr>
  <p:transition>
    <p:fade/>
  </p:transition>
  <p:extLst>
    <p:ext uri="{DCECCB84-F9BA-43D5-87BE-67443E8EF086}">
      <p15:sldGuideLst xmlns:p15="http://schemas.microsoft.com/office/powerpoint/2012/main">
        <p15:guide id="6" pos="496" userDrawn="1">
          <p15:clr>
            <a:srgbClr val="A4A3A4"/>
          </p15:clr>
        </p15:guide>
        <p15:guide id="7" pos="613" userDrawn="1">
          <p15:clr>
            <a:srgbClr val="A4A3A4"/>
          </p15:clr>
        </p15:guide>
        <p15:guide id="8" pos="875" userDrawn="1">
          <p15:clr>
            <a:srgbClr val="A4A3A4"/>
          </p15:clr>
        </p15:guide>
        <p15:guide id="9" pos="992" userDrawn="1">
          <p15:clr>
            <a:srgbClr val="A4A3A4"/>
          </p15:clr>
        </p15:guide>
        <p15:guide id="10" pos="1253" userDrawn="1">
          <p15:clr>
            <a:srgbClr val="A4A3A4"/>
          </p15:clr>
        </p15:guide>
        <p15:guide id="11" pos="1370" userDrawn="1">
          <p15:clr>
            <a:srgbClr val="A4A3A4"/>
          </p15:clr>
        </p15:guide>
        <p15:guide id="12" pos="1633" userDrawn="1">
          <p15:clr>
            <a:srgbClr val="A4A3A4"/>
          </p15:clr>
        </p15:guide>
        <p15:guide id="13" pos="1750" userDrawn="1">
          <p15:clr>
            <a:srgbClr val="A4A3A4"/>
          </p15:clr>
        </p15:guide>
        <p15:guide id="14" pos="2012" userDrawn="1">
          <p15:clr>
            <a:srgbClr val="A4A3A4"/>
          </p15:clr>
        </p15:guide>
        <p15:guide id="15" pos="2128" userDrawn="1">
          <p15:clr>
            <a:srgbClr val="A4A3A4"/>
          </p15:clr>
        </p15:guide>
        <p15:guide id="16" pos="2390" userDrawn="1">
          <p15:clr>
            <a:srgbClr val="A4A3A4"/>
          </p15:clr>
        </p15:guide>
        <p15:guide id="17" pos="2507" userDrawn="1">
          <p15:clr>
            <a:srgbClr val="A4A3A4"/>
          </p15:clr>
        </p15:guide>
        <p15:guide id="18" pos="2769" userDrawn="1">
          <p15:clr>
            <a:srgbClr val="A4A3A4"/>
          </p15:clr>
        </p15:guide>
        <p15:guide id="19" pos="2885" userDrawn="1">
          <p15:clr>
            <a:srgbClr val="A4A3A4"/>
          </p15:clr>
        </p15:guide>
        <p15:guide id="20" pos="3147" userDrawn="1">
          <p15:clr>
            <a:srgbClr val="A4A3A4"/>
          </p15:clr>
        </p15:guide>
        <p15:guide id="21" pos="3264" userDrawn="1">
          <p15:clr>
            <a:srgbClr val="A4A3A4"/>
          </p15:clr>
        </p15:guide>
        <p15:guide id="22" pos="3525" userDrawn="1">
          <p15:clr>
            <a:srgbClr val="A4A3A4"/>
          </p15:clr>
        </p15:guide>
        <p15:guide id="23" pos="3643" userDrawn="1">
          <p15:clr>
            <a:srgbClr val="A4A3A4"/>
          </p15:clr>
        </p15:guide>
        <p15:guide id="24" pos="3903" userDrawn="1">
          <p15:clr>
            <a:srgbClr val="A4A3A4"/>
          </p15:clr>
        </p15:guide>
        <p15:guide id="25" pos="4021" userDrawn="1">
          <p15:clr>
            <a:srgbClr val="A4A3A4"/>
          </p15:clr>
        </p15:guide>
        <p15:guide id="26" pos="4282" userDrawn="1">
          <p15:clr>
            <a:srgbClr val="A4A3A4"/>
          </p15:clr>
        </p15:guide>
        <p15:guide id="27" pos="4398" userDrawn="1">
          <p15:clr>
            <a:srgbClr val="A4A3A4"/>
          </p15:clr>
        </p15:guide>
        <p15:guide id="28" orient="horz" pos="2072" userDrawn="1">
          <p15:clr>
            <a:srgbClr val="5ACBF0"/>
          </p15:clr>
        </p15:guide>
        <p15:guide id="29" orient="horz" pos="2888" userDrawn="1">
          <p15:clr>
            <a:srgbClr val="5ACBF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userDrawn="1">
            <p:ph type="title"/>
          </p:nvPr>
        </p:nvSpPr>
        <p:spPr>
          <a:xfrm>
            <a:off x="375021" y="1038760"/>
            <a:ext cx="7024307" cy="2299091"/>
          </a:xfrm>
          <a:prstGeom prst="rect">
            <a:avLst/>
          </a:prstGeom>
        </p:spPr>
        <p:txBody>
          <a:bodyPr vert="horz" wrap="square" lIns="0" tIns="0" rIns="0" bIns="0" rtlCol="0" anchor="t">
            <a:spAutoFit/>
          </a:bodyPr>
          <a:lstStyle/>
          <a:p>
            <a:r>
              <a:rPr lang="en-US"/>
              <a:t>Click to edit Master title style</a:t>
            </a:r>
          </a:p>
        </p:txBody>
      </p:sp>
      <p:sp>
        <p:nvSpPr>
          <p:cNvPr id="4" name="Text Placeholder 3"/>
          <p:cNvSpPr>
            <a:spLocks noGrp="1"/>
          </p:cNvSpPr>
          <p:nvPr userDrawn="1">
            <p:ph type="body" idx="1"/>
          </p:nvPr>
        </p:nvSpPr>
        <p:spPr>
          <a:xfrm>
            <a:off x="372437" y="4653619"/>
            <a:ext cx="7024307" cy="3931589"/>
          </a:xfrm>
          <a:prstGeom prst="rect">
            <a:avLst/>
          </a:prstGeom>
        </p:spPr>
        <p:txBody>
          <a:bodyPr vert="horz" wrap="square" lIns="0" tIns="0" rIns="0" bIns="0" rtlCol="0">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47" name="GRID" hidden="1">
            <a:extLst>
              <a:ext uri="{FF2B5EF4-FFF2-40B4-BE49-F238E27FC236}">
                <a16:creationId xmlns:a16="http://schemas.microsoft.com/office/drawing/2014/main" id="{32B5FFBF-552A-4973-B5B3-9EE3A765185F}"/>
              </a:ext>
            </a:extLst>
          </p:cNvPr>
          <p:cNvGrpSpPr/>
          <p:nvPr userDrawn="1"/>
        </p:nvGrpSpPr>
        <p:grpSpPr>
          <a:xfrm>
            <a:off x="0" y="1"/>
            <a:ext cx="7772400" cy="15581313"/>
            <a:chOff x="0" y="0"/>
            <a:chExt cx="12192000" cy="6858000"/>
          </a:xfrm>
        </p:grpSpPr>
        <p:cxnSp>
          <p:nvCxnSpPr>
            <p:cNvPr id="7" name="Straight Connector 6">
              <a:extLst>
                <a:ext uri="{FF2B5EF4-FFF2-40B4-BE49-F238E27FC236}">
                  <a16:creationId xmlns:a16="http://schemas.microsoft.com/office/drawing/2014/main" id="{5CD412E5-2492-4063-96AB-C451FC39F2B6}"/>
                </a:ext>
              </a:extLst>
            </p:cNvPr>
            <p:cNvCxnSpPr/>
            <p:nvPr/>
          </p:nvCxnSpPr>
          <p:spPr>
            <a:xfrm>
              <a:off x="0" y="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25E7FAE-6A98-413B-871E-10F8DF6FF1E3}"/>
                </a:ext>
              </a:extLst>
            </p:cNvPr>
            <p:cNvCxnSpPr/>
            <p:nvPr/>
          </p:nvCxnSpPr>
          <p:spPr>
            <a:xfrm>
              <a:off x="0" y="29260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EF42BDE7-00A0-446E-9CEE-23DDF6A13E6E}"/>
                </a:ext>
              </a:extLst>
            </p:cNvPr>
            <p:cNvCxnSpPr/>
            <p:nvPr/>
          </p:nvCxnSpPr>
          <p:spPr>
            <a:xfrm>
              <a:off x="0" y="585216"/>
              <a:ext cx="12188952" cy="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AD48FF31-9C6A-4C0C-AB96-ED556488A1BA}"/>
                </a:ext>
              </a:extLst>
            </p:cNvPr>
            <p:cNvCxnSpPr/>
            <p:nvPr/>
          </p:nvCxnSpPr>
          <p:spPr>
            <a:xfrm>
              <a:off x="0" y="6272784"/>
              <a:ext cx="12188952" cy="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28D811B2-F122-4FF3-A4F6-E7291A5152BB}"/>
                </a:ext>
              </a:extLst>
            </p:cNvPr>
            <p:cNvCxnSpPr/>
            <p:nvPr/>
          </p:nvCxnSpPr>
          <p:spPr>
            <a:xfrm>
              <a:off x="0" y="656539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A2029335-BA6E-4B6F-B752-D02603169DE6}"/>
                </a:ext>
              </a:extLst>
            </p:cNvPr>
            <p:cNvCxnSpPr/>
            <p:nvPr/>
          </p:nvCxnSpPr>
          <p:spPr>
            <a:xfrm>
              <a:off x="0" y="685800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708D55A0-D16C-4191-B9F9-C95B51610B5E}"/>
                </a:ext>
              </a:extLst>
            </p:cNvPr>
            <p:cNvCxnSpPr/>
            <p:nvPr/>
          </p:nvCxnSpPr>
          <p:spPr>
            <a:xfrm>
              <a:off x="0" y="87782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DA3FCB58-9F61-404B-A493-7860A942FCC2}"/>
                </a:ext>
              </a:extLst>
            </p:cNvPr>
            <p:cNvCxnSpPr/>
            <p:nvPr/>
          </p:nvCxnSpPr>
          <p:spPr>
            <a:xfrm>
              <a:off x="0" y="117043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0EFD38DF-4402-499A-B7B2-D5BBF3AD467C}"/>
                </a:ext>
              </a:extLst>
            </p:cNvPr>
            <p:cNvCxnSpPr/>
            <p:nvPr/>
          </p:nvCxnSpPr>
          <p:spPr>
            <a:xfrm>
              <a:off x="0" y="146304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26DFD209-A624-4FEA-8F60-067FBF0CC1E8}"/>
                </a:ext>
              </a:extLst>
            </p:cNvPr>
            <p:cNvCxnSpPr/>
            <p:nvPr/>
          </p:nvCxnSpPr>
          <p:spPr>
            <a:xfrm>
              <a:off x="0"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F1B8ED61-88C3-48AA-91A7-BFD779B3B3BA}"/>
                </a:ext>
              </a:extLst>
            </p:cNvPr>
            <p:cNvCxnSpPr/>
            <p:nvPr/>
          </p:nvCxnSpPr>
          <p:spPr>
            <a:xfrm>
              <a:off x="585216" y="0"/>
              <a:ext cx="0" cy="685800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822AC47D-49D2-4B9E-B580-53A7922E5654}"/>
                </a:ext>
              </a:extLst>
            </p:cNvPr>
            <p:cNvCxnSpPr/>
            <p:nvPr/>
          </p:nvCxnSpPr>
          <p:spPr>
            <a:xfrm>
              <a:off x="292608"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20D7A2DB-4310-49CD-83F6-55B33BE76665}"/>
                </a:ext>
              </a:extLst>
            </p:cNvPr>
            <p:cNvCxnSpPr/>
            <p:nvPr/>
          </p:nvCxnSpPr>
          <p:spPr>
            <a:xfrm>
              <a:off x="877824"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20C40071-7BC6-4682-9CD1-0631E07C9F11}"/>
                </a:ext>
              </a:extLst>
            </p:cNvPr>
            <p:cNvCxnSpPr/>
            <p:nvPr/>
          </p:nvCxnSpPr>
          <p:spPr>
            <a:xfrm>
              <a:off x="1170432"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EE0ACFAA-26E9-44D2-BEF0-E02CAE93F397}"/>
                </a:ext>
              </a:extLst>
            </p:cNvPr>
            <p:cNvCxnSpPr/>
            <p:nvPr/>
          </p:nvCxnSpPr>
          <p:spPr>
            <a:xfrm>
              <a:off x="11021568"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385D1186-93AE-4B67-8544-763E0B213AAC}"/>
                </a:ext>
              </a:extLst>
            </p:cNvPr>
            <p:cNvCxnSpPr/>
            <p:nvPr/>
          </p:nvCxnSpPr>
          <p:spPr>
            <a:xfrm>
              <a:off x="11606784" y="0"/>
              <a:ext cx="0" cy="685800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CB1D45AE-FC53-4BB4-A9CD-C563C03A1195}"/>
                </a:ext>
              </a:extLst>
            </p:cNvPr>
            <p:cNvCxnSpPr/>
            <p:nvPr/>
          </p:nvCxnSpPr>
          <p:spPr>
            <a:xfrm>
              <a:off x="11314176"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8325177A-06D9-4C2A-B7EF-984A90245BF7}"/>
                </a:ext>
              </a:extLst>
            </p:cNvPr>
            <p:cNvCxnSpPr/>
            <p:nvPr/>
          </p:nvCxnSpPr>
          <p:spPr>
            <a:xfrm>
              <a:off x="11899392"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2B67796-DF72-4C3B-A79D-7534FD3084C9}"/>
                </a:ext>
              </a:extLst>
            </p:cNvPr>
            <p:cNvCxnSpPr/>
            <p:nvPr/>
          </p:nvCxnSpPr>
          <p:spPr>
            <a:xfrm>
              <a:off x="12192000"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C8B2C409-2FF7-4120-9E48-02A446B82DD6}"/>
                </a:ext>
              </a:extLst>
            </p:cNvPr>
            <p:cNvCxnSpPr/>
            <p:nvPr/>
          </p:nvCxnSpPr>
          <p:spPr>
            <a:xfrm>
              <a:off x="0" y="175564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F3E0130A-B11A-42AB-8439-3CB0569F1C08}"/>
                </a:ext>
              </a:extLst>
            </p:cNvPr>
            <p:cNvCxnSpPr/>
            <p:nvPr/>
          </p:nvCxnSpPr>
          <p:spPr>
            <a:xfrm>
              <a:off x="0" y="204825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0840B631-CB23-44B8-823B-56619D54F0E4}"/>
                </a:ext>
              </a:extLst>
            </p:cNvPr>
            <p:cNvCxnSpPr/>
            <p:nvPr/>
          </p:nvCxnSpPr>
          <p:spPr>
            <a:xfrm>
              <a:off x="0" y="234086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C7DD460B-BBE5-43D6-95DF-C1C1CC6239C6}"/>
                </a:ext>
              </a:extLst>
            </p:cNvPr>
            <p:cNvCxnSpPr/>
            <p:nvPr/>
          </p:nvCxnSpPr>
          <p:spPr>
            <a:xfrm>
              <a:off x="0" y="263347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7F5BEEB4-62B8-420A-9489-8319B9432C34}"/>
                </a:ext>
              </a:extLst>
            </p:cNvPr>
            <p:cNvCxnSpPr/>
            <p:nvPr/>
          </p:nvCxnSpPr>
          <p:spPr>
            <a:xfrm>
              <a:off x="0" y="292608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79242164-82A4-4DA9-B78C-33430C241872}"/>
                </a:ext>
              </a:extLst>
            </p:cNvPr>
            <p:cNvCxnSpPr/>
            <p:nvPr/>
          </p:nvCxnSpPr>
          <p:spPr>
            <a:xfrm>
              <a:off x="0" y="321868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1D8767DD-4892-4904-AE72-87087DD9CCC2}"/>
                </a:ext>
              </a:extLst>
            </p:cNvPr>
            <p:cNvCxnSpPr/>
            <p:nvPr/>
          </p:nvCxnSpPr>
          <p:spPr>
            <a:xfrm>
              <a:off x="0" y="351129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245FC793-2AD0-4021-B3FB-391EDDE6CB63}"/>
                </a:ext>
              </a:extLst>
            </p:cNvPr>
            <p:cNvCxnSpPr/>
            <p:nvPr userDrawn="1"/>
          </p:nvCxnSpPr>
          <p:spPr>
            <a:xfrm>
              <a:off x="0" y="380390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8091C6C8-296D-4AA9-8F03-7DEA5FA7D71A}"/>
                </a:ext>
              </a:extLst>
            </p:cNvPr>
            <p:cNvCxnSpPr/>
            <p:nvPr userDrawn="1"/>
          </p:nvCxnSpPr>
          <p:spPr>
            <a:xfrm>
              <a:off x="0" y="409651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71CBDA8A-698A-4B1C-BC41-CD72C2900FE8}"/>
                </a:ext>
              </a:extLst>
            </p:cNvPr>
            <p:cNvCxnSpPr/>
            <p:nvPr userDrawn="1"/>
          </p:nvCxnSpPr>
          <p:spPr>
            <a:xfrm>
              <a:off x="0" y="438912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F0780C82-EF19-43A2-BF1B-31FDFBA092CA}"/>
                </a:ext>
              </a:extLst>
            </p:cNvPr>
            <p:cNvCxnSpPr/>
            <p:nvPr userDrawn="1"/>
          </p:nvCxnSpPr>
          <p:spPr>
            <a:xfrm>
              <a:off x="0" y="468172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13492339-9370-44E2-8C4D-414393DEB764}"/>
                </a:ext>
              </a:extLst>
            </p:cNvPr>
            <p:cNvCxnSpPr/>
            <p:nvPr userDrawn="1"/>
          </p:nvCxnSpPr>
          <p:spPr>
            <a:xfrm>
              <a:off x="0" y="497433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EBF7CE2A-C0A7-4C6F-88B8-E40107AE34E8}"/>
                </a:ext>
              </a:extLst>
            </p:cNvPr>
            <p:cNvCxnSpPr/>
            <p:nvPr userDrawn="1"/>
          </p:nvCxnSpPr>
          <p:spPr>
            <a:xfrm>
              <a:off x="0" y="526694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CCD7A1D0-B060-4037-BFAE-80FAF89CC35F}"/>
                </a:ext>
              </a:extLst>
            </p:cNvPr>
            <p:cNvCxnSpPr/>
            <p:nvPr userDrawn="1"/>
          </p:nvCxnSpPr>
          <p:spPr>
            <a:xfrm>
              <a:off x="0" y="555955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2A121C21-7F60-43D7-B9B4-682B9D22E24D}"/>
                </a:ext>
              </a:extLst>
            </p:cNvPr>
            <p:cNvCxnSpPr/>
            <p:nvPr userDrawn="1"/>
          </p:nvCxnSpPr>
          <p:spPr>
            <a:xfrm>
              <a:off x="0" y="585216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grpSp>
      <p:sp>
        <p:nvSpPr>
          <p:cNvPr id="3" name=".64 square" hidden="1">
            <a:extLst>
              <a:ext uri="{FF2B5EF4-FFF2-40B4-BE49-F238E27FC236}">
                <a16:creationId xmlns:a16="http://schemas.microsoft.com/office/drawing/2014/main" id="{90E0CE0A-15D7-405F-8DFA-B7F5AF47B03C}"/>
              </a:ext>
            </a:extLst>
          </p:cNvPr>
          <p:cNvSpPr/>
          <p:nvPr userDrawn="1"/>
        </p:nvSpPr>
        <p:spPr bwMode="auto">
          <a:xfrm>
            <a:off x="13" y="0"/>
            <a:ext cx="373075" cy="1329605"/>
          </a:xfrm>
          <a:prstGeom prst="rect">
            <a:avLst/>
          </a:prstGeom>
          <a:solidFill>
            <a:schemeClr val="tx1">
              <a:alpha val="17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91854" tIns="393483" rIns="491854" bIns="393483" numCol="1" spcCol="0" rtlCol="0" fromWordArt="0" anchor="t" anchorCtr="0" forceAA="0" compatLnSpc="1">
            <a:prstTxWarp prst="textNoShape">
              <a:avLst/>
            </a:prstTxWarp>
            <a:noAutofit/>
          </a:bodyPr>
          <a:lstStyle/>
          <a:p>
            <a:pPr algn="ctr" defTabSz="2507733" fontAlgn="base">
              <a:lnSpc>
                <a:spcPct val="90000"/>
              </a:lnSpc>
              <a:spcBef>
                <a:spcPct val="0"/>
              </a:spcBef>
              <a:spcAft>
                <a:spcPct val="0"/>
              </a:spcAft>
            </a:pPr>
            <a:endParaRPr lang="en-US" sz="6456">
              <a:gradFill>
                <a:gsLst>
                  <a:gs pos="0">
                    <a:srgbClr val="FFFFFF"/>
                  </a:gs>
                  <a:gs pos="100000">
                    <a:srgbClr val="FFFFFF"/>
                  </a:gs>
                </a:gsLst>
                <a:lin ang="5400000" scaled="0"/>
              </a:gradFill>
              <a:ea typeface="Segoe UI" pitchFamily="34" charset="0"/>
              <a:cs typeface="Segoe UI" pitchFamily="34" charset="0"/>
            </a:endParaRPr>
          </a:p>
        </p:txBody>
      </p:sp>
      <p:sp>
        <p:nvSpPr>
          <p:cNvPr id="35" name=".32 square" hidden="1">
            <a:extLst>
              <a:ext uri="{FF2B5EF4-FFF2-40B4-BE49-F238E27FC236}">
                <a16:creationId xmlns:a16="http://schemas.microsoft.com/office/drawing/2014/main" id="{09835393-211C-428D-B22F-51EE7A413599}"/>
              </a:ext>
            </a:extLst>
          </p:cNvPr>
          <p:cNvSpPr/>
          <p:nvPr userDrawn="1"/>
        </p:nvSpPr>
        <p:spPr bwMode="auto">
          <a:xfrm>
            <a:off x="4" y="1"/>
            <a:ext cx="186538" cy="664803"/>
          </a:xfrm>
          <a:prstGeom prst="rect">
            <a:avLst/>
          </a:prstGeom>
          <a:solidFill>
            <a:schemeClr val="tx1">
              <a:alpha val="17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91854" tIns="393483" rIns="491854" bIns="393483" numCol="1" spcCol="0" rtlCol="0" fromWordArt="0" anchor="t" anchorCtr="0" forceAA="0" compatLnSpc="1">
            <a:prstTxWarp prst="textNoShape">
              <a:avLst/>
            </a:prstTxWarp>
            <a:noAutofit/>
          </a:bodyPr>
          <a:lstStyle/>
          <a:p>
            <a:pPr algn="ctr" defTabSz="2507733" fontAlgn="base">
              <a:lnSpc>
                <a:spcPct val="90000"/>
              </a:lnSpc>
              <a:spcBef>
                <a:spcPct val="0"/>
              </a:spcBef>
              <a:spcAft>
                <a:spcPct val="0"/>
              </a:spcAft>
            </a:pPr>
            <a:endParaRPr lang="en-US" sz="6456">
              <a:gradFill>
                <a:gsLst>
                  <a:gs pos="0">
                    <a:srgbClr val="FFFFFF"/>
                  </a:gs>
                  <a:gs pos="100000">
                    <a:srgbClr val="FFFFFF"/>
                  </a:gs>
                </a:gsLst>
                <a:lin ang="5400000" scaled="0"/>
              </a:gradFill>
              <a:ea typeface="Segoe UI" pitchFamily="34" charset="0"/>
              <a:cs typeface="Segoe UI" pitchFamily="34" charset="0"/>
            </a:endParaRPr>
          </a:p>
        </p:txBody>
      </p:sp>
      <p:pic>
        <p:nvPicPr>
          <p:cNvPr id="48" name="MS Brand colors" descr="These are Microsoft Brand colors. The color bar is placed to the side of the Theme master so that it will be visible on all slides. Users can use the 'eye dropper' color tools under Color Fill Shape, Color Fill line etc. to easily select Brand colors. ">
            <a:extLst>
              <a:ext uri="{FF2B5EF4-FFF2-40B4-BE49-F238E27FC236}">
                <a16:creationId xmlns:a16="http://schemas.microsoft.com/office/drawing/2014/main" id="{64D47851-93E6-4066-B42D-42968BFB647D}"/>
              </a:ext>
              <a:ext uri="{C183D7F6-B498-43B3-948B-1728B52AA6E4}">
                <adec:decorative xmlns:adec="http://schemas.microsoft.com/office/drawing/2017/decorative" val="0"/>
              </a:ext>
            </a:extLst>
          </p:cNvPr>
          <p:cNvPicPr>
            <a:picLocks noChangeAspect="1"/>
          </p:cNvPicPr>
          <p:nvPr userDrawn="1"/>
        </p:nvPicPr>
        <p:blipFill rotWithShape="1">
          <a:blip r:embed="rId4"/>
          <a:stretch/>
        </p:blipFill>
        <p:spPr>
          <a:xfrm rot="5400000">
            <a:off x="4531377" y="3423679"/>
            <a:ext cx="8239048" cy="1391690"/>
          </a:xfrm>
          <a:prstGeom prst="rect">
            <a:avLst/>
          </a:prstGeom>
        </p:spPr>
      </p:pic>
    </p:spTree>
    <p:extLst>
      <p:ext uri="{BB962C8B-B14F-4D97-AF65-F5344CB8AC3E}">
        <p14:creationId xmlns:p14="http://schemas.microsoft.com/office/powerpoint/2010/main" val="3588427678"/>
      </p:ext>
    </p:extLst>
  </p:cSld>
  <p:clrMap bg1="lt1" tx1="dk1" bg2="lt2" tx2="dk2" accent1="accent1" accent2="accent2" accent3="accent3" accent4="accent4" accent5="accent5" accent6="accent6" hlink="hlink" folHlink="folHlink"/>
  <p:sldLayoutIdLst>
    <p:sldLayoutId id="2147484672" r:id="rId1"/>
    <p:sldLayoutId id="2147484671" r:id="rId2"/>
  </p:sldLayoutIdLst>
  <p:transition>
    <p:fade/>
  </p:transition>
  <p:hf sldNum="0" hdr="0" ftr="0" dt="0"/>
  <p:txStyles>
    <p:titleStyle>
      <a:lvl1pPr algn="l" defTabSz="2508459" rtl="0" eaLnBrk="1" latinLnBrk="0" hangingPunct="1">
        <a:lnSpc>
          <a:spcPct val="100000"/>
        </a:lnSpc>
        <a:spcBef>
          <a:spcPct val="0"/>
        </a:spcBef>
        <a:buNone/>
        <a:defRPr lang="en-US" sz="7470" b="0" kern="1200" cap="none" spc="-134" baseline="0" dirty="0" smtClean="0">
          <a:ln w="3175">
            <a:noFill/>
          </a:ln>
          <a:solidFill>
            <a:schemeClr val="tx1"/>
          </a:solidFill>
          <a:effectLst/>
          <a:latin typeface="+mj-lt"/>
          <a:ea typeface="+mn-ea"/>
          <a:cs typeface="Segoe UI" pitchFamily="34" charset="0"/>
        </a:defRPr>
      </a:lvl1pPr>
    </p:titleStyle>
    <p:bodyStyle>
      <a:lvl1pPr marL="614784" marR="0" indent="-614784" algn="l" defTabSz="2508459"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5603" kern="1200" spc="0" baseline="0">
          <a:solidFill>
            <a:schemeClr val="tx1"/>
          </a:solidFill>
          <a:latin typeface="+mn-lt"/>
          <a:ea typeface="+mn-ea"/>
          <a:cs typeface="Segoe UI" panose="020B0502040204020203" pitchFamily="34" charset="0"/>
        </a:defRPr>
      </a:lvl1pPr>
      <a:lvl2pPr marL="1229565" marR="0" indent="-614784" algn="l" defTabSz="2508459"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3736" kern="1200" spc="0" baseline="0">
          <a:solidFill>
            <a:schemeClr val="tx1"/>
          </a:solidFill>
          <a:latin typeface="+mn-lt"/>
          <a:ea typeface="+mn-ea"/>
          <a:cs typeface="+mn-cs"/>
        </a:defRPr>
      </a:lvl2pPr>
      <a:lvl3pPr marL="1767501" marR="0" indent="-537936" algn="l" defTabSz="2508459"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988" kern="1200" spc="0" baseline="0">
          <a:solidFill>
            <a:schemeClr val="tx1"/>
          </a:solidFill>
          <a:latin typeface="+mn-lt"/>
          <a:ea typeface="+mn-ea"/>
          <a:cs typeface="+mn-cs"/>
        </a:defRPr>
      </a:lvl3pPr>
      <a:lvl4pPr marL="2267012" marR="0" indent="-486702" algn="l" defTabSz="2508459"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614" kern="1200" spc="0" baseline="0">
          <a:solidFill>
            <a:schemeClr val="tx1"/>
          </a:solidFill>
          <a:latin typeface="+mn-lt"/>
          <a:ea typeface="+mn-ea"/>
          <a:cs typeface="+mn-cs"/>
        </a:defRPr>
      </a:lvl4pPr>
      <a:lvl5pPr marL="2753717" marR="0" indent="-452548" algn="l" defTabSz="2508459"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614" kern="1200" spc="0" baseline="0">
          <a:solidFill>
            <a:schemeClr val="tx1"/>
          </a:solidFill>
          <a:latin typeface="+mn-lt"/>
          <a:ea typeface="+mn-ea"/>
          <a:cs typeface="+mn-cs"/>
        </a:defRPr>
      </a:lvl5pPr>
      <a:lvl6pPr marL="6898261" indent="-627116" algn="l" defTabSz="2508459" rtl="0" eaLnBrk="1" latinLnBrk="0" hangingPunct="1">
        <a:spcBef>
          <a:spcPct val="20000"/>
        </a:spcBef>
        <a:buFont typeface="Arial" pitchFamily="34" charset="0"/>
        <a:buChar char="•"/>
        <a:defRPr sz="5380" kern="1200">
          <a:solidFill>
            <a:schemeClr val="tx1"/>
          </a:solidFill>
          <a:latin typeface="+mn-lt"/>
          <a:ea typeface="+mn-ea"/>
          <a:cs typeface="+mn-cs"/>
        </a:defRPr>
      </a:lvl6pPr>
      <a:lvl7pPr marL="8152493" indent="-627116" algn="l" defTabSz="2508459" rtl="0" eaLnBrk="1" latinLnBrk="0" hangingPunct="1">
        <a:spcBef>
          <a:spcPct val="20000"/>
        </a:spcBef>
        <a:buFont typeface="Arial" pitchFamily="34" charset="0"/>
        <a:buChar char="•"/>
        <a:defRPr sz="5380" kern="1200">
          <a:solidFill>
            <a:schemeClr val="tx1"/>
          </a:solidFill>
          <a:latin typeface="+mn-lt"/>
          <a:ea typeface="+mn-ea"/>
          <a:cs typeface="+mn-cs"/>
        </a:defRPr>
      </a:lvl7pPr>
      <a:lvl8pPr marL="9406724" indent="-627116" algn="l" defTabSz="2508459" rtl="0" eaLnBrk="1" latinLnBrk="0" hangingPunct="1">
        <a:spcBef>
          <a:spcPct val="20000"/>
        </a:spcBef>
        <a:buFont typeface="Arial" pitchFamily="34" charset="0"/>
        <a:buChar char="•"/>
        <a:defRPr sz="5380" kern="1200">
          <a:solidFill>
            <a:schemeClr val="tx1"/>
          </a:solidFill>
          <a:latin typeface="+mn-lt"/>
          <a:ea typeface="+mn-ea"/>
          <a:cs typeface="+mn-cs"/>
        </a:defRPr>
      </a:lvl8pPr>
      <a:lvl9pPr marL="10660955" indent="-627116" algn="l" defTabSz="2508459" rtl="0" eaLnBrk="1" latinLnBrk="0" hangingPunct="1">
        <a:spcBef>
          <a:spcPct val="20000"/>
        </a:spcBef>
        <a:buFont typeface="Arial" pitchFamily="34" charset="0"/>
        <a:buChar char="•"/>
        <a:defRPr sz="5380" kern="1200">
          <a:solidFill>
            <a:schemeClr val="tx1"/>
          </a:solidFill>
          <a:latin typeface="+mn-lt"/>
          <a:ea typeface="+mn-ea"/>
          <a:cs typeface="+mn-cs"/>
        </a:defRPr>
      </a:lvl9pPr>
    </p:bodyStyle>
    <p:otherStyle>
      <a:defPPr>
        <a:defRPr lang="en-US"/>
      </a:defPPr>
      <a:lvl1pPr marL="0" algn="l" defTabSz="2508459" rtl="0" eaLnBrk="1" latinLnBrk="0" hangingPunct="1">
        <a:defRPr sz="4841" kern="1200">
          <a:solidFill>
            <a:schemeClr val="tx1"/>
          </a:solidFill>
          <a:latin typeface="+mn-lt"/>
          <a:ea typeface="+mn-ea"/>
          <a:cs typeface="+mn-cs"/>
        </a:defRPr>
      </a:lvl1pPr>
      <a:lvl2pPr marL="1254231" algn="l" defTabSz="2508459" rtl="0" eaLnBrk="1" latinLnBrk="0" hangingPunct="1">
        <a:defRPr sz="4841" kern="1200">
          <a:solidFill>
            <a:schemeClr val="tx1"/>
          </a:solidFill>
          <a:latin typeface="+mn-lt"/>
          <a:ea typeface="+mn-ea"/>
          <a:cs typeface="+mn-cs"/>
        </a:defRPr>
      </a:lvl2pPr>
      <a:lvl3pPr marL="2508459" algn="l" defTabSz="2508459" rtl="0" eaLnBrk="1" latinLnBrk="0" hangingPunct="1">
        <a:defRPr sz="4841" kern="1200">
          <a:solidFill>
            <a:schemeClr val="tx1"/>
          </a:solidFill>
          <a:latin typeface="+mn-lt"/>
          <a:ea typeface="+mn-ea"/>
          <a:cs typeface="+mn-cs"/>
        </a:defRPr>
      </a:lvl3pPr>
      <a:lvl4pPr marL="3762689" algn="l" defTabSz="2508459" rtl="0" eaLnBrk="1" latinLnBrk="0" hangingPunct="1">
        <a:defRPr sz="4841" kern="1200">
          <a:solidFill>
            <a:schemeClr val="tx1"/>
          </a:solidFill>
          <a:latin typeface="+mn-lt"/>
          <a:ea typeface="+mn-ea"/>
          <a:cs typeface="+mn-cs"/>
        </a:defRPr>
      </a:lvl4pPr>
      <a:lvl5pPr marL="5016919" algn="l" defTabSz="2508459" rtl="0" eaLnBrk="1" latinLnBrk="0" hangingPunct="1">
        <a:defRPr sz="4841" kern="1200">
          <a:solidFill>
            <a:schemeClr val="tx1"/>
          </a:solidFill>
          <a:latin typeface="+mn-lt"/>
          <a:ea typeface="+mn-ea"/>
          <a:cs typeface="+mn-cs"/>
        </a:defRPr>
      </a:lvl5pPr>
      <a:lvl6pPr marL="6271151" algn="l" defTabSz="2508459" rtl="0" eaLnBrk="1" latinLnBrk="0" hangingPunct="1">
        <a:defRPr sz="4841" kern="1200">
          <a:solidFill>
            <a:schemeClr val="tx1"/>
          </a:solidFill>
          <a:latin typeface="+mn-lt"/>
          <a:ea typeface="+mn-ea"/>
          <a:cs typeface="+mn-cs"/>
        </a:defRPr>
      </a:lvl6pPr>
      <a:lvl7pPr marL="7525377" algn="l" defTabSz="2508459" rtl="0" eaLnBrk="1" latinLnBrk="0" hangingPunct="1">
        <a:defRPr sz="4841" kern="1200">
          <a:solidFill>
            <a:schemeClr val="tx1"/>
          </a:solidFill>
          <a:latin typeface="+mn-lt"/>
          <a:ea typeface="+mn-ea"/>
          <a:cs typeface="+mn-cs"/>
        </a:defRPr>
      </a:lvl7pPr>
      <a:lvl8pPr marL="8779609" algn="l" defTabSz="2508459" rtl="0" eaLnBrk="1" latinLnBrk="0" hangingPunct="1">
        <a:defRPr sz="4841" kern="1200">
          <a:solidFill>
            <a:schemeClr val="tx1"/>
          </a:solidFill>
          <a:latin typeface="+mn-lt"/>
          <a:ea typeface="+mn-ea"/>
          <a:cs typeface="+mn-cs"/>
        </a:defRPr>
      </a:lvl8pPr>
      <a:lvl9pPr marL="10033840" algn="l" defTabSz="2508459" rtl="0" eaLnBrk="1" latinLnBrk="0" hangingPunct="1">
        <a:defRPr sz="4841" kern="1200">
          <a:solidFill>
            <a:schemeClr val="tx1"/>
          </a:solidFill>
          <a:latin typeface="+mn-lt"/>
          <a:ea typeface="+mn-ea"/>
          <a:cs typeface="+mn-cs"/>
        </a:defRPr>
      </a:lvl9pPr>
    </p:otherStyle>
  </p:txStyles>
  <p:extLst>
    <p:ext uri="{27BBF7A9-308A-43DC-89C8-2F10F3537804}">
      <p15:sldGuideLst xmlns:p15="http://schemas.microsoft.com/office/powerpoint/2012/main">
        <p15:guide id="16" pos="235" userDrawn="1">
          <p15:clr>
            <a:srgbClr val="C35EA4"/>
          </p15:clr>
        </p15:guide>
        <p15:guide id="17" pos="4663" userDrawn="1">
          <p15:clr>
            <a:srgbClr val="C35EA4"/>
          </p15:clr>
        </p15:guide>
        <p15:guide id="25" orient="horz" pos="838" userDrawn="1">
          <p15:clr>
            <a:srgbClr val="C35EA4"/>
          </p15:clr>
        </p15:guide>
        <p15:guide id="26" orient="horz" pos="1854" userDrawn="1">
          <p15:clr>
            <a:srgbClr val="C35EA4"/>
          </p15:clr>
        </p15:guide>
        <p15:guide id="27" orient="horz" pos="265" userDrawn="1">
          <p15:clr>
            <a:srgbClr val="A4A3A4"/>
          </p15:clr>
        </p15:guide>
        <p15:guide id="28" pos="118" userDrawn="1">
          <p15:clr>
            <a:srgbClr val="A4A3A4"/>
          </p15:clr>
        </p15:guide>
        <p15:guide id="29" orient="horz" pos="9531" userDrawn="1">
          <p15:clr>
            <a:srgbClr val="A4A3A4"/>
          </p15:clr>
        </p15:guide>
        <p15:guide id="30" pos="4778" userDrawn="1">
          <p15:clr>
            <a:srgbClr val="A4A3A4"/>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8.emf"/><Relationship Id="rId13" Type="http://schemas.openxmlformats.org/officeDocument/2006/relationships/image" Target="../media/image13.png"/><Relationship Id="rId18" Type="http://schemas.openxmlformats.org/officeDocument/2006/relationships/image" Target="../media/image18.svg"/><Relationship Id="rId3" Type="http://schemas.openxmlformats.org/officeDocument/2006/relationships/image" Target="../media/image3.emf"/><Relationship Id="rId7" Type="http://schemas.openxmlformats.org/officeDocument/2006/relationships/image" Target="../media/image7.svg"/><Relationship Id="rId12" Type="http://schemas.openxmlformats.org/officeDocument/2006/relationships/image" Target="../media/image12.svg"/><Relationship Id="rId17" Type="http://schemas.openxmlformats.org/officeDocument/2006/relationships/image" Target="../media/image17.png"/><Relationship Id="rId2" Type="http://schemas.openxmlformats.org/officeDocument/2006/relationships/notesSlide" Target="../notesSlides/notesSlide1.xml"/><Relationship Id="rId16" Type="http://schemas.openxmlformats.org/officeDocument/2006/relationships/image" Target="../media/image16.svg"/><Relationship Id="rId1" Type="http://schemas.openxmlformats.org/officeDocument/2006/relationships/slideLayout" Target="../slideLayouts/slideLayout1.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emf"/><Relationship Id="rId15" Type="http://schemas.openxmlformats.org/officeDocument/2006/relationships/image" Target="../media/image15.png"/><Relationship Id="rId10" Type="http://schemas.openxmlformats.org/officeDocument/2006/relationships/image" Target="../media/image10.svg"/><Relationship Id="rId4" Type="http://schemas.openxmlformats.org/officeDocument/2006/relationships/image" Target="../media/image4.emf"/><Relationship Id="rId9" Type="http://schemas.openxmlformats.org/officeDocument/2006/relationships/image" Target="../media/image9.png"/><Relationship Id="rId14" Type="http://schemas.openxmlformats.org/officeDocument/2006/relationships/image" Target="../media/image14.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9384A785-0CB1-4726-B504-24D530C8D198}"/>
              </a:ext>
            </a:extLst>
          </p:cNvPr>
          <p:cNvSpPr>
            <a:spLocks noGrp="1"/>
          </p:cNvSpPr>
          <p:nvPr>
            <p:ph type="body" sz="quarter" idx="10"/>
          </p:nvPr>
        </p:nvSpPr>
        <p:spPr>
          <a:xfrm>
            <a:off x="373066" y="1185037"/>
            <a:ext cx="4416651" cy="692021"/>
          </a:xfrm>
        </p:spPr>
        <p:txBody>
          <a:bodyPr vert="horz" wrap="square" lIns="0" tIns="0" rIns="0" bIns="0" rtlCol="0" anchor="t">
            <a:noAutofit/>
          </a:bodyPr>
          <a:lstStyle/>
          <a:p>
            <a:pPr algn="l" rtl="0"/>
            <a:r>
              <a:rPr lang="es-mx" b="0" i="0" u="none" baseline="0" dirty="0"/>
              <a:t>¿Qué es DevOps?</a:t>
            </a:r>
            <a:endParaRPr lang="es-mx" b="0" i="0" u="none" baseline="0" dirty="0">
              <a:cs typeface="Segoe UI Semibold"/>
            </a:endParaRPr>
          </a:p>
        </p:txBody>
      </p:sp>
      <p:sp>
        <p:nvSpPr>
          <p:cNvPr id="5" name="Text Placeholder 4">
            <a:extLst>
              <a:ext uri="{FF2B5EF4-FFF2-40B4-BE49-F238E27FC236}">
                <a16:creationId xmlns:a16="http://schemas.microsoft.com/office/drawing/2014/main" id="{ABD9560A-187D-4D78-9060-19595320C8B0}"/>
              </a:ext>
            </a:extLst>
          </p:cNvPr>
          <p:cNvSpPr>
            <a:spLocks noGrp="1"/>
          </p:cNvSpPr>
          <p:nvPr>
            <p:ph type="body" sz="quarter" idx="11"/>
          </p:nvPr>
        </p:nvSpPr>
        <p:spPr>
          <a:xfrm>
            <a:off x="373066" y="1878744"/>
            <a:ext cx="4541837" cy="1107996"/>
          </a:xfrm>
        </p:spPr>
        <p:txBody>
          <a:bodyPr vert="horz" wrap="square" lIns="0" tIns="0" rIns="0" bIns="0" rtlCol="0" anchor="t">
            <a:spAutoFit/>
          </a:bodyPr>
          <a:lstStyle/>
          <a:p>
            <a:pPr algn="l" rtl="0"/>
            <a:r>
              <a:rPr lang="es-mx" b="0" i="0" u="none" baseline="0" dirty="0"/>
              <a:t>Descubra cómo DevOps reúne a las personas, los procesos y la tecnología para ofrecer mejores productos a los clientes más rápidamente.</a:t>
            </a:r>
          </a:p>
        </p:txBody>
      </p:sp>
      <p:sp>
        <p:nvSpPr>
          <p:cNvPr id="172" name="Rectangle 171">
            <a:extLst>
              <a:ext uri="{FF2B5EF4-FFF2-40B4-BE49-F238E27FC236}">
                <a16:creationId xmlns:a16="http://schemas.microsoft.com/office/drawing/2014/main" id="{13F32020-FF62-4500-B7F1-DDFBC0278800}"/>
              </a:ext>
            </a:extLst>
          </p:cNvPr>
          <p:cNvSpPr/>
          <p:nvPr/>
        </p:nvSpPr>
        <p:spPr bwMode="auto">
          <a:xfrm>
            <a:off x="1" y="8619223"/>
            <a:ext cx="7772400" cy="3228240"/>
          </a:xfrm>
          <a:prstGeom prst="rect">
            <a:avLst/>
          </a:prstGeom>
          <a:solidFill>
            <a:schemeClr val="bg1">
              <a:lumMod val="95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l" defTabSz="932491" rtl="0" fontAlgn="base">
              <a:spcBef>
                <a:spcPct val="0"/>
              </a:spcBef>
              <a:spcAft>
                <a:spcPct val="0"/>
              </a:spcAft>
            </a:pPr>
            <a:endParaRPr lang="es-mx" sz="2000" err="1">
              <a:solidFill>
                <a:srgbClr val="FFFFFF"/>
              </a:solidFill>
              <a:cs typeface="Segoe UI" pitchFamily="34" charset="0"/>
            </a:endParaRPr>
          </a:p>
        </p:txBody>
      </p:sp>
      <p:sp>
        <p:nvSpPr>
          <p:cNvPr id="120" name="Rectangle 119">
            <a:extLst>
              <a:ext uri="{FF2B5EF4-FFF2-40B4-BE49-F238E27FC236}">
                <a16:creationId xmlns:a16="http://schemas.microsoft.com/office/drawing/2014/main" id="{09E98FDF-E707-4177-A69B-BB2E02400698}"/>
              </a:ext>
            </a:extLst>
          </p:cNvPr>
          <p:cNvSpPr/>
          <p:nvPr/>
        </p:nvSpPr>
        <p:spPr bwMode="auto">
          <a:xfrm>
            <a:off x="1" y="5117565"/>
            <a:ext cx="7772400" cy="3501661"/>
          </a:xfrm>
          <a:prstGeom prst="rect">
            <a:avLst/>
          </a:prstGeom>
          <a:solidFill>
            <a:schemeClr val="bg1"/>
          </a:solidFill>
          <a:ln>
            <a:noFill/>
            <a:headEnd type="none" w="med" len="med"/>
            <a:tailEnd type="none" w="med" len="med"/>
          </a:ln>
          <a:effectLst>
            <a:outerShdw blurRad="152400" sx="103000" sy="103000" algn="ctr" rotWithShape="0">
              <a:prstClr val="black">
                <a:alpha val="8000"/>
              </a:prst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l" defTabSz="932491" rtl="0" fontAlgn="base">
              <a:spcBef>
                <a:spcPct val="0"/>
              </a:spcBef>
              <a:spcAft>
                <a:spcPct val="0"/>
              </a:spcAft>
            </a:pPr>
            <a:endParaRPr lang="es-mx" sz="2000" err="1">
              <a:solidFill>
                <a:srgbClr val="FFFFFF"/>
              </a:solidFill>
              <a:ea typeface="Segoe UI" pitchFamily="34" charset="0"/>
              <a:cs typeface="Segoe UI" pitchFamily="34" charset="0"/>
            </a:endParaRPr>
          </a:p>
        </p:txBody>
      </p:sp>
      <p:sp>
        <p:nvSpPr>
          <p:cNvPr id="104" name="Rectangle 103">
            <a:extLst>
              <a:ext uri="{FF2B5EF4-FFF2-40B4-BE49-F238E27FC236}">
                <a16:creationId xmlns:a16="http://schemas.microsoft.com/office/drawing/2014/main" id="{5AFE0435-D2BF-44F8-94A2-D0954209625C}"/>
              </a:ext>
            </a:extLst>
          </p:cNvPr>
          <p:cNvSpPr/>
          <p:nvPr/>
        </p:nvSpPr>
        <p:spPr>
          <a:xfrm>
            <a:off x="373066" y="4084446"/>
            <a:ext cx="6010275" cy="646331"/>
          </a:xfrm>
          <a:prstGeom prst="rect">
            <a:avLst/>
          </a:prstGeom>
        </p:spPr>
        <p:txBody>
          <a:bodyPr wrap="square" lIns="0" tIns="0" rIns="0" bIns="0" anchor="t">
            <a:spAutoFit/>
          </a:bodyPr>
          <a:lstStyle/>
          <a:p>
            <a:pPr algn="l" rtl="0"/>
            <a:r>
              <a:rPr lang="es-mx" sz="1400" b="0" i="0" u="none" baseline="0" dirty="0"/>
              <a:t>DevOps, acrónimo inglés de </a:t>
            </a:r>
            <a:r>
              <a:rPr lang="es-mx" sz="1400" b="0" i="1" u="none" baseline="0" dirty="0"/>
              <a:t>desarrollo</a:t>
            </a:r>
            <a:r>
              <a:rPr lang="es-mx" sz="1400" b="0" i="0" u="none" baseline="0" dirty="0"/>
              <a:t> (Dev) y </a:t>
            </a:r>
            <a:r>
              <a:rPr lang="es-mx" sz="1400" b="0" i="1" u="none" baseline="0" dirty="0"/>
              <a:t>operaciones</a:t>
            </a:r>
            <a:r>
              <a:rPr lang="es-mx" sz="1400" b="0" i="0" u="none" baseline="0" dirty="0"/>
              <a:t> (</a:t>
            </a:r>
            <a:r>
              <a:rPr lang="es-mx" sz="1400" b="0" i="0" u="none" baseline="0" dirty="0" err="1"/>
              <a:t>Ops</a:t>
            </a:r>
            <a:r>
              <a:rPr lang="es-mx" sz="1400" b="0" i="0" u="none" baseline="0" dirty="0"/>
              <a:t>), es la unión entre personas, procesos y tecnología cuyo fin es promover una cultura que proporcione continuamente valor a los clientes.</a:t>
            </a:r>
          </a:p>
        </p:txBody>
      </p:sp>
      <p:sp>
        <p:nvSpPr>
          <p:cNvPr id="105" name="Rectangle 104">
            <a:extLst>
              <a:ext uri="{FF2B5EF4-FFF2-40B4-BE49-F238E27FC236}">
                <a16:creationId xmlns:a16="http://schemas.microsoft.com/office/drawing/2014/main" id="{C08FD6FA-0835-4FFE-9EF9-C7719AAE2CED}"/>
              </a:ext>
            </a:extLst>
          </p:cNvPr>
          <p:cNvSpPr/>
          <p:nvPr/>
        </p:nvSpPr>
        <p:spPr>
          <a:xfrm>
            <a:off x="373066" y="3070443"/>
            <a:ext cx="3127784" cy="276999"/>
          </a:xfrm>
          <a:prstGeom prst="rect">
            <a:avLst/>
          </a:prstGeom>
        </p:spPr>
        <p:txBody>
          <a:bodyPr wrap="square" lIns="0" tIns="0" rIns="0" bIns="0" anchor="t">
            <a:spAutoFit/>
          </a:bodyPr>
          <a:lstStyle/>
          <a:p>
            <a:pPr algn="l" rtl="0"/>
            <a:r>
              <a:rPr lang="es-mx" sz="1800" b="0" i="0" u="none" baseline="0" dirty="0">
                <a:solidFill>
                  <a:schemeClr val="accent1"/>
                </a:solidFill>
                <a:latin typeface="+mj-lt"/>
              </a:rPr>
              <a:t>Definición de DevOps</a:t>
            </a:r>
            <a:endParaRPr lang="es-mx" sz="1800" b="0" i="0" u="none" baseline="0" dirty="0">
              <a:solidFill>
                <a:schemeClr val="accent1"/>
              </a:solidFill>
              <a:latin typeface="+mj-lt"/>
              <a:cs typeface="Segoe UI Semibold"/>
            </a:endParaRPr>
          </a:p>
        </p:txBody>
      </p:sp>
      <p:sp>
        <p:nvSpPr>
          <p:cNvPr id="106" name="TextBox 105">
            <a:extLst>
              <a:ext uri="{FF2B5EF4-FFF2-40B4-BE49-F238E27FC236}">
                <a16:creationId xmlns:a16="http://schemas.microsoft.com/office/drawing/2014/main" id="{1C326464-6D65-455D-8FC3-E5756EE0ECEF}"/>
              </a:ext>
            </a:extLst>
          </p:cNvPr>
          <p:cNvSpPr txBox="1"/>
          <p:nvPr/>
        </p:nvSpPr>
        <p:spPr>
          <a:xfrm>
            <a:off x="344486" y="3459905"/>
            <a:ext cx="4703762" cy="492443"/>
          </a:xfrm>
          <a:prstGeom prst="rect">
            <a:avLst/>
          </a:prstGeom>
          <a:noFill/>
        </p:spPr>
        <p:txBody>
          <a:bodyPr wrap="square" lIns="0" tIns="0" rIns="0" bIns="0" rtlCol="0" anchor="t">
            <a:spAutoFit/>
          </a:bodyPr>
          <a:lstStyle/>
          <a:p>
            <a:pPr algn="l" rtl="0"/>
            <a:r>
              <a:rPr lang="es-mx" sz="3200" b="0" i="0" u="none" baseline="0" dirty="0" err="1">
                <a:solidFill>
                  <a:schemeClr val="accent1"/>
                </a:solidFill>
                <a:latin typeface="+mj-lt"/>
              </a:rPr>
              <a:t>DEV</a:t>
            </a:r>
            <a:r>
              <a:rPr lang="es-mx" sz="3200" b="0" i="0" u="none" baseline="0" dirty="0" err="1"/>
              <a:t>eloper</a:t>
            </a:r>
            <a:r>
              <a:rPr lang="es-mx" sz="3200" b="0" i="0" u="none" baseline="0" dirty="0"/>
              <a:t> + </a:t>
            </a:r>
            <a:r>
              <a:rPr lang="es-mx" sz="3200" b="0" i="0" u="none" baseline="0" dirty="0" err="1">
                <a:solidFill>
                  <a:schemeClr val="accent1"/>
                </a:solidFill>
                <a:latin typeface="+mj-lt"/>
              </a:rPr>
              <a:t>OP</a:t>
            </a:r>
            <a:r>
              <a:rPr lang="es-mx" sz="3200" b="0" i="0" u="none" baseline="0" dirty="0" err="1"/>
              <a:t>eration</a:t>
            </a:r>
            <a:r>
              <a:rPr lang="es-mx" sz="3200" b="0" i="0" u="none" baseline="0" dirty="0" err="1">
                <a:solidFill>
                  <a:schemeClr val="accent1"/>
                </a:solidFill>
                <a:latin typeface="+mj-lt"/>
              </a:rPr>
              <a:t>S</a:t>
            </a:r>
            <a:endParaRPr lang="es-mx" sz="3200" dirty="0" err="1">
              <a:solidFill>
                <a:schemeClr val="accent1"/>
              </a:solidFill>
              <a:latin typeface="+mj-lt"/>
              <a:cs typeface="Segoe UI Semibold"/>
            </a:endParaRPr>
          </a:p>
        </p:txBody>
      </p:sp>
      <p:sp>
        <p:nvSpPr>
          <p:cNvPr id="108" name="Rectangle 107">
            <a:extLst>
              <a:ext uri="{FF2B5EF4-FFF2-40B4-BE49-F238E27FC236}">
                <a16:creationId xmlns:a16="http://schemas.microsoft.com/office/drawing/2014/main" id="{21314944-2AE7-4404-BD4A-9ABBBA76C39C}"/>
              </a:ext>
            </a:extLst>
          </p:cNvPr>
          <p:cNvSpPr/>
          <p:nvPr/>
        </p:nvSpPr>
        <p:spPr>
          <a:xfrm>
            <a:off x="373065" y="7863277"/>
            <a:ext cx="7024383" cy="646331"/>
          </a:xfrm>
          <a:prstGeom prst="rect">
            <a:avLst/>
          </a:prstGeom>
        </p:spPr>
        <p:txBody>
          <a:bodyPr wrap="square" lIns="0" tIns="0" rIns="0" bIns="0" anchor="t">
            <a:spAutoFit/>
          </a:bodyPr>
          <a:lstStyle/>
          <a:p>
            <a:pPr algn="l" rtl="0"/>
            <a:r>
              <a:rPr lang="es-mx" sz="1400" b="0" i="0" u="none" baseline="0" dirty="0"/>
              <a:t>Los equipos que adoptan la cultura, las prácticas y las herramientas de DevOps se convierten en equipos de alto rendimiento y crean mejores productos más rápidamente para lograr una mayor satisfacción del cliente.</a:t>
            </a:r>
          </a:p>
        </p:txBody>
      </p:sp>
      <p:sp>
        <p:nvSpPr>
          <p:cNvPr id="112" name="Rectangle 111">
            <a:extLst>
              <a:ext uri="{FF2B5EF4-FFF2-40B4-BE49-F238E27FC236}">
                <a16:creationId xmlns:a16="http://schemas.microsoft.com/office/drawing/2014/main" id="{E947D442-BBA0-4A5D-A53C-BAF864A0515D}"/>
              </a:ext>
            </a:extLst>
          </p:cNvPr>
          <p:cNvSpPr/>
          <p:nvPr/>
        </p:nvSpPr>
        <p:spPr>
          <a:xfrm>
            <a:off x="3500850" y="9410044"/>
            <a:ext cx="3896597" cy="2139047"/>
          </a:xfrm>
          <a:prstGeom prst="rect">
            <a:avLst/>
          </a:prstGeom>
        </p:spPr>
        <p:txBody>
          <a:bodyPr wrap="square" lIns="0" tIns="0" rIns="0" bIns="0" anchor="t">
            <a:spAutoFit/>
          </a:bodyPr>
          <a:lstStyle/>
          <a:p>
            <a:pPr algn="l" rtl="0">
              <a:spcAft>
                <a:spcPts val="600"/>
              </a:spcAft>
            </a:pPr>
            <a:r>
              <a:rPr lang="es-mx" sz="1800" b="0" i="0" u="none" baseline="0" dirty="0">
                <a:solidFill>
                  <a:schemeClr val="accent1"/>
                </a:solidFill>
                <a:latin typeface="+mj-lt"/>
              </a:rPr>
              <a:t>DevOps y el ciclo de vida de la aplicación</a:t>
            </a:r>
            <a:endParaRPr lang="es-mx" sz="1800" b="0" i="0" u="none" baseline="0" dirty="0">
              <a:solidFill>
                <a:schemeClr val="accent1"/>
              </a:solidFill>
              <a:latin typeface="+mj-lt"/>
              <a:cs typeface="Segoe UI Semibold"/>
            </a:endParaRPr>
          </a:p>
          <a:p>
            <a:pPr algn="l" rtl="0"/>
            <a:r>
              <a:rPr lang="es-mx" sz="1400" b="0" i="0" u="none" baseline="0" dirty="0"/>
              <a:t>DevOps influye en el ciclo de vida de la aplicación a lo largo de sus fases de planificación, desarrollo, entrega y operación. Cada fase depende de las otras, y no son específicas de ningún rol. En una verdadera cultura de DevOps cada rol está involucrado hasta cierto punto en cada una de las fases.</a:t>
            </a:r>
          </a:p>
        </p:txBody>
      </p:sp>
      <p:sp>
        <p:nvSpPr>
          <p:cNvPr id="109" name="Rectangle 108">
            <a:extLst>
              <a:ext uri="{FF2B5EF4-FFF2-40B4-BE49-F238E27FC236}">
                <a16:creationId xmlns:a16="http://schemas.microsoft.com/office/drawing/2014/main" id="{7314ED91-F542-4824-85CF-1118E41975DD}"/>
              </a:ext>
            </a:extLst>
          </p:cNvPr>
          <p:cNvSpPr/>
          <p:nvPr/>
        </p:nvSpPr>
        <p:spPr>
          <a:xfrm>
            <a:off x="379054" y="5342491"/>
            <a:ext cx="2279470" cy="363882"/>
          </a:xfrm>
          <a:prstGeom prst="rect">
            <a:avLst/>
          </a:prstGeom>
        </p:spPr>
        <p:txBody>
          <a:bodyPr wrap="none" lIns="0" tIns="0" rIns="0" bIns="0" anchor="t">
            <a:spAutoFit/>
          </a:bodyPr>
          <a:lstStyle/>
          <a:p>
            <a:pPr algn="l" rtl="0">
              <a:lnSpc>
                <a:spcPct val="150000"/>
              </a:lnSpc>
            </a:pPr>
            <a:r>
              <a:rPr lang="es-mx" sz="1800" b="0" i="0" u="none" baseline="0" dirty="0">
                <a:solidFill>
                  <a:schemeClr val="accent1"/>
                </a:solidFill>
                <a:latin typeface="+mj-lt"/>
              </a:rPr>
              <a:t>Beneficios de DevOps</a:t>
            </a:r>
            <a:endParaRPr lang="es-mx" sz="1800" b="0" i="0" u="none" baseline="0" dirty="0">
              <a:solidFill>
                <a:schemeClr val="accent1"/>
              </a:solidFill>
              <a:latin typeface="+mj-lt"/>
              <a:cs typeface="Segoe UI Semibold"/>
            </a:endParaRPr>
          </a:p>
        </p:txBody>
      </p:sp>
      <p:grpSp>
        <p:nvGrpSpPr>
          <p:cNvPr id="159" name="Group 158">
            <a:extLst>
              <a:ext uri="{FF2B5EF4-FFF2-40B4-BE49-F238E27FC236}">
                <a16:creationId xmlns:a16="http://schemas.microsoft.com/office/drawing/2014/main" id="{706E9ACA-7633-4207-9917-F4C0886BFF15}"/>
              </a:ext>
            </a:extLst>
          </p:cNvPr>
          <p:cNvGrpSpPr/>
          <p:nvPr/>
        </p:nvGrpSpPr>
        <p:grpSpPr>
          <a:xfrm>
            <a:off x="373066" y="5857465"/>
            <a:ext cx="7024383" cy="1863631"/>
            <a:chOff x="373063" y="7426530"/>
            <a:chExt cx="7024383" cy="1863631"/>
          </a:xfrm>
        </p:grpSpPr>
        <p:sp>
          <p:nvSpPr>
            <p:cNvPr id="127" name="Freeform: Shape 126">
              <a:extLst>
                <a:ext uri="{FF2B5EF4-FFF2-40B4-BE49-F238E27FC236}">
                  <a16:creationId xmlns:a16="http://schemas.microsoft.com/office/drawing/2014/main" id="{95342EEB-6EC3-4A85-882E-56EC622EBC87}"/>
                </a:ext>
              </a:extLst>
            </p:cNvPr>
            <p:cNvSpPr/>
            <p:nvPr/>
          </p:nvSpPr>
          <p:spPr>
            <a:xfrm>
              <a:off x="373063" y="7753815"/>
              <a:ext cx="1707333" cy="1536346"/>
            </a:xfrm>
            <a:custGeom>
              <a:avLst/>
              <a:gdLst>
                <a:gd name="connsiteX0" fmla="*/ 1707333 w 1707333"/>
                <a:gd name="connsiteY0" fmla="*/ 1039852 h 1536346"/>
                <a:gd name="connsiteX1" fmla="*/ 853667 w 1707333"/>
                <a:gd name="connsiteY1" fmla="*/ 1536347 h 1536346"/>
                <a:gd name="connsiteX2" fmla="*/ 0 w 1707333"/>
                <a:gd name="connsiteY2" fmla="*/ 1039852 h 1536346"/>
                <a:gd name="connsiteX3" fmla="*/ 0 w 1707333"/>
                <a:gd name="connsiteY3" fmla="*/ 0 h 1536346"/>
                <a:gd name="connsiteX4" fmla="*/ 1707333 w 1707333"/>
                <a:gd name="connsiteY4" fmla="*/ 0 h 153634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07333" h="1536346">
                  <a:moveTo>
                    <a:pt x="1707333" y="1039852"/>
                  </a:moveTo>
                  <a:lnTo>
                    <a:pt x="853667" y="1536347"/>
                  </a:lnTo>
                  <a:lnTo>
                    <a:pt x="0" y="1039852"/>
                  </a:lnTo>
                  <a:lnTo>
                    <a:pt x="0" y="0"/>
                  </a:lnTo>
                  <a:lnTo>
                    <a:pt x="1707333" y="0"/>
                  </a:lnTo>
                  <a:close/>
                </a:path>
              </a:pathLst>
            </a:custGeom>
            <a:solidFill>
              <a:schemeClr val="accent1"/>
            </a:solidFill>
            <a:ln w="12666" cap="flat">
              <a:noFill/>
              <a:prstDash val="solid"/>
              <a:miter/>
            </a:ln>
          </p:spPr>
          <p:txBody>
            <a:bodyPr rot="0" spcFirstLastPara="0" vertOverflow="overflow" horzOverflow="overflow" vert="horz" wrap="square" lIns="91440" tIns="457200" rIns="91440" bIns="45720" numCol="1" spcCol="0" rtlCol="0" fromWordArt="0" anchor="t" anchorCtr="0" forceAA="0" compatLnSpc="1">
              <a:prstTxWarp prst="textNoShape">
                <a:avLst/>
              </a:prstTxWarp>
              <a:noAutofit/>
            </a:bodyPr>
            <a:lstStyle/>
            <a:p>
              <a:pPr algn="ctr" rtl="0"/>
              <a:r>
                <a:rPr lang="es-mx" sz="1400" b="0" i="0" u="none" baseline="0">
                  <a:solidFill>
                    <a:schemeClr val="bg1"/>
                  </a:solidFill>
                </a:rPr>
                <a:t>Disminución del tiempo de comercialización</a:t>
              </a:r>
            </a:p>
          </p:txBody>
        </p:sp>
        <p:sp>
          <p:nvSpPr>
            <p:cNvPr id="128" name="Freeform: Shape 127">
              <a:extLst>
                <a:ext uri="{FF2B5EF4-FFF2-40B4-BE49-F238E27FC236}">
                  <a16:creationId xmlns:a16="http://schemas.microsoft.com/office/drawing/2014/main" id="{0DCBFBC6-541B-4A4C-A601-97C9C13C7FD3}"/>
                </a:ext>
              </a:extLst>
            </p:cNvPr>
            <p:cNvSpPr/>
            <p:nvPr/>
          </p:nvSpPr>
          <p:spPr>
            <a:xfrm>
              <a:off x="2144990" y="7753815"/>
              <a:ext cx="1707333" cy="1536346"/>
            </a:xfrm>
            <a:custGeom>
              <a:avLst/>
              <a:gdLst>
                <a:gd name="connsiteX0" fmla="*/ 1707333 w 1707333"/>
                <a:gd name="connsiteY0" fmla="*/ 1039852 h 1536346"/>
                <a:gd name="connsiteX1" fmla="*/ 853667 w 1707333"/>
                <a:gd name="connsiteY1" fmla="*/ 1536347 h 1536346"/>
                <a:gd name="connsiteX2" fmla="*/ 0 w 1707333"/>
                <a:gd name="connsiteY2" fmla="*/ 1039852 h 1536346"/>
                <a:gd name="connsiteX3" fmla="*/ 0 w 1707333"/>
                <a:gd name="connsiteY3" fmla="*/ 0 h 1536346"/>
                <a:gd name="connsiteX4" fmla="*/ 1707333 w 1707333"/>
                <a:gd name="connsiteY4" fmla="*/ 0 h 153634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07333" h="1536346">
                  <a:moveTo>
                    <a:pt x="1707333" y="1039852"/>
                  </a:moveTo>
                  <a:lnTo>
                    <a:pt x="853667" y="1536347"/>
                  </a:lnTo>
                  <a:lnTo>
                    <a:pt x="0" y="1039852"/>
                  </a:lnTo>
                  <a:lnTo>
                    <a:pt x="0" y="0"/>
                  </a:lnTo>
                  <a:lnTo>
                    <a:pt x="1707333" y="0"/>
                  </a:lnTo>
                  <a:close/>
                </a:path>
              </a:pathLst>
            </a:custGeom>
            <a:solidFill>
              <a:schemeClr val="accent1"/>
            </a:solidFill>
            <a:ln w="12666" cap="flat">
              <a:noFill/>
              <a:prstDash val="solid"/>
              <a:miter/>
            </a:ln>
          </p:spPr>
          <p:txBody>
            <a:bodyPr rot="0" spcFirstLastPara="0" vertOverflow="overflow" horzOverflow="overflow" vert="horz" wrap="square" lIns="91440" tIns="457200" rIns="91440" bIns="45720" numCol="1" spcCol="0" rtlCol="0" fromWordArt="0" anchor="t" anchorCtr="0" forceAA="0" compatLnSpc="1">
              <a:prstTxWarp prst="textNoShape">
                <a:avLst/>
              </a:prstTxWarp>
              <a:noAutofit/>
            </a:bodyPr>
            <a:lstStyle/>
            <a:p>
              <a:pPr algn="ctr"/>
              <a:r>
                <a:rPr lang="es-mx" sz="1400" b="0" i="0" u="none" baseline="0" dirty="0">
                  <a:solidFill>
                    <a:schemeClr val="bg1"/>
                  </a:solidFill>
                </a:rPr>
                <a:t>Adaptación al mercado y a la </a:t>
              </a:r>
              <a:r>
                <a:rPr lang="es-MX" sz="1400" dirty="0">
                  <a:solidFill>
                    <a:schemeClr val="bg1"/>
                  </a:solidFill>
                </a:rPr>
                <a:t>competencia</a:t>
              </a:r>
              <a:endParaRPr lang="es-mx" sz="1400" b="0" i="0" u="none" baseline="0" dirty="0">
                <a:solidFill>
                  <a:schemeClr val="bg1"/>
                </a:solidFill>
              </a:endParaRPr>
            </a:p>
          </p:txBody>
        </p:sp>
        <p:sp>
          <p:nvSpPr>
            <p:cNvPr id="129" name="Freeform: Shape 128">
              <a:extLst>
                <a:ext uri="{FF2B5EF4-FFF2-40B4-BE49-F238E27FC236}">
                  <a16:creationId xmlns:a16="http://schemas.microsoft.com/office/drawing/2014/main" id="{8DB8D926-A047-40BA-ADDA-428FB956FB34}"/>
                </a:ext>
              </a:extLst>
            </p:cNvPr>
            <p:cNvSpPr/>
            <p:nvPr/>
          </p:nvSpPr>
          <p:spPr>
            <a:xfrm>
              <a:off x="3916918" y="7753815"/>
              <a:ext cx="1707333" cy="1536346"/>
            </a:xfrm>
            <a:custGeom>
              <a:avLst/>
              <a:gdLst>
                <a:gd name="connsiteX0" fmla="*/ 1707333 w 1707333"/>
                <a:gd name="connsiteY0" fmla="*/ 1039852 h 1536346"/>
                <a:gd name="connsiteX1" fmla="*/ 853667 w 1707333"/>
                <a:gd name="connsiteY1" fmla="*/ 1536347 h 1536346"/>
                <a:gd name="connsiteX2" fmla="*/ 0 w 1707333"/>
                <a:gd name="connsiteY2" fmla="*/ 1039852 h 1536346"/>
                <a:gd name="connsiteX3" fmla="*/ 0 w 1707333"/>
                <a:gd name="connsiteY3" fmla="*/ 0 h 1536346"/>
                <a:gd name="connsiteX4" fmla="*/ 1707333 w 1707333"/>
                <a:gd name="connsiteY4" fmla="*/ 0 h 153634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07333" h="1536346">
                  <a:moveTo>
                    <a:pt x="1707333" y="1039852"/>
                  </a:moveTo>
                  <a:lnTo>
                    <a:pt x="853667" y="1536347"/>
                  </a:lnTo>
                  <a:lnTo>
                    <a:pt x="0" y="1039852"/>
                  </a:lnTo>
                  <a:lnTo>
                    <a:pt x="0" y="0"/>
                  </a:lnTo>
                  <a:lnTo>
                    <a:pt x="1707333" y="0"/>
                  </a:lnTo>
                  <a:close/>
                </a:path>
              </a:pathLst>
            </a:custGeom>
            <a:solidFill>
              <a:schemeClr val="accent1"/>
            </a:solidFill>
            <a:ln w="12666" cap="flat">
              <a:noFill/>
              <a:prstDash val="solid"/>
              <a:miter/>
            </a:ln>
          </p:spPr>
          <p:txBody>
            <a:bodyPr rot="0" spcFirstLastPara="0" vertOverflow="overflow" horzOverflow="overflow" vert="horz" wrap="square" lIns="91440" tIns="457200" rIns="91440" bIns="45720" numCol="1" spcCol="0" rtlCol="0" fromWordArt="0" anchor="t" anchorCtr="0" forceAA="0" compatLnSpc="1">
              <a:prstTxWarp prst="textNoShape">
                <a:avLst/>
              </a:prstTxWarp>
              <a:noAutofit/>
            </a:bodyPr>
            <a:lstStyle/>
            <a:p>
              <a:pPr algn="ctr"/>
              <a:r>
                <a:rPr lang="es-mx" sz="1400" b="0" i="0" u="none" baseline="0" dirty="0">
                  <a:solidFill>
                    <a:schemeClr val="bg1"/>
                  </a:solidFill>
                </a:rPr>
                <a:t>Preservación de la estabilidad y confiabilidad del </a:t>
              </a:r>
              <a:r>
                <a:rPr lang="es-MX" sz="1400" dirty="0">
                  <a:solidFill>
                    <a:schemeClr val="bg1"/>
                  </a:solidFill>
                </a:rPr>
                <a:t>sistema</a:t>
              </a:r>
              <a:endParaRPr lang="es-mx" sz="1400" b="0" i="0" u="none" baseline="0" dirty="0">
                <a:solidFill>
                  <a:schemeClr val="bg1"/>
                </a:solidFill>
              </a:endParaRPr>
            </a:p>
          </p:txBody>
        </p:sp>
        <p:sp>
          <p:nvSpPr>
            <p:cNvPr id="130" name="Freeform: Shape 129">
              <a:extLst>
                <a:ext uri="{FF2B5EF4-FFF2-40B4-BE49-F238E27FC236}">
                  <a16:creationId xmlns:a16="http://schemas.microsoft.com/office/drawing/2014/main" id="{F3F81971-B1F2-4188-9464-7F5BFC036E9F}"/>
                </a:ext>
              </a:extLst>
            </p:cNvPr>
            <p:cNvSpPr/>
            <p:nvPr/>
          </p:nvSpPr>
          <p:spPr>
            <a:xfrm>
              <a:off x="5688847" y="7753815"/>
              <a:ext cx="1708599" cy="1536346"/>
            </a:xfrm>
            <a:custGeom>
              <a:avLst/>
              <a:gdLst>
                <a:gd name="connsiteX0" fmla="*/ 1708599 w 1708599"/>
                <a:gd name="connsiteY0" fmla="*/ 1039852 h 1536346"/>
                <a:gd name="connsiteX1" fmla="*/ 853666 w 1708599"/>
                <a:gd name="connsiteY1" fmla="*/ 1536347 h 1536346"/>
                <a:gd name="connsiteX2" fmla="*/ 0 w 1708599"/>
                <a:gd name="connsiteY2" fmla="*/ 1039852 h 1536346"/>
                <a:gd name="connsiteX3" fmla="*/ 0 w 1708599"/>
                <a:gd name="connsiteY3" fmla="*/ 0 h 1536346"/>
                <a:gd name="connsiteX4" fmla="*/ 1708599 w 1708599"/>
                <a:gd name="connsiteY4" fmla="*/ 0 h 153634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08599" h="1536346">
                  <a:moveTo>
                    <a:pt x="1708599" y="1039852"/>
                  </a:moveTo>
                  <a:lnTo>
                    <a:pt x="853666" y="1536347"/>
                  </a:lnTo>
                  <a:lnTo>
                    <a:pt x="0" y="1039852"/>
                  </a:lnTo>
                  <a:lnTo>
                    <a:pt x="0" y="0"/>
                  </a:lnTo>
                  <a:lnTo>
                    <a:pt x="1708599" y="0"/>
                  </a:lnTo>
                  <a:close/>
                </a:path>
              </a:pathLst>
            </a:custGeom>
            <a:solidFill>
              <a:schemeClr val="accent1"/>
            </a:solidFill>
            <a:ln w="12666" cap="flat">
              <a:noFill/>
              <a:prstDash val="solid"/>
              <a:miter/>
            </a:ln>
          </p:spPr>
          <p:txBody>
            <a:bodyPr rot="0" spcFirstLastPara="0" vertOverflow="overflow" horzOverflow="overflow" vert="horz" wrap="square" lIns="91440" tIns="457200" rIns="91440" bIns="45720" numCol="1" spcCol="0" rtlCol="0" fromWordArt="0" anchor="t" anchorCtr="0" forceAA="0" compatLnSpc="1">
              <a:prstTxWarp prst="textNoShape">
                <a:avLst/>
              </a:prstTxWarp>
              <a:noAutofit/>
            </a:bodyPr>
            <a:lstStyle/>
            <a:p>
              <a:pPr algn="ctr" rtl="0"/>
              <a:r>
                <a:rPr lang="es-mx" sz="1400" b="0" i="0" u="none" baseline="0">
                  <a:solidFill>
                    <a:schemeClr val="bg1"/>
                  </a:solidFill>
                </a:rPr>
                <a:t>Mejoras en el tiempo medio de recuperación</a:t>
              </a:r>
            </a:p>
          </p:txBody>
        </p:sp>
        <p:grpSp>
          <p:nvGrpSpPr>
            <p:cNvPr id="145" name="Group 144">
              <a:extLst>
                <a:ext uri="{FF2B5EF4-FFF2-40B4-BE49-F238E27FC236}">
                  <a16:creationId xmlns:a16="http://schemas.microsoft.com/office/drawing/2014/main" id="{49897543-74FB-4752-8428-34A49337E48D}"/>
                </a:ext>
              </a:extLst>
            </p:cNvPr>
            <p:cNvGrpSpPr/>
            <p:nvPr/>
          </p:nvGrpSpPr>
          <p:grpSpPr>
            <a:xfrm>
              <a:off x="2671019" y="7426530"/>
              <a:ext cx="655698" cy="655696"/>
              <a:chOff x="2671019" y="7350330"/>
              <a:chExt cx="655698" cy="655696"/>
            </a:xfrm>
          </p:grpSpPr>
          <p:sp>
            <p:nvSpPr>
              <p:cNvPr id="136" name="Oval 135">
                <a:extLst>
                  <a:ext uri="{FF2B5EF4-FFF2-40B4-BE49-F238E27FC236}">
                    <a16:creationId xmlns:a16="http://schemas.microsoft.com/office/drawing/2014/main" id="{C9C7AFAA-7A61-4070-B2B5-4B4A7A913EBC}"/>
                  </a:ext>
                </a:extLst>
              </p:cNvPr>
              <p:cNvSpPr/>
              <p:nvPr/>
            </p:nvSpPr>
            <p:spPr bwMode="auto">
              <a:xfrm>
                <a:off x="2671019" y="7350330"/>
                <a:ext cx="655698" cy="655696"/>
              </a:xfrm>
              <a:prstGeom prst="ellipse">
                <a:avLst/>
              </a:prstGeom>
              <a:solidFill>
                <a:schemeClr val="bg1"/>
              </a:solidFill>
              <a:ln w="19050">
                <a:solidFill>
                  <a:schemeClr val="accent1"/>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l" defTabSz="932491" rtl="0" fontAlgn="base">
                  <a:spcBef>
                    <a:spcPct val="0"/>
                  </a:spcBef>
                  <a:spcAft>
                    <a:spcPct val="0"/>
                  </a:spcAft>
                </a:pPr>
                <a:endParaRPr lang="es-mx" sz="2000" err="1">
                  <a:solidFill>
                    <a:srgbClr val="FFFFFF"/>
                  </a:solidFill>
                  <a:ea typeface="Segoe UI" pitchFamily="34" charset="0"/>
                  <a:cs typeface="Segoe UI" pitchFamily="34" charset="0"/>
                </a:endParaRPr>
              </a:p>
            </p:txBody>
          </p:sp>
          <p:pic>
            <p:nvPicPr>
              <p:cNvPr id="144" name="Picture 143">
                <a:extLst>
                  <a:ext uri="{FF2B5EF4-FFF2-40B4-BE49-F238E27FC236}">
                    <a16:creationId xmlns:a16="http://schemas.microsoft.com/office/drawing/2014/main" id="{577B91C6-F0A9-4634-84B5-30F412C3E033}"/>
                  </a:ext>
                </a:extLst>
              </p:cNvPr>
              <p:cNvPicPr>
                <a:picLocks noChangeAspect="1"/>
              </p:cNvPicPr>
              <p:nvPr/>
            </p:nvPicPr>
            <p:blipFill>
              <a:blip r:embed="rId3"/>
              <a:stretch>
                <a:fillRect/>
              </a:stretch>
            </p:blipFill>
            <p:spPr>
              <a:xfrm>
                <a:off x="2800477" y="7474977"/>
                <a:ext cx="406400" cy="406400"/>
              </a:xfrm>
              <a:prstGeom prst="rect">
                <a:avLst/>
              </a:prstGeom>
            </p:spPr>
          </p:pic>
        </p:grpSp>
        <p:grpSp>
          <p:nvGrpSpPr>
            <p:cNvPr id="147" name="Group 146">
              <a:extLst>
                <a:ext uri="{FF2B5EF4-FFF2-40B4-BE49-F238E27FC236}">
                  <a16:creationId xmlns:a16="http://schemas.microsoft.com/office/drawing/2014/main" id="{902A405A-4116-4B2B-A4E5-803517118542}"/>
                </a:ext>
              </a:extLst>
            </p:cNvPr>
            <p:cNvGrpSpPr/>
            <p:nvPr/>
          </p:nvGrpSpPr>
          <p:grpSpPr>
            <a:xfrm>
              <a:off x="898880" y="7426530"/>
              <a:ext cx="655698" cy="655696"/>
              <a:chOff x="898880" y="7350330"/>
              <a:chExt cx="655698" cy="655696"/>
            </a:xfrm>
          </p:grpSpPr>
          <p:sp>
            <p:nvSpPr>
              <p:cNvPr id="132" name="Oval 131">
                <a:extLst>
                  <a:ext uri="{FF2B5EF4-FFF2-40B4-BE49-F238E27FC236}">
                    <a16:creationId xmlns:a16="http://schemas.microsoft.com/office/drawing/2014/main" id="{E9F48151-1F0E-4AA2-8898-4F77F7DBFF17}"/>
                  </a:ext>
                </a:extLst>
              </p:cNvPr>
              <p:cNvSpPr/>
              <p:nvPr/>
            </p:nvSpPr>
            <p:spPr bwMode="auto">
              <a:xfrm>
                <a:off x="898880" y="7350330"/>
                <a:ext cx="655698" cy="655696"/>
              </a:xfrm>
              <a:prstGeom prst="ellipse">
                <a:avLst/>
              </a:prstGeom>
              <a:solidFill>
                <a:schemeClr val="bg1"/>
              </a:solidFill>
              <a:ln w="19050">
                <a:solidFill>
                  <a:schemeClr val="accent1"/>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l" defTabSz="932491" rtl="0" fontAlgn="base">
                  <a:spcBef>
                    <a:spcPct val="0"/>
                  </a:spcBef>
                  <a:spcAft>
                    <a:spcPct val="0"/>
                  </a:spcAft>
                </a:pPr>
                <a:endParaRPr lang="es-mx" sz="2000" err="1">
                  <a:solidFill>
                    <a:srgbClr val="FFFFFF"/>
                  </a:solidFill>
                  <a:ea typeface="Segoe UI" pitchFamily="34" charset="0"/>
                  <a:cs typeface="Segoe UI" pitchFamily="34" charset="0"/>
                </a:endParaRPr>
              </a:p>
            </p:txBody>
          </p:sp>
          <p:pic>
            <p:nvPicPr>
              <p:cNvPr id="146" name="Picture 145">
                <a:extLst>
                  <a:ext uri="{FF2B5EF4-FFF2-40B4-BE49-F238E27FC236}">
                    <a16:creationId xmlns:a16="http://schemas.microsoft.com/office/drawing/2014/main" id="{D642D8EE-4620-43DC-8150-69F48B4D4694}"/>
                  </a:ext>
                </a:extLst>
              </p:cNvPr>
              <p:cNvPicPr>
                <a:picLocks noChangeAspect="1"/>
              </p:cNvPicPr>
              <p:nvPr/>
            </p:nvPicPr>
            <p:blipFill>
              <a:blip r:embed="rId4"/>
              <a:stretch>
                <a:fillRect/>
              </a:stretch>
            </p:blipFill>
            <p:spPr>
              <a:xfrm>
                <a:off x="1017980" y="7480527"/>
                <a:ext cx="406400" cy="406400"/>
              </a:xfrm>
              <a:prstGeom prst="rect">
                <a:avLst/>
              </a:prstGeom>
            </p:spPr>
          </p:pic>
        </p:grpSp>
        <p:grpSp>
          <p:nvGrpSpPr>
            <p:cNvPr id="149" name="Group 148">
              <a:extLst>
                <a:ext uri="{FF2B5EF4-FFF2-40B4-BE49-F238E27FC236}">
                  <a16:creationId xmlns:a16="http://schemas.microsoft.com/office/drawing/2014/main" id="{41E98E49-7E43-4C26-94A5-1DD92D3522CC}"/>
                </a:ext>
              </a:extLst>
            </p:cNvPr>
            <p:cNvGrpSpPr/>
            <p:nvPr/>
          </p:nvGrpSpPr>
          <p:grpSpPr>
            <a:xfrm>
              <a:off x="4443158" y="7426530"/>
              <a:ext cx="655698" cy="655696"/>
              <a:chOff x="4443158" y="7350330"/>
              <a:chExt cx="655698" cy="655696"/>
            </a:xfrm>
          </p:grpSpPr>
          <p:sp>
            <p:nvSpPr>
              <p:cNvPr id="139" name="Oval 138">
                <a:extLst>
                  <a:ext uri="{FF2B5EF4-FFF2-40B4-BE49-F238E27FC236}">
                    <a16:creationId xmlns:a16="http://schemas.microsoft.com/office/drawing/2014/main" id="{9EE54ABE-B8B6-4983-AE80-EFB2CBDB6A1B}"/>
                  </a:ext>
                </a:extLst>
              </p:cNvPr>
              <p:cNvSpPr/>
              <p:nvPr/>
            </p:nvSpPr>
            <p:spPr bwMode="auto">
              <a:xfrm>
                <a:off x="4443158" y="7350330"/>
                <a:ext cx="655698" cy="655696"/>
              </a:xfrm>
              <a:prstGeom prst="ellipse">
                <a:avLst/>
              </a:prstGeom>
              <a:solidFill>
                <a:schemeClr val="bg1"/>
              </a:solidFill>
              <a:ln w="19050">
                <a:solidFill>
                  <a:schemeClr val="accent1"/>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l" defTabSz="932491" rtl="0" fontAlgn="base">
                  <a:spcBef>
                    <a:spcPct val="0"/>
                  </a:spcBef>
                  <a:spcAft>
                    <a:spcPct val="0"/>
                  </a:spcAft>
                </a:pPr>
                <a:endParaRPr lang="es-mx" sz="2000" err="1">
                  <a:solidFill>
                    <a:srgbClr val="FFFFFF"/>
                  </a:solidFill>
                  <a:ea typeface="Segoe UI" pitchFamily="34" charset="0"/>
                  <a:cs typeface="Segoe UI" pitchFamily="34" charset="0"/>
                </a:endParaRPr>
              </a:p>
            </p:txBody>
          </p:sp>
          <p:pic>
            <p:nvPicPr>
              <p:cNvPr id="148" name="Picture 147">
                <a:extLst>
                  <a:ext uri="{FF2B5EF4-FFF2-40B4-BE49-F238E27FC236}">
                    <a16:creationId xmlns:a16="http://schemas.microsoft.com/office/drawing/2014/main" id="{878932AE-AED9-4E88-9A68-ED2E57F25C20}"/>
                  </a:ext>
                </a:extLst>
              </p:cNvPr>
              <p:cNvPicPr>
                <a:picLocks noChangeAspect="1"/>
              </p:cNvPicPr>
              <p:nvPr/>
            </p:nvPicPr>
            <p:blipFill>
              <a:blip r:embed="rId5"/>
              <a:stretch>
                <a:fillRect/>
              </a:stretch>
            </p:blipFill>
            <p:spPr>
              <a:xfrm>
                <a:off x="4567807" y="7474978"/>
                <a:ext cx="406400" cy="406400"/>
              </a:xfrm>
              <a:prstGeom prst="rect">
                <a:avLst/>
              </a:prstGeom>
            </p:spPr>
          </p:pic>
        </p:grpSp>
        <p:grpSp>
          <p:nvGrpSpPr>
            <p:cNvPr id="158" name="Group 157">
              <a:extLst>
                <a:ext uri="{FF2B5EF4-FFF2-40B4-BE49-F238E27FC236}">
                  <a16:creationId xmlns:a16="http://schemas.microsoft.com/office/drawing/2014/main" id="{CB324508-1FD0-4752-84BC-3C5E6D06B1AF}"/>
                </a:ext>
              </a:extLst>
            </p:cNvPr>
            <p:cNvGrpSpPr/>
            <p:nvPr/>
          </p:nvGrpSpPr>
          <p:grpSpPr>
            <a:xfrm>
              <a:off x="6215297" y="7426530"/>
              <a:ext cx="655698" cy="655696"/>
              <a:chOff x="6215297" y="7350330"/>
              <a:chExt cx="655698" cy="655696"/>
            </a:xfrm>
          </p:grpSpPr>
          <p:sp>
            <p:nvSpPr>
              <p:cNvPr id="142" name="Oval 141">
                <a:extLst>
                  <a:ext uri="{FF2B5EF4-FFF2-40B4-BE49-F238E27FC236}">
                    <a16:creationId xmlns:a16="http://schemas.microsoft.com/office/drawing/2014/main" id="{81BB51AC-36BF-4CA9-875A-67D0B4AD2F74}"/>
                  </a:ext>
                </a:extLst>
              </p:cNvPr>
              <p:cNvSpPr/>
              <p:nvPr/>
            </p:nvSpPr>
            <p:spPr bwMode="auto">
              <a:xfrm>
                <a:off x="6215297" y="7350330"/>
                <a:ext cx="655698" cy="655696"/>
              </a:xfrm>
              <a:prstGeom prst="ellipse">
                <a:avLst/>
              </a:prstGeom>
              <a:solidFill>
                <a:schemeClr val="bg1"/>
              </a:solidFill>
              <a:ln w="19050">
                <a:solidFill>
                  <a:schemeClr val="accent1"/>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l" defTabSz="932491" rtl="0" fontAlgn="base">
                  <a:spcBef>
                    <a:spcPct val="0"/>
                  </a:spcBef>
                  <a:spcAft>
                    <a:spcPct val="0"/>
                  </a:spcAft>
                </a:pPr>
                <a:endParaRPr lang="es-mx" sz="2000" err="1">
                  <a:solidFill>
                    <a:srgbClr val="FFFFFF"/>
                  </a:solidFill>
                  <a:ea typeface="Segoe UI" pitchFamily="34" charset="0"/>
                  <a:cs typeface="Segoe UI" pitchFamily="34" charset="0"/>
                </a:endParaRPr>
              </a:p>
            </p:txBody>
          </p:sp>
          <p:grpSp>
            <p:nvGrpSpPr>
              <p:cNvPr id="151" name="Graphic 149">
                <a:extLst>
                  <a:ext uri="{FF2B5EF4-FFF2-40B4-BE49-F238E27FC236}">
                    <a16:creationId xmlns:a16="http://schemas.microsoft.com/office/drawing/2014/main" id="{BFBE751D-2C2C-44A8-B038-89DFDC50109C}"/>
                  </a:ext>
                </a:extLst>
              </p:cNvPr>
              <p:cNvGrpSpPr/>
              <p:nvPr/>
            </p:nvGrpSpPr>
            <p:grpSpPr>
              <a:xfrm>
                <a:off x="6352646" y="7487678"/>
                <a:ext cx="378142" cy="379094"/>
                <a:chOff x="-1582178" y="9009969"/>
                <a:chExt cx="378142" cy="379094"/>
              </a:xfrm>
            </p:grpSpPr>
            <p:sp>
              <p:nvSpPr>
                <p:cNvPr id="152" name="Freeform: Shape 151">
                  <a:extLst>
                    <a:ext uri="{FF2B5EF4-FFF2-40B4-BE49-F238E27FC236}">
                      <a16:creationId xmlns:a16="http://schemas.microsoft.com/office/drawing/2014/main" id="{DE0A7F07-6159-490C-874C-2D753BA83F44}"/>
                    </a:ext>
                  </a:extLst>
                </p:cNvPr>
                <p:cNvSpPr/>
                <p:nvPr/>
              </p:nvSpPr>
              <p:spPr>
                <a:xfrm>
                  <a:off x="-1582178" y="9009969"/>
                  <a:ext cx="378142" cy="379094"/>
                </a:xfrm>
                <a:custGeom>
                  <a:avLst/>
                  <a:gdLst>
                    <a:gd name="connsiteX0" fmla="*/ 378143 w 378142"/>
                    <a:gd name="connsiteY0" fmla="*/ 189548 h 379094"/>
                    <a:gd name="connsiteX1" fmla="*/ 378143 w 378142"/>
                    <a:gd name="connsiteY1" fmla="*/ 189548 h 379094"/>
                    <a:gd name="connsiteX2" fmla="*/ 189548 w 378142"/>
                    <a:gd name="connsiteY2" fmla="*/ 379095 h 379094"/>
                    <a:gd name="connsiteX3" fmla="*/ 39053 w 378142"/>
                    <a:gd name="connsiteY3" fmla="*/ 304800 h 379094"/>
                    <a:gd name="connsiteX4" fmla="*/ 31433 w 378142"/>
                    <a:gd name="connsiteY4" fmla="*/ 336233 h 379094"/>
                    <a:gd name="connsiteX5" fmla="*/ 17145 w 378142"/>
                    <a:gd name="connsiteY5" fmla="*/ 347663 h 379094"/>
                    <a:gd name="connsiteX6" fmla="*/ 14288 w 378142"/>
                    <a:gd name="connsiteY6" fmla="*/ 347663 h 379094"/>
                    <a:gd name="connsiteX7" fmla="*/ 2858 w 378142"/>
                    <a:gd name="connsiteY7" fmla="*/ 329565 h 379094"/>
                    <a:gd name="connsiteX8" fmla="*/ 21908 w 378142"/>
                    <a:gd name="connsiteY8" fmla="*/ 247650 h 379094"/>
                    <a:gd name="connsiteX9" fmla="*/ 104775 w 378142"/>
                    <a:gd name="connsiteY9" fmla="*/ 265748 h 379094"/>
                    <a:gd name="connsiteX10" fmla="*/ 116205 w 378142"/>
                    <a:gd name="connsiteY10" fmla="*/ 283845 h 379094"/>
                    <a:gd name="connsiteX11" fmla="*/ 98108 w 378142"/>
                    <a:gd name="connsiteY11" fmla="*/ 294323 h 379094"/>
                    <a:gd name="connsiteX12" fmla="*/ 62865 w 378142"/>
                    <a:gd name="connsiteY12" fmla="*/ 286703 h 379094"/>
                    <a:gd name="connsiteX13" fmla="*/ 190500 w 378142"/>
                    <a:gd name="connsiteY13" fmla="*/ 348615 h 379094"/>
                    <a:gd name="connsiteX14" fmla="*/ 350520 w 378142"/>
                    <a:gd name="connsiteY14" fmla="*/ 188595 h 379094"/>
                    <a:gd name="connsiteX15" fmla="*/ 334328 w 378142"/>
                    <a:gd name="connsiteY15" fmla="*/ 117158 h 379094"/>
                    <a:gd name="connsiteX16" fmla="*/ 273368 w 378142"/>
                    <a:gd name="connsiteY16" fmla="*/ 52388 h 379094"/>
                    <a:gd name="connsiteX17" fmla="*/ 191453 w 378142"/>
                    <a:gd name="connsiteY17" fmla="*/ 28575 h 379094"/>
                    <a:gd name="connsiteX18" fmla="*/ 30480 w 378142"/>
                    <a:gd name="connsiteY18" fmla="*/ 188595 h 379094"/>
                    <a:gd name="connsiteX19" fmla="*/ 16193 w 378142"/>
                    <a:gd name="connsiteY19" fmla="*/ 203835 h 379094"/>
                    <a:gd name="connsiteX20" fmla="*/ 0 w 378142"/>
                    <a:gd name="connsiteY20" fmla="*/ 189548 h 379094"/>
                    <a:gd name="connsiteX21" fmla="*/ 189548 w 378142"/>
                    <a:gd name="connsiteY21" fmla="*/ 0 h 379094"/>
                    <a:gd name="connsiteX22" fmla="*/ 378143 w 378142"/>
                    <a:gd name="connsiteY22" fmla="*/ 189548 h 379094"/>
                    <a:gd name="connsiteX23" fmla="*/ 378143 w 378142"/>
                    <a:gd name="connsiteY23" fmla="*/ 189548 h 379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78142" h="379094">
                      <a:moveTo>
                        <a:pt x="378143" y="189548"/>
                      </a:moveTo>
                      <a:lnTo>
                        <a:pt x="378143" y="189548"/>
                      </a:lnTo>
                      <a:cubicBezTo>
                        <a:pt x="378143" y="294323"/>
                        <a:pt x="293370" y="379095"/>
                        <a:pt x="189548" y="379095"/>
                      </a:cubicBezTo>
                      <a:cubicBezTo>
                        <a:pt x="129540" y="379095"/>
                        <a:pt x="74295" y="352425"/>
                        <a:pt x="39053" y="304800"/>
                      </a:cubicBezTo>
                      <a:lnTo>
                        <a:pt x="31433" y="336233"/>
                      </a:lnTo>
                      <a:cubicBezTo>
                        <a:pt x="30480" y="342900"/>
                        <a:pt x="23813" y="347663"/>
                        <a:pt x="17145" y="347663"/>
                      </a:cubicBezTo>
                      <a:cubicBezTo>
                        <a:pt x="16193" y="347663"/>
                        <a:pt x="15240" y="347663"/>
                        <a:pt x="14288" y="347663"/>
                      </a:cubicBezTo>
                      <a:cubicBezTo>
                        <a:pt x="6668" y="345758"/>
                        <a:pt x="1905" y="338138"/>
                        <a:pt x="2858" y="329565"/>
                      </a:cubicBezTo>
                      <a:lnTo>
                        <a:pt x="21908" y="247650"/>
                      </a:lnTo>
                      <a:lnTo>
                        <a:pt x="104775" y="265748"/>
                      </a:lnTo>
                      <a:cubicBezTo>
                        <a:pt x="112395" y="267653"/>
                        <a:pt x="117158" y="275273"/>
                        <a:pt x="116205" y="283845"/>
                      </a:cubicBezTo>
                      <a:cubicBezTo>
                        <a:pt x="114300" y="291465"/>
                        <a:pt x="105728" y="296228"/>
                        <a:pt x="98108" y="294323"/>
                      </a:cubicBezTo>
                      <a:lnTo>
                        <a:pt x="62865" y="286703"/>
                      </a:lnTo>
                      <a:cubicBezTo>
                        <a:pt x="93345" y="326708"/>
                        <a:pt x="140018" y="348615"/>
                        <a:pt x="190500" y="348615"/>
                      </a:cubicBezTo>
                      <a:cubicBezTo>
                        <a:pt x="278130" y="348615"/>
                        <a:pt x="350520" y="277178"/>
                        <a:pt x="350520" y="188595"/>
                      </a:cubicBezTo>
                      <a:cubicBezTo>
                        <a:pt x="350520" y="162878"/>
                        <a:pt x="344805" y="139065"/>
                        <a:pt x="334328" y="117158"/>
                      </a:cubicBezTo>
                      <a:cubicBezTo>
                        <a:pt x="320993" y="89535"/>
                        <a:pt x="299085" y="67628"/>
                        <a:pt x="273368" y="52388"/>
                      </a:cubicBezTo>
                      <a:cubicBezTo>
                        <a:pt x="248603" y="38100"/>
                        <a:pt x="220980" y="28575"/>
                        <a:pt x="191453" y="28575"/>
                      </a:cubicBezTo>
                      <a:cubicBezTo>
                        <a:pt x="102870" y="28575"/>
                        <a:pt x="30480" y="100965"/>
                        <a:pt x="30480" y="188595"/>
                      </a:cubicBezTo>
                      <a:cubicBezTo>
                        <a:pt x="30480" y="197168"/>
                        <a:pt x="23813" y="203835"/>
                        <a:pt x="16193" y="203835"/>
                      </a:cubicBezTo>
                      <a:cubicBezTo>
                        <a:pt x="8573" y="203835"/>
                        <a:pt x="0" y="198120"/>
                        <a:pt x="0" y="189548"/>
                      </a:cubicBezTo>
                      <a:cubicBezTo>
                        <a:pt x="0" y="85725"/>
                        <a:pt x="84773" y="0"/>
                        <a:pt x="189548" y="0"/>
                      </a:cubicBezTo>
                      <a:cubicBezTo>
                        <a:pt x="293370" y="0"/>
                        <a:pt x="378143" y="85725"/>
                        <a:pt x="378143" y="189548"/>
                      </a:cubicBezTo>
                      <a:lnTo>
                        <a:pt x="378143" y="189548"/>
                      </a:lnTo>
                      <a:close/>
                    </a:path>
                  </a:pathLst>
                </a:custGeom>
                <a:solidFill>
                  <a:srgbClr val="C1C1C1"/>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s-mx"/>
                </a:p>
              </p:txBody>
            </p:sp>
            <p:sp>
              <p:nvSpPr>
                <p:cNvPr id="153" name="Freeform: Shape 152">
                  <a:extLst>
                    <a:ext uri="{FF2B5EF4-FFF2-40B4-BE49-F238E27FC236}">
                      <a16:creationId xmlns:a16="http://schemas.microsoft.com/office/drawing/2014/main" id="{AE407BC4-B349-4364-8D47-79024B2D3CF5}"/>
                    </a:ext>
                  </a:extLst>
                </p:cNvPr>
                <p:cNvSpPr/>
                <p:nvPr/>
              </p:nvSpPr>
              <p:spPr>
                <a:xfrm>
                  <a:off x="-1486213" y="9121030"/>
                  <a:ext cx="186725" cy="147066"/>
                </a:xfrm>
                <a:custGeom>
                  <a:avLst/>
                  <a:gdLst>
                    <a:gd name="connsiteX0" fmla="*/ 184071 w 186725"/>
                    <a:gd name="connsiteY0" fmla="*/ 7048 h 147066"/>
                    <a:gd name="connsiteX1" fmla="*/ 184071 w 186725"/>
                    <a:gd name="connsiteY1" fmla="*/ 7048 h 147066"/>
                    <a:gd name="connsiteX2" fmla="*/ 182166 w 186725"/>
                    <a:gd name="connsiteY2" fmla="*/ 5143 h 147066"/>
                    <a:gd name="connsiteX3" fmla="*/ 178356 w 186725"/>
                    <a:gd name="connsiteY3" fmla="*/ 2286 h 147066"/>
                    <a:gd name="connsiteX4" fmla="*/ 159306 w 186725"/>
                    <a:gd name="connsiteY4" fmla="*/ 5143 h 147066"/>
                    <a:gd name="connsiteX5" fmla="*/ 156448 w 186725"/>
                    <a:gd name="connsiteY5" fmla="*/ 7048 h 147066"/>
                    <a:gd name="connsiteX6" fmla="*/ 153591 w 186725"/>
                    <a:gd name="connsiteY6" fmla="*/ 9906 h 147066"/>
                    <a:gd name="connsiteX7" fmla="*/ 123111 w 186725"/>
                    <a:gd name="connsiteY7" fmla="*/ 40386 h 147066"/>
                    <a:gd name="connsiteX8" fmla="*/ 62151 w 186725"/>
                    <a:gd name="connsiteY8" fmla="*/ 101346 h 147066"/>
                    <a:gd name="connsiteX9" fmla="*/ 27861 w 186725"/>
                    <a:gd name="connsiteY9" fmla="*/ 66104 h 147066"/>
                    <a:gd name="connsiteX10" fmla="*/ 5001 w 186725"/>
                    <a:gd name="connsiteY10" fmla="*/ 66104 h 147066"/>
                    <a:gd name="connsiteX11" fmla="*/ 5001 w 186725"/>
                    <a:gd name="connsiteY11" fmla="*/ 88964 h 147066"/>
                    <a:gd name="connsiteX12" fmla="*/ 62151 w 186725"/>
                    <a:gd name="connsiteY12" fmla="*/ 147066 h 147066"/>
                    <a:gd name="connsiteX13" fmla="*/ 169783 w 186725"/>
                    <a:gd name="connsiteY13" fmla="*/ 39434 h 147066"/>
                    <a:gd name="connsiteX14" fmla="*/ 178356 w 186725"/>
                    <a:gd name="connsiteY14" fmla="*/ 31814 h 147066"/>
                    <a:gd name="connsiteX15" fmla="*/ 182166 w 186725"/>
                    <a:gd name="connsiteY15" fmla="*/ 28004 h 147066"/>
                    <a:gd name="connsiteX16" fmla="*/ 184071 w 186725"/>
                    <a:gd name="connsiteY16" fmla="*/ 7048 h 147066"/>
                    <a:gd name="connsiteX17" fmla="*/ 184071 w 186725"/>
                    <a:gd name="connsiteY17" fmla="*/ 7048 h 1470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725" h="147066">
                      <a:moveTo>
                        <a:pt x="184071" y="7048"/>
                      </a:moveTo>
                      <a:lnTo>
                        <a:pt x="184071" y="7048"/>
                      </a:lnTo>
                      <a:cubicBezTo>
                        <a:pt x="183118" y="6096"/>
                        <a:pt x="182166" y="5143"/>
                        <a:pt x="182166" y="5143"/>
                      </a:cubicBezTo>
                      <a:cubicBezTo>
                        <a:pt x="180261" y="3238"/>
                        <a:pt x="179308" y="2286"/>
                        <a:pt x="178356" y="2286"/>
                      </a:cubicBezTo>
                      <a:cubicBezTo>
                        <a:pt x="171688" y="-1524"/>
                        <a:pt x="164068" y="-571"/>
                        <a:pt x="159306" y="5143"/>
                      </a:cubicBezTo>
                      <a:lnTo>
                        <a:pt x="156448" y="7048"/>
                      </a:lnTo>
                      <a:lnTo>
                        <a:pt x="153591" y="9906"/>
                      </a:lnTo>
                      <a:lnTo>
                        <a:pt x="123111" y="40386"/>
                      </a:lnTo>
                      <a:lnTo>
                        <a:pt x="62151" y="101346"/>
                      </a:lnTo>
                      <a:lnTo>
                        <a:pt x="27861" y="66104"/>
                      </a:lnTo>
                      <a:cubicBezTo>
                        <a:pt x="21193" y="59436"/>
                        <a:pt x="10716" y="59436"/>
                        <a:pt x="5001" y="66104"/>
                      </a:cubicBezTo>
                      <a:cubicBezTo>
                        <a:pt x="-1667" y="72771"/>
                        <a:pt x="-1667" y="82296"/>
                        <a:pt x="5001" y="88964"/>
                      </a:cubicBezTo>
                      <a:lnTo>
                        <a:pt x="62151" y="147066"/>
                      </a:lnTo>
                      <a:lnTo>
                        <a:pt x="169783" y="39434"/>
                      </a:lnTo>
                      <a:lnTo>
                        <a:pt x="178356" y="31814"/>
                      </a:lnTo>
                      <a:lnTo>
                        <a:pt x="182166" y="28004"/>
                      </a:lnTo>
                      <a:cubicBezTo>
                        <a:pt x="187881" y="22289"/>
                        <a:pt x="187881" y="13716"/>
                        <a:pt x="184071" y="7048"/>
                      </a:cubicBezTo>
                      <a:lnTo>
                        <a:pt x="184071" y="7048"/>
                      </a:lnTo>
                      <a:close/>
                    </a:path>
                  </a:pathLst>
                </a:custGeom>
                <a:solidFill>
                  <a:srgbClr val="0078D4"/>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s-mx"/>
                </a:p>
              </p:txBody>
            </p:sp>
          </p:grpSp>
        </p:grpSp>
      </p:grpSp>
      <p:pic>
        <p:nvPicPr>
          <p:cNvPr id="170" name="Graphic 169">
            <a:extLst>
              <a:ext uri="{FF2B5EF4-FFF2-40B4-BE49-F238E27FC236}">
                <a16:creationId xmlns:a16="http://schemas.microsoft.com/office/drawing/2014/main" id="{441ABE6C-E211-479B-9179-AD88004B4520}"/>
              </a:ext>
            </a:extLst>
          </p:cNvPr>
          <p:cNvPicPr>
            <a:picLocks noChangeAspect="1"/>
          </p:cNvPicPr>
          <p:nvPr/>
        </p:nvPicPr>
        <p:blipFill rotWithShape="1">
          <a:blip r:embed="rId6">
            <a:extLst>
              <a:ext uri="{96DAC541-7B7A-43D3-8B79-37D633B846F1}">
                <asvg:svgBlip xmlns:asvg="http://schemas.microsoft.com/office/drawing/2016/SVG/main" r:embed="rId7"/>
              </a:ext>
            </a:extLst>
          </a:blip>
          <a:srcRect r="16202"/>
          <a:stretch/>
        </p:blipFill>
        <p:spPr>
          <a:xfrm>
            <a:off x="4706829" y="155371"/>
            <a:ext cx="3065575" cy="4027063"/>
          </a:xfrm>
          <a:prstGeom prst="rect">
            <a:avLst/>
          </a:prstGeom>
        </p:spPr>
      </p:pic>
      <p:sp>
        <p:nvSpPr>
          <p:cNvPr id="193" name="Rectangle 192">
            <a:extLst>
              <a:ext uri="{FF2B5EF4-FFF2-40B4-BE49-F238E27FC236}">
                <a16:creationId xmlns:a16="http://schemas.microsoft.com/office/drawing/2014/main" id="{3105B12F-D633-42D8-82D3-A23038F97BAD}"/>
              </a:ext>
            </a:extLst>
          </p:cNvPr>
          <p:cNvSpPr/>
          <p:nvPr/>
        </p:nvSpPr>
        <p:spPr bwMode="auto">
          <a:xfrm>
            <a:off x="0" y="11847466"/>
            <a:ext cx="7772400" cy="3733847"/>
          </a:xfrm>
          <a:prstGeom prst="rect">
            <a:avLst/>
          </a:prstGeom>
          <a:solidFill>
            <a:schemeClr val="bg1"/>
          </a:solidFill>
          <a:ln>
            <a:noFill/>
            <a:headEnd type="none" w="med" len="med"/>
            <a:tailEnd type="none" w="med" len="med"/>
          </a:ln>
          <a:effectLst>
            <a:outerShdw blurRad="152400" sx="102000" sy="102000" algn="ctr" rotWithShape="0">
              <a:prstClr val="black">
                <a:alpha val="8000"/>
              </a:prst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l" defTabSz="932491" rtl="0" fontAlgn="base">
              <a:spcBef>
                <a:spcPct val="0"/>
              </a:spcBef>
              <a:spcAft>
                <a:spcPct val="0"/>
              </a:spcAft>
            </a:pPr>
            <a:endParaRPr lang="es-mx" sz="2000" err="1">
              <a:solidFill>
                <a:srgbClr val="FFFFFF"/>
              </a:solidFill>
              <a:ea typeface="Segoe UI" pitchFamily="34" charset="0"/>
              <a:cs typeface="Segoe UI" pitchFamily="34" charset="0"/>
            </a:endParaRPr>
          </a:p>
        </p:txBody>
      </p:sp>
      <p:sp>
        <p:nvSpPr>
          <p:cNvPr id="194" name="Rectangle 193">
            <a:extLst>
              <a:ext uri="{FF2B5EF4-FFF2-40B4-BE49-F238E27FC236}">
                <a16:creationId xmlns:a16="http://schemas.microsoft.com/office/drawing/2014/main" id="{E6EC44D8-23EA-48B9-BA5D-F1A233A0766B}"/>
              </a:ext>
            </a:extLst>
          </p:cNvPr>
          <p:cNvSpPr/>
          <p:nvPr/>
        </p:nvSpPr>
        <p:spPr>
          <a:xfrm>
            <a:off x="373063" y="14609918"/>
            <a:ext cx="7024383" cy="646331"/>
          </a:xfrm>
          <a:prstGeom prst="rect">
            <a:avLst/>
          </a:prstGeom>
        </p:spPr>
        <p:txBody>
          <a:bodyPr wrap="square" lIns="0" tIns="0" rIns="0" bIns="0" anchor="t">
            <a:spAutoFit/>
          </a:bodyPr>
          <a:lstStyle/>
          <a:p>
            <a:pPr algn="l" rtl="0"/>
            <a:r>
              <a:rPr lang="es-mx" sz="1400" b="0" i="0" u="none" baseline="0" dirty="0"/>
              <a:t>Si bien la adopción de las prácticas de DevOps automatiza y optimiza los procesos mediante la tecnología, todo comienza con la cultura dentro de la organización y las personas que participan en ella. </a:t>
            </a:r>
          </a:p>
        </p:txBody>
      </p:sp>
      <p:sp>
        <p:nvSpPr>
          <p:cNvPr id="195" name="Rectangle 194">
            <a:extLst>
              <a:ext uri="{FF2B5EF4-FFF2-40B4-BE49-F238E27FC236}">
                <a16:creationId xmlns:a16="http://schemas.microsoft.com/office/drawing/2014/main" id="{C84E0AD6-A874-46EB-AAA2-B14BDFF7C506}"/>
              </a:ext>
            </a:extLst>
          </p:cNvPr>
          <p:cNvSpPr/>
          <p:nvPr/>
        </p:nvSpPr>
        <p:spPr>
          <a:xfrm>
            <a:off x="379054" y="12089134"/>
            <a:ext cx="1971694" cy="363882"/>
          </a:xfrm>
          <a:prstGeom prst="rect">
            <a:avLst/>
          </a:prstGeom>
        </p:spPr>
        <p:txBody>
          <a:bodyPr wrap="none" lIns="0" tIns="0" rIns="0" bIns="0" anchor="t">
            <a:spAutoFit/>
          </a:bodyPr>
          <a:lstStyle/>
          <a:p>
            <a:pPr algn="l" rtl="0">
              <a:lnSpc>
                <a:spcPct val="150000"/>
              </a:lnSpc>
            </a:pPr>
            <a:r>
              <a:rPr lang="es-mx" sz="1800" b="0" i="0" u="none" baseline="0" dirty="0">
                <a:solidFill>
                  <a:schemeClr val="accent1"/>
                </a:solidFill>
                <a:latin typeface="+mj-lt"/>
              </a:rPr>
              <a:t>Cultura de DevOps</a:t>
            </a:r>
            <a:endParaRPr lang="es-mx" sz="1800" b="0" i="0" u="none" baseline="0" dirty="0">
              <a:solidFill>
                <a:schemeClr val="accent1"/>
              </a:solidFill>
              <a:latin typeface="+mj-lt"/>
              <a:cs typeface="Segoe UI Semibold"/>
            </a:endParaRPr>
          </a:p>
        </p:txBody>
      </p:sp>
      <p:sp>
        <p:nvSpPr>
          <p:cNvPr id="197" name="Freeform: Shape 196">
            <a:extLst>
              <a:ext uri="{FF2B5EF4-FFF2-40B4-BE49-F238E27FC236}">
                <a16:creationId xmlns:a16="http://schemas.microsoft.com/office/drawing/2014/main" id="{431067C2-D189-4BEA-AC3B-849C6F364746}"/>
              </a:ext>
            </a:extLst>
          </p:cNvPr>
          <p:cNvSpPr/>
          <p:nvPr/>
        </p:nvSpPr>
        <p:spPr>
          <a:xfrm>
            <a:off x="373066" y="12931391"/>
            <a:ext cx="1707333" cy="1536346"/>
          </a:xfrm>
          <a:custGeom>
            <a:avLst/>
            <a:gdLst>
              <a:gd name="connsiteX0" fmla="*/ 1707333 w 1707333"/>
              <a:gd name="connsiteY0" fmla="*/ 1039852 h 1536346"/>
              <a:gd name="connsiteX1" fmla="*/ 853667 w 1707333"/>
              <a:gd name="connsiteY1" fmla="*/ 1536347 h 1536346"/>
              <a:gd name="connsiteX2" fmla="*/ 0 w 1707333"/>
              <a:gd name="connsiteY2" fmla="*/ 1039852 h 1536346"/>
              <a:gd name="connsiteX3" fmla="*/ 0 w 1707333"/>
              <a:gd name="connsiteY3" fmla="*/ 0 h 1536346"/>
              <a:gd name="connsiteX4" fmla="*/ 1707333 w 1707333"/>
              <a:gd name="connsiteY4" fmla="*/ 0 h 153634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07333" h="1536346">
                <a:moveTo>
                  <a:pt x="1707333" y="1039852"/>
                </a:moveTo>
                <a:lnTo>
                  <a:pt x="853667" y="1536347"/>
                </a:lnTo>
                <a:lnTo>
                  <a:pt x="0" y="1039852"/>
                </a:lnTo>
                <a:lnTo>
                  <a:pt x="0" y="0"/>
                </a:lnTo>
                <a:lnTo>
                  <a:pt x="1707333" y="0"/>
                </a:lnTo>
                <a:close/>
              </a:path>
            </a:pathLst>
          </a:custGeom>
          <a:solidFill>
            <a:schemeClr val="tx2"/>
          </a:solidFill>
          <a:ln w="12666" cap="flat">
            <a:noFill/>
            <a:prstDash val="solid"/>
            <a:miter/>
          </a:ln>
        </p:spPr>
        <p:txBody>
          <a:bodyPr rot="0" spcFirstLastPara="0" vertOverflow="overflow" horzOverflow="overflow" vert="horz" wrap="square" lIns="91440" tIns="457200" rIns="91440" bIns="45720" numCol="1" spcCol="0" rtlCol="0" fromWordArt="0" anchor="t" anchorCtr="0" forceAA="0" compatLnSpc="1">
            <a:prstTxWarp prst="textNoShape">
              <a:avLst/>
            </a:prstTxWarp>
            <a:noAutofit/>
          </a:bodyPr>
          <a:lstStyle/>
          <a:p>
            <a:pPr algn="ctr"/>
            <a:r>
              <a:rPr lang="es-mx" sz="1400" b="0" i="0" u="none" baseline="0" dirty="0">
                <a:solidFill>
                  <a:schemeClr val="bg1"/>
                </a:solidFill>
              </a:rPr>
              <a:t>Colaboración, visibilidad y </a:t>
            </a:r>
            <a:r>
              <a:rPr lang="es-MX" sz="1400" dirty="0">
                <a:solidFill>
                  <a:schemeClr val="bg1"/>
                </a:solidFill>
              </a:rPr>
              <a:t>alineación</a:t>
            </a:r>
            <a:endParaRPr lang="es-mx" sz="1400" b="0" i="0" u="none" baseline="0" dirty="0">
              <a:solidFill>
                <a:schemeClr val="bg1"/>
              </a:solidFill>
            </a:endParaRPr>
          </a:p>
        </p:txBody>
      </p:sp>
      <p:sp>
        <p:nvSpPr>
          <p:cNvPr id="198" name="Freeform: Shape 197">
            <a:extLst>
              <a:ext uri="{FF2B5EF4-FFF2-40B4-BE49-F238E27FC236}">
                <a16:creationId xmlns:a16="http://schemas.microsoft.com/office/drawing/2014/main" id="{BE8B0675-4771-43EA-9C37-DAF2771B18EB}"/>
              </a:ext>
            </a:extLst>
          </p:cNvPr>
          <p:cNvSpPr/>
          <p:nvPr/>
        </p:nvSpPr>
        <p:spPr>
          <a:xfrm>
            <a:off x="2144993" y="12931391"/>
            <a:ext cx="1707333" cy="1536346"/>
          </a:xfrm>
          <a:custGeom>
            <a:avLst/>
            <a:gdLst>
              <a:gd name="connsiteX0" fmla="*/ 1707333 w 1707333"/>
              <a:gd name="connsiteY0" fmla="*/ 1039852 h 1536346"/>
              <a:gd name="connsiteX1" fmla="*/ 853667 w 1707333"/>
              <a:gd name="connsiteY1" fmla="*/ 1536347 h 1536346"/>
              <a:gd name="connsiteX2" fmla="*/ 0 w 1707333"/>
              <a:gd name="connsiteY2" fmla="*/ 1039852 h 1536346"/>
              <a:gd name="connsiteX3" fmla="*/ 0 w 1707333"/>
              <a:gd name="connsiteY3" fmla="*/ 0 h 1536346"/>
              <a:gd name="connsiteX4" fmla="*/ 1707333 w 1707333"/>
              <a:gd name="connsiteY4" fmla="*/ 0 h 153634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07333" h="1536346">
                <a:moveTo>
                  <a:pt x="1707333" y="1039852"/>
                </a:moveTo>
                <a:lnTo>
                  <a:pt x="853667" y="1536347"/>
                </a:lnTo>
                <a:lnTo>
                  <a:pt x="0" y="1039852"/>
                </a:lnTo>
                <a:lnTo>
                  <a:pt x="0" y="0"/>
                </a:lnTo>
                <a:lnTo>
                  <a:pt x="1707333" y="0"/>
                </a:lnTo>
                <a:close/>
              </a:path>
            </a:pathLst>
          </a:custGeom>
          <a:solidFill>
            <a:schemeClr val="tx2"/>
          </a:solidFill>
          <a:ln w="12666" cap="flat">
            <a:noFill/>
            <a:prstDash val="solid"/>
            <a:miter/>
          </a:ln>
        </p:spPr>
        <p:txBody>
          <a:bodyPr rot="0" spcFirstLastPara="0" vertOverflow="overflow" horzOverflow="overflow" vert="horz" wrap="square" lIns="91440" tIns="457200" rIns="91440" bIns="45720" numCol="1" spcCol="0" rtlCol="0" fromWordArt="0" anchor="t" anchorCtr="0" forceAA="0" compatLnSpc="1">
            <a:prstTxWarp prst="textNoShape">
              <a:avLst/>
            </a:prstTxWarp>
            <a:noAutofit/>
          </a:bodyPr>
          <a:lstStyle/>
          <a:p>
            <a:pPr algn="ctr"/>
            <a:r>
              <a:rPr lang="es-mx" sz="1400" b="0" i="0" u="none" baseline="0" dirty="0">
                <a:solidFill>
                  <a:schemeClr val="bg1"/>
                </a:solidFill>
              </a:rPr>
              <a:t>Cambios en el alcance y </a:t>
            </a:r>
            <a:r>
              <a:rPr lang="es-mx" sz="1400" b="0" i="0" u="none" baseline="0">
                <a:solidFill>
                  <a:schemeClr val="bg1"/>
                </a:solidFill>
              </a:rPr>
              <a:t>la </a:t>
            </a:r>
            <a:r>
              <a:rPr lang="es-MX" sz="1400">
                <a:solidFill>
                  <a:schemeClr val="bg1"/>
                </a:solidFill>
              </a:rPr>
              <a:t>responsabilidad</a:t>
            </a:r>
            <a:endParaRPr lang="es-mx" sz="1400" b="0" i="0" u="none" baseline="0" dirty="0">
              <a:solidFill>
                <a:schemeClr val="bg1"/>
              </a:solidFill>
            </a:endParaRPr>
          </a:p>
        </p:txBody>
      </p:sp>
      <p:sp>
        <p:nvSpPr>
          <p:cNvPr id="199" name="Freeform: Shape 198">
            <a:extLst>
              <a:ext uri="{FF2B5EF4-FFF2-40B4-BE49-F238E27FC236}">
                <a16:creationId xmlns:a16="http://schemas.microsoft.com/office/drawing/2014/main" id="{B0CB29E8-443D-49A0-9301-CFA420D26EF0}"/>
              </a:ext>
            </a:extLst>
          </p:cNvPr>
          <p:cNvSpPr/>
          <p:nvPr/>
        </p:nvSpPr>
        <p:spPr>
          <a:xfrm>
            <a:off x="3916921" y="12931391"/>
            <a:ext cx="1707333" cy="1536346"/>
          </a:xfrm>
          <a:custGeom>
            <a:avLst/>
            <a:gdLst>
              <a:gd name="connsiteX0" fmla="*/ 1707333 w 1707333"/>
              <a:gd name="connsiteY0" fmla="*/ 1039852 h 1536346"/>
              <a:gd name="connsiteX1" fmla="*/ 853667 w 1707333"/>
              <a:gd name="connsiteY1" fmla="*/ 1536347 h 1536346"/>
              <a:gd name="connsiteX2" fmla="*/ 0 w 1707333"/>
              <a:gd name="connsiteY2" fmla="*/ 1039852 h 1536346"/>
              <a:gd name="connsiteX3" fmla="*/ 0 w 1707333"/>
              <a:gd name="connsiteY3" fmla="*/ 0 h 1536346"/>
              <a:gd name="connsiteX4" fmla="*/ 1707333 w 1707333"/>
              <a:gd name="connsiteY4" fmla="*/ 0 h 153634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07333" h="1536346">
                <a:moveTo>
                  <a:pt x="1707333" y="1039852"/>
                </a:moveTo>
                <a:lnTo>
                  <a:pt x="853667" y="1536347"/>
                </a:lnTo>
                <a:lnTo>
                  <a:pt x="0" y="1039852"/>
                </a:lnTo>
                <a:lnTo>
                  <a:pt x="0" y="0"/>
                </a:lnTo>
                <a:lnTo>
                  <a:pt x="1707333" y="0"/>
                </a:lnTo>
                <a:close/>
              </a:path>
            </a:pathLst>
          </a:custGeom>
          <a:solidFill>
            <a:schemeClr val="tx2"/>
          </a:solidFill>
          <a:ln w="12666" cap="flat">
            <a:noFill/>
            <a:prstDash val="solid"/>
            <a:miter/>
          </a:ln>
        </p:spPr>
        <p:txBody>
          <a:bodyPr rot="0" spcFirstLastPara="0" vertOverflow="overflow" horzOverflow="overflow" vert="horz" wrap="square" lIns="91440" tIns="457200" rIns="91440" bIns="45720" numCol="1" spcCol="0" rtlCol="0" fromWordArt="0" anchor="t" anchorCtr="0" forceAA="0" compatLnSpc="1">
            <a:prstTxWarp prst="textNoShape">
              <a:avLst/>
            </a:prstTxWarp>
            <a:noAutofit/>
          </a:bodyPr>
          <a:lstStyle/>
          <a:p>
            <a:pPr algn="ctr" rtl="0"/>
            <a:r>
              <a:rPr lang="es-mx" sz="1400" b="0" i="0" u="none" baseline="0">
                <a:solidFill>
                  <a:schemeClr val="bg1"/>
                </a:solidFill>
              </a:rPr>
              <a:t>Ciclos de lanzamiento más cortos</a:t>
            </a:r>
          </a:p>
        </p:txBody>
      </p:sp>
      <p:sp>
        <p:nvSpPr>
          <p:cNvPr id="200" name="Freeform: Shape 199">
            <a:extLst>
              <a:ext uri="{FF2B5EF4-FFF2-40B4-BE49-F238E27FC236}">
                <a16:creationId xmlns:a16="http://schemas.microsoft.com/office/drawing/2014/main" id="{7149B03F-0608-486C-A0AE-86BB0E3E2904}"/>
              </a:ext>
            </a:extLst>
          </p:cNvPr>
          <p:cNvSpPr/>
          <p:nvPr/>
        </p:nvSpPr>
        <p:spPr>
          <a:xfrm>
            <a:off x="5688851" y="12931391"/>
            <a:ext cx="1708599" cy="1536346"/>
          </a:xfrm>
          <a:custGeom>
            <a:avLst/>
            <a:gdLst>
              <a:gd name="connsiteX0" fmla="*/ 1708599 w 1708599"/>
              <a:gd name="connsiteY0" fmla="*/ 1039852 h 1536346"/>
              <a:gd name="connsiteX1" fmla="*/ 853666 w 1708599"/>
              <a:gd name="connsiteY1" fmla="*/ 1536347 h 1536346"/>
              <a:gd name="connsiteX2" fmla="*/ 0 w 1708599"/>
              <a:gd name="connsiteY2" fmla="*/ 1039852 h 1536346"/>
              <a:gd name="connsiteX3" fmla="*/ 0 w 1708599"/>
              <a:gd name="connsiteY3" fmla="*/ 0 h 1536346"/>
              <a:gd name="connsiteX4" fmla="*/ 1708599 w 1708599"/>
              <a:gd name="connsiteY4" fmla="*/ 0 h 153634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08599" h="1536346">
                <a:moveTo>
                  <a:pt x="1708599" y="1039852"/>
                </a:moveTo>
                <a:lnTo>
                  <a:pt x="853666" y="1536347"/>
                </a:lnTo>
                <a:lnTo>
                  <a:pt x="0" y="1039852"/>
                </a:lnTo>
                <a:lnTo>
                  <a:pt x="0" y="0"/>
                </a:lnTo>
                <a:lnTo>
                  <a:pt x="1708599" y="0"/>
                </a:lnTo>
                <a:close/>
              </a:path>
            </a:pathLst>
          </a:custGeom>
          <a:solidFill>
            <a:schemeClr val="tx2"/>
          </a:solidFill>
          <a:ln w="12666" cap="flat">
            <a:noFill/>
            <a:prstDash val="solid"/>
            <a:miter/>
          </a:ln>
        </p:spPr>
        <p:txBody>
          <a:bodyPr rot="0" spcFirstLastPara="0" vertOverflow="overflow" horzOverflow="overflow" vert="horz" wrap="square" lIns="91440" tIns="457200" rIns="91440" bIns="45720" numCol="1" spcCol="0" rtlCol="0" fromWordArt="0" anchor="t" anchorCtr="0" forceAA="0" compatLnSpc="1">
            <a:prstTxWarp prst="textNoShape">
              <a:avLst/>
            </a:prstTxWarp>
            <a:noAutofit/>
          </a:bodyPr>
          <a:lstStyle/>
          <a:p>
            <a:pPr algn="ctr" rtl="0"/>
            <a:r>
              <a:rPr lang="es-mx" sz="1400" b="0" i="0" u="none" baseline="0">
                <a:solidFill>
                  <a:schemeClr val="bg1"/>
                </a:solidFill>
              </a:rPr>
              <a:t>Aprendizaje continuo</a:t>
            </a:r>
          </a:p>
        </p:txBody>
      </p:sp>
      <p:grpSp>
        <p:nvGrpSpPr>
          <p:cNvPr id="229" name="Group 228">
            <a:extLst>
              <a:ext uri="{FF2B5EF4-FFF2-40B4-BE49-F238E27FC236}">
                <a16:creationId xmlns:a16="http://schemas.microsoft.com/office/drawing/2014/main" id="{E7153086-F59A-46E4-A1AF-BC0555EF5750}"/>
              </a:ext>
            </a:extLst>
          </p:cNvPr>
          <p:cNvGrpSpPr/>
          <p:nvPr/>
        </p:nvGrpSpPr>
        <p:grpSpPr>
          <a:xfrm>
            <a:off x="898881" y="12604106"/>
            <a:ext cx="655698" cy="655696"/>
            <a:chOff x="898881" y="12604106"/>
            <a:chExt cx="655698" cy="655696"/>
          </a:xfrm>
        </p:grpSpPr>
        <p:sp>
          <p:nvSpPr>
            <p:cNvPr id="211" name="Oval 210">
              <a:extLst>
                <a:ext uri="{FF2B5EF4-FFF2-40B4-BE49-F238E27FC236}">
                  <a16:creationId xmlns:a16="http://schemas.microsoft.com/office/drawing/2014/main" id="{708AAEEE-A916-43E6-B31C-018D7ABBA96B}"/>
                </a:ext>
              </a:extLst>
            </p:cNvPr>
            <p:cNvSpPr/>
            <p:nvPr/>
          </p:nvSpPr>
          <p:spPr bwMode="auto">
            <a:xfrm>
              <a:off x="898881" y="12604106"/>
              <a:ext cx="655698" cy="655696"/>
            </a:xfrm>
            <a:prstGeom prst="ellipse">
              <a:avLst/>
            </a:prstGeom>
            <a:solidFill>
              <a:schemeClr val="bg1"/>
            </a:solidFill>
            <a:ln w="19050">
              <a:solidFill>
                <a:schemeClr val="tx2"/>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l" defTabSz="932491" rtl="0" fontAlgn="base">
                <a:spcBef>
                  <a:spcPct val="0"/>
                </a:spcBef>
                <a:spcAft>
                  <a:spcPct val="0"/>
                </a:spcAft>
              </a:pPr>
              <a:endParaRPr lang="es-mx" sz="2000" err="1">
                <a:solidFill>
                  <a:srgbClr val="FFFFFF"/>
                </a:solidFill>
                <a:ea typeface="Segoe UI" pitchFamily="34" charset="0"/>
                <a:cs typeface="Segoe UI" pitchFamily="34" charset="0"/>
              </a:endParaRPr>
            </a:p>
          </p:txBody>
        </p:sp>
        <p:pic>
          <p:nvPicPr>
            <p:cNvPr id="228" name="Picture 227">
              <a:extLst>
                <a:ext uri="{FF2B5EF4-FFF2-40B4-BE49-F238E27FC236}">
                  <a16:creationId xmlns:a16="http://schemas.microsoft.com/office/drawing/2014/main" id="{859000C1-895A-4587-B4E4-28B7DBB807C1}"/>
                </a:ext>
              </a:extLst>
            </p:cNvPr>
            <p:cNvPicPr>
              <a:picLocks noChangeAspect="1"/>
            </p:cNvPicPr>
            <p:nvPr/>
          </p:nvPicPr>
          <p:blipFill>
            <a:blip r:embed="rId8"/>
            <a:stretch>
              <a:fillRect/>
            </a:stretch>
          </p:blipFill>
          <p:spPr>
            <a:xfrm>
              <a:off x="1023530" y="12728754"/>
              <a:ext cx="406400" cy="406400"/>
            </a:xfrm>
            <a:prstGeom prst="rect">
              <a:avLst/>
            </a:prstGeom>
          </p:spPr>
        </p:pic>
      </p:grpSp>
      <p:grpSp>
        <p:nvGrpSpPr>
          <p:cNvPr id="234" name="Group 233">
            <a:extLst>
              <a:ext uri="{FF2B5EF4-FFF2-40B4-BE49-F238E27FC236}">
                <a16:creationId xmlns:a16="http://schemas.microsoft.com/office/drawing/2014/main" id="{B23775A5-58E4-47AC-BD9F-1010CB1C1072}"/>
              </a:ext>
            </a:extLst>
          </p:cNvPr>
          <p:cNvGrpSpPr/>
          <p:nvPr/>
        </p:nvGrpSpPr>
        <p:grpSpPr>
          <a:xfrm>
            <a:off x="2671020" y="12604106"/>
            <a:ext cx="655698" cy="655696"/>
            <a:chOff x="2671020" y="12604106"/>
            <a:chExt cx="655698" cy="655696"/>
          </a:xfrm>
        </p:grpSpPr>
        <p:sp>
          <p:nvSpPr>
            <p:cNvPr id="213" name="Oval 212">
              <a:extLst>
                <a:ext uri="{FF2B5EF4-FFF2-40B4-BE49-F238E27FC236}">
                  <a16:creationId xmlns:a16="http://schemas.microsoft.com/office/drawing/2014/main" id="{28CD838C-0625-4DC5-B542-6983E2874D36}"/>
                </a:ext>
              </a:extLst>
            </p:cNvPr>
            <p:cNvSpPr/>
            <p:nvPr/>
          </p:nvSpPr>
          <p:spPr bwMode="auto">
            <a:xfrm>
              <a:off x="2671020" y="12604106"/>
              <a:ext cx="655698" cy="655696"/>
            </a:xfrm>
            <a:prstGeom prst="ellipse">
              <a:avLst/>
            </a:prstGeom>
            <a:solidFill>
              <a:schemeClr val="bg1"/>
            </a:solidFill>
            <a:ln w="19050">
              <a:solidFill>
                <a:schemeClr val="tx2"/>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l" defTabSz="932491" rtl="0" fontAlgn="base">
                <a:spcBef>
                  <a:spcPct val="0"/>
                </a:spcBef>
                <a:spcAft>
                  <a:spcPct val="0"/>
                </a:spcAft>
              </a:pPr>
              <a:endParaRPr lang="es-mx" sz="2000" err="1">
                <a:solidFill>
                  <a:srgbClr val="FFFFFF"/>
                </a:solidFill>
                <a:ea typeface="Segoe UI" pitchFamily="34" charset="0"/>
                <a:cs typeface="Segoe UI" pitchFamily="34" charset="0"/>
              </a:endParaRPr>
            </a:p>
          </p:txBody>
        </p:sp>
        <p:sp>
          <p:nvSpPr>
            <p:cNvPr id="233" name="Freeform 10">
              <a:extLst>
                <a:ext uri="{FF2B5EF4-FFF2-40B4-BE49-F238E27FC236}">
                  <a16:creationId xmlns:a16="http://schemas.microsoft.com/office/drawing/2014/main" id="{23A2F20D-58C0-4F7F-8F3F-E741F7B5B197}"/>
                </a:ext>
              </a:extLst>
            </p:cNvPr>
            <p:cNvSpPr>
              <a:spLocks/>
            </p:cNvSpPr>
            <p:nvPr/>
          </p:nvSpPr>
          <p:spPr bwMode="auto">
            <a:xfrm>
              <a:off x="2789319" y="12816067"/>
              <a:ext cx="419100" cy="231775"/>
            </a:xfrm>
            <a:custGeom>
              <a:avLst/>
              <a:gdLst>
                <a:gd name="T0" fmla="*/ 357 w 426"/>
                <a:gd name="T1" fmla="*/ 3 h 236"/>
                <a:gd name="T2" fmla="*/ 357 w 426"/>
                <a:gd name="T3" fmla="*/ 3 h 236"/>
                <a:gd name="T4" fmla="*/ 352 w 426"/>
                <a:gd name="T5" fmla="*/ 0 h 236"/>
                <a:gd name="T6" fmla="*/ 347 w 426"/>
                <a:gd name="T7" fmla="*/ 2 h 236"/>
                <a:gd name="T8" fmla="*/ 344 w 426"/>
                <a:gd name="T9" fmla="*/ 5 h 236"/>
                <a:gd name="T10" fmla="*/ 344 w 426"/>
                <a:gd name="T11" fmla="*/ 11 h 236"/>
                <a:gd name="T12" fmla="*/ 354 w 426"/>
                <a:gd name="T13" fmla="*/ 53 h 236"/>
                <a:gd name="T14" fmla="*/ 270 w 426"/>
                <a:gd name="T15" fmla="*/ 53 h 236"/>
                <a:gd name="T16" fmla="*/ 97 w 426"/>
                <a:gd name="T17" fmla="*/ 191 h 236"/>
                <a:gd name="T18" fmla="*/ 0 w 426"/>
                <a:gd name="T19" fmla="*/ 191 h 236"/>
                <a:gd name="T20" fmla="*/ 0 w 426"/>
                <a:gd name="T21" fmla="*/ 236 h 236"/>
                <a:gd name="T22" fmla="*/ 104 w 426"/>
                <a:gd name="T23" fmla="*/ 236 h 236"/>
                <a:gd name="T24" fmla="*/ 277 w 426"/>
                <a:gd name="T25" fmla="*/ 97 h 236"/>
                <a:gd name="T26" fmla="*/ 354 w 426"/>
                <a:gd name="T27" fmla="*/ 97 h 236"/>
                <a:gd name="T28" fmla="*/ 344 w 426"/>
                <a:gd name="T29" fmla="*/ 139 h 236"/>
                <a:gd name="T30" fmla="*/ 344 w 426"/>
                <a:gd name="T31" fmla="*/ 145 h 236"/>
                <a:gd name="T32" fmla="*/ 347 w 426"/>
                <a:gd name="T33" fmla="*/ 149 h 236"/>
                <a:gd name="T34" fmla="*/ 352 w 426"/>
                <a:gd name="T35" fmla="*/ 150 h 236"/>
                <a:gd name="T36" fmla="*/ 357 w 426"/>
                <a:gd name="T37" fmla="*/ 147 h 236"/>
                <a:gd name="T38" fmla="*/ 424 w 426"/>
                <a:gd name="T39" fmla="*/ 81 h 236"/>
                <a:gd name="T40" fmla="*/ 426 w 426"/>
                <a:gd name="T41" fmla="*/ 75 h 236"/>
                <a:gd name="T42" fmla="*/ 424 w 426"/>
                <a:gd name="T43" fmla="*/ 69 h 236"/>
                <a:gd name="T44" fmla="*/ 357 w 426"/>
                <a:gd name="T45" fmla="*/ 3 h 2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26" h="236">
                  <a:moveTo>
                    <a:pt x="357" y="3"/>
                  </a:moveTo>
                  <a:lnTo>
                    <a:pt x="357" y="3"/>
                  </a:lnTo>
                  <a:cubicBezTo>
                    <a:pt x="356" y="1"/>
                    <a:pt x="354" y="1"/>
                    <a:pt x="352" y="0"/>
                  </a:cubicBezTo>
                  <a:cubicBezTo>
                    <a:pt x="351" y="0"/>
                    <a:pt x="349" y="1"/>
                    <a:pt x="347" y="2"/>
                  </a:cubicBezTo>
                  <a:cubicBezTo>
                    <a:pt x="346" y="2"/>
                    <a:pt x="345" y="4"/>
                    <a:pt x="344" y="5"/>
                  </a:cubicBezTo>
                  <a:cubicBezTo>
                    <a:pt x="343" y="7"/>
                    <a:pt x="343" y="9"/>
                    <a:pt x="344" y="11"/>
                  </a:cubicBezTo>
                  <a:lnTo>
                    <a:pt x="354" y="53"/>
                  </a:lnTo>
                  <a:lnTo>
                    <a:pt x="270" y="53"/>
                  </a:lnTo>
                  <a:lnTo>
                    <a:pt x="97" y="191"/>
                  </a:lnTo>
                  <a:lnTo>
                    <a:pt x="0" y="191"/>
                  </a:lnTo>
                  <a:lnTo>
                    <a:pt x="0" y="236"/>
                  </a:lnTo>
                  <a:lnTo>
                    <a:pt x="104" y="236"/>
                  </a:lnTo>
                  <a:lnTo>
                    <a:pt x="277" y="97"/>
                  </a:lnTo>
                  <a:lnTo>
                    <a:pt x="354" y="97"/>
                  </a:lnTo>
                  <a:lnTo>
                    <a:pt x="344" y="139"/>
                  </a:lnTo>
                  <a:cubicBezTo>
                    <a:pt x="343" y="141"/>
                    <a:pt x="343" y="143"/>
                    <a:pt x="344" y="145"/>
                  </a:cubicBezTo>
                  <a:cubicBezTo>
                    <a:pt x="345" y="147"/>
                    <a:pt x="346" y="148"/>
                    <a:pt x="347" y="149"/>
                  </a:cubicBezTo>
                  <a:cubicBezTo>
                    <a:pt x="349" y="149"/>
                    <a:pt x="351" y="150"/>
                    <a:pt x="352" y="150"/>
                  </a:cubicBezTo>
                  <a:cubicBezTo>
                    <a:pt x="354" y="149"/>
                    <a:pt x="356" y="149"/>
                    <a:pt x="357" y="147"/>
                  </a:cubicBezTo>
                  <a:lnTo>
                    <a:pt x="424" y="81"/>
                  </a:lnTo>
                  <a:cubicBezTo>
                    <a:pt x="425" y="79"/>
                    <a:pt x="426" y="77"/>
                    <a:pt x="426" y="75"/>
                  </a:cubicBezTo>
                  <a:cubicBezTo>
                    <a:pt x="426" y="73"/>
                    <a:pt x="425" y="71"/>
                    <a:pt x="424" y="69"/>
                  </a:cubicBezTo>
                  <a:lnTo>
                    <a:pt x="357" y="3"/>
                  </a:lnTo>
                  <a:close/>
                </a:path>
              </a:pathLst>
            </a:custGeom>
            <a:solidFill>
              <a:srgbClr val="0078D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grpSp>
      <p:grpSp>
        <p:nvGrpSpPr>
          <p:cNvPr id="244" name="Group 243">
            <a:extLst>
              <a:ext uri="{FF2B5EF4-FFF2-40B4-BE49-F238E27FC236}">
                <a16:creationId xmlns:a16="http://schemas.microsoft.com/office/drawing/2014/main" id="{C40E8480-CA87-4ACF-9691-6D6F66234EBF}"/>
              </a:ext>
            </a:extLst>
          </p:cNvPr>
          <p:cNvGrpSpPr/>
          <p:nvPr/>
        </p:nvGrpSpPr>
        <p:grpSpPr>
          <a:xfrm>
            <a:off x="6215298" y="12604106"/>
            <a:ext cx="655698" cy="655696"/>
            <a:chOff x="6215298" y="12604106"/>
            <a:chExt cx="655698" cy="655696"/>
          </a:xfrm>
        </p:grpSpPr>
        <p:sp>
          <p:nvSpPr>
            <p:cNvPr id="205" name="Oval 204">
              <a:extLst>
                <a:ext uri="{FF2B5EF4-FFF2-40B4-BE49-F238E27FC236}">
                  <a16:creationId xmlns:a16="http://schemas.microsoft.com/office/drawing/2014/main" id="{6C3DB9B1-5098-458F-B4CF-454E25A1F761}"/>
                </a:ext>
              </a:extLst>
            </p:cNvPr>
            <p:cNvSpPr/>
            <p:nvPr/>
          </p:nvSpPr>
          <p:spPr bwMode="auto">
            <a:xfrm>
              <a:off x="6215298" y="12604106"/>
              <a:ext cx="655698" cy="655696"/>
            </a:xfrm>
            <a:prstGeom prst="ellipse">
              <a:avLst/>
            </a:prstGeom>
            <a:solidFill>
              <a:schemeClr val="bg1"/>
            </a:solidFill>
            <a:ln w="19050">
              <a:solidFill>
                <a:schemeClr val="tx2"/>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l" defTabSz="932491" rtl="0" fontAlgn="base">
                <a:spcBef>
                  <a:spcPct val="0"/>
                </a:spcBef>
                <a:spcAft>
                  <a:spcPct val="0"/>
                </a:spcAft>
              </a:pPr>
              <a:endParaRPr lang="es-mx" sz="2000" err="1">
                <a:solidFill>
                  <a:srgbClr val="FFFFFF"/>
                </a:solidFill>
                <a:ea typeface="Segoe UI" pitchFamily="34" charset="0"/>
                <a:cs typeface="Segoe UI" pitchFamily="34" charset="0"/>
              </a:endParaRPr>
            </a:p>
          </p:txBody>
        </p:sp>
        <p:grpSp>
          <p:nvGrpSpPr>
            <p:cNvPr id="237" name="Group 13">
              <a:extLst>
                <a:ext uri="{FF2B5EF4-FFF2-40B4-BE49-F238E27FC236}">
                  <a16:creationId xmlns:a16="http://schemas.microsoft.com/office/drawing/2014/main" id="{77F34A6A-34DA-4B93-81BB-DEBC5B67FCDB}"/>
                </a:ext>
              </a:extLst>
            </p:cNvPr>
            <p:cNvGrpSpPr>
              <a:grpSpLocks noChangeAspect="1"/>
            </p:cNvGrpSpPr>
            <p:nvPr/>
          </p:nvGrpSpPr>
          <p:grpSpPr bwMode="auto">
            <a:xfrm>
              <a:off x="6340427" y="12727781"/>
              <a:ext cx="400162" cy="401638"/>
              <a:chOff x="3995" y="8011"/>
              <a:chExt cx="271" cy="272"/>
            </a:xfrm>
          </p:grpSpPr>
          <p:sp>
            <p:nvSpPr>
              <p:cNvPr id="239" name="Freeform 14">
                <a:extLst>
                  <a:ext uri="{FF2B5EF4-FFF2-40B4-BE49-F238E27FC236}">
                    <a16:creationId xmlns:a16="http://schemas.microsoft.com/office/drawing/2014/main" id="{04FCDEAC-10EA-4CC2-8E0D-B970EC6783D2}"/>
                  </a:ext>
                </a:extLst>
              </p:cNvPr>
              <p:cNvSpPr>
                <a:spLocks/>
              </p:cNvSpPr>
              <p:nvPr/>
            </p:nvSpPr>
            <p:spPr bwMode="auto">
              <a:xfrm>
                <a:off x="4127" y="8098"/>
                <a:ext cx="60" cy="58"/>
              </a:xfrm>
              <a:custGeom>
                <a:avLst/>
                <a:gdLst>
                  <a:gd name="T0" fmla="*/ 22 w 85"/>
                  <a:gd name="T1" fmla="*/ 81 h 84"/>
                  <a:gd name="T2" fmla="*/ 22 w 85"/>
                  <a:gd name="T3" fmla="*/ 81 h 84"/>
                  <a:gd name="T4" fmla="*/ 3 w 85"/>
                  <a:gd name="T5" fmla="*/ 63 h 84"/>
                  <a:gd name="T6" fmla="*/ 8 w 85"/>
                  <a:gd name="T7" fmla="*/ 44 h 84"/>
                  <a:gd name="T8" fmla="*/ 20 w 85"/>
                  <a:gd name="T9" fmla="*/ 0 h 84"/>
                  <a:gd name="T10" fmla="*/ 52 w 85"/>
                  <a:gd name="T11" fmla="*/ 32 h 84"/>
                  <a:gd name="T12" fmla="*/ 85 w 85"/>
                  <a:gd name="T13" fmla="*/ 64 h 84"/>
                  <a:gd name="T14" fmla="*/ 41 w 85"/>
                  <a:gd name="T15" fmla="*/ 76 h 84"/>
                  <a:gd name="T16" fmla="*/ 22 w 85"/>
                  <a:gd name="T17" fmla="*/ 81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5" h="84">
                    <a:moveTo>
                      <a:pt x="22" y="81"/>
                    </a:moveTo>
                    <a:lnTo>
                      <a:pt x="22" y="81"/>
                    </a:lnTo>
                    <a:cubicBezTo>
                      <a:pt x="11" y="84"/>
                      <a:pt x="0" y="74"/>
                      <a:pt x="3" y="63"/>
                    </a:cubicBezTo>
                    <a:lnTo>
                      <a:pt x="8" y="44"/>
                    </a:lnTo>
                    <a:lnTo>
                      <a:pt x="20" y="0"/>
                    </a:lnTo>
                    <a:lnTo>
                      <a:pt x="52" y="32"/>
                    </a:lnTo>
                    <a:lnTo>
                      <a:pt x="85" y="64"/>
                    </a:lnTo>
                    <a:lnTo>
                      <a:pt x="41" y="76"/>
                    </a:lnTo>
                    <a:lnTo>
                      <a:pt x="22" y="81"/>
                    </a:lnTo>
                    <a:close/>
                  </a:path>
                </a:pathLst>
              </a:custGeom>
              <a:solidFill>
                <a:srgbClr val="0078D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240" name="Freeform 15">
                <a:extLst>
                  <a:ext uri="{FF2B5EF4-FFF2-40B4-BE49-F238E27FC236}">
                    <a16:creationId xmlns:a16="http://schemas.microsoft.com/office/drawing/2014/main" id="{3A6645B0-93E4-4A8F-BA57-2BFDCA97363B}"/>
                  </a:ext>
                </a:extLst>
              </p:cNvPr>
              <p:cNvSpPr>
                <a:spLocks/>
              </p:cNvSpPr>
              <p:nvPr/>
            </p:nvSpPr>
            <p:spPr bwMode="auto">
              <a:xfrm>
                <a:off x="4149" y="8050"/>
                <a:ext cx="85" cy="85"/>
              </a:xfrm>
              <a:custGeom>
                <a:avLst/>
                <a:gdLst>
                  <a:gd name="T0" fmla="*/ 121 w 121"/>
                  <a:gd name="T1" fmla="*/ 67 h 123"/>
                  <a:gd name="T2" fmla="*/ 121 w 121"/>
                  <a:gd name="T3" fmla="*/ 67 h 123"/>
                  <a:gd name="T4" fmla="*/ 65 w 121"/>
                  <a:gd name="T5" fmla="*/ 123 h 123"/>
                  <a:gd name="T6" fmla="*/ 0 w 121"/>
                  <a:gd name="T7" fmla="*/ 58 h 123"/>
                  <a:gd name="T8" fmla="*/ 58 w 121"/>
                  <a:gd name="T9" fmla="*/ 0 h 123"/>
                  <a:gd name="T10" fmla="*/ 121 w 121"/>
                  <a:gd name="T11" fmla="*/ 67 h 123"/>
                </a:gdLst>
                <a:ahLst/>
                <a:cxnLst>
                  <a:cxn ang="0">
                    <a:pos x="T0" y="T1"/>
                  </a:cxn>
                  <a:cxn ang="0">
                    <a:pos x="T2" y="T3"/>
                  </a:cxn>
                  <a:cxn ang="0">
                    <a:pos x="T4" y="T5"/>
                  </a:cxn>
                  <a:cxn ang="0">
                    <a:pos x="T6" y="T7"/>
                  </a:cxn>
                  <a:cxn ang="0">
                    <a:pos x="T8" y="T9"/>
                  </a:cxn>
                  <a:cxn ang="0">
                    <a:pos x="T10" y="T11"/>
                  </a:cxn>
                </a:cxnLst>
                <a:rect l="0" t="0" r="r" b="b"/>
                <a:pathLst>
                  <a:path w="121" h="123">
                    <a:moveTo>
                      <a:pt x="121" y="67"/>
                    </a:moveTo>
                    <a:lnTo>
                      <a:pt x="121" y="67"/>
                    </a:lnTo>
                    <a:lnTo>
                      <a:pt x="65" y="123"/>
                    </a:lnTo>
                    <a:lnTo>
                      <a:pt x="0" y="58"/>
                    </a:lnTo>
                    <a:lnTo>
                      <a:pt x="58" y="0"/>
                    </a:lnTo>
                    <a:cubicBezTo>
                      <a:pt x="85" y="16"/>
                      <a:pt x="107" y="39"/>
                      <a:pt x="121" y="67"/>
                    </a:cubicBezTo>
                    <a:close/>
                  </a:path>
                </a:pathLst>
              </a:custGeom>
              <a:solidFill>
                <a:srgbClr val="0078D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241" name="Freeform 16">
                <a:extLst>
                  <a:ext uri="{FF2B5EF4-FFF2-40B4-BE49-F238E27FC236}">
                    <a16:creationId xmlns:a16="http://schemas.microsoft.com/office/drawing/2014/main" id="{2E02F161-D0BF-42C5-A2F5-6EA2B457AE13}"/>
                  </a:ext>
                </a:extLst>
              </p:cNvPr>
              <p:cNvSpPr>
                <a:spLocks/>
              </p:cNvSpPr>
              <p:nvPr/>
            </p:nvSpPr>
            <p:spPr bwMode="auto">
              <a:xfrm>
                <a:off x="4107" y="8149"/>
                <a:ext cx="26" cy="28"/>
              </a:xfrm>
              <a:custGeom>
                <a:avLst/>
                <a:gdLst>
                  <a:gd name="T0" fmla="*/ 6 w 37"/>
                  <a:gd name="T1" fmla="*/ 11 h 39"/>
                  <a:gd name="T2" fmla="*/ 6 w 37"/>
                  <a:gd name="T3" fmla="*/ 11 h 39"/>
                  <a:gd name="T4" fmla="*/ 6 w 37"/>
                  <a:gd name="T5" fmla="*/ 33 h 39"/>
                  <a:gd name="T6" fmla="*/ 27 w 37"/>
                  <a:gd name="T7" fmla="*/ 33 h 39"/>
                  <a:gd name="T8" fmla="*/ 37 w 37"/>
                  <a:gd name="T9" fmla="*/ 23 h 39"/>
                  <a:gd name="T10" fmla="*/ 15 w 37"/>
                  <a:gd name="T11" fmla="*/ 0 h 39"/>
                  <a:gd name="T12" fmla="*/ 6 w 37"/>
                  <a:gd name="T13" fmla="*/ 11 h 39"/>
                </a:gdLst>
                <a:ahLst/>
                <a:cxnLst>
                  <a:cxn ang="0">
                    <a:pos x="T0" y="T1"/>
                  </a:cxn>
                  <a:cxn ang="0">
                    <a:pos x="T2" y="T3"/>
                  </a:cxn>
                  <a:cxn ang="0">
                    <a:pos x="T4" y="T5"/>
                  </a:cxn>
                  <a:cxn ang="0">
                    <a:pos x="T6" y="T7"/>
                  </a:cxn>
                  <a:cxn ang="0">
                    <a:pos x="T8" y="T9"/>
                  </a:cxn>
                  <a:cxn ang="0">
                    <a:pos x="T10" y="T11"/>
                  </a:cxn>
                  <a:cxn ang="0">
                    <a:pos x="T12" y="T13"/>
                  </a:cxn>
                </a:cxnLst>
                <a:rect l="0" t="0" r="r" b="b"/>
                <a:pathLst>
                  <a:path w="37" h="39">
                    <a:moveTo>
                      <a:pt x="6" y="11"/>
                    </a:moveTo>
                    <a:lnTo>
                      <a:pt x="6" y="11"/>
                    </a:lnTo>
                    <a:cubicBezTo>
                      <a:pt x="0" y="17"/>
                      <a:pt x="0" y="27"/>
                      <a:pt x="6" y="33"/>
                    </a:cubicBezTo>
                    <a:cubicBezTo>
                      <a:pt x="12" y="39"/>
                      <a:pt x="21" y="39"/>
                      <a:pt x="27" y="33"/>
                    </a:cubicBezTo>
                    <a:lnTo>
                      <a:pt x="37" y="23"/>
                    </a:lnTo>
                    <a:lnTo>
                      <a:pt x="15" y="0"/>
                    </a:lnTo>
                    <a:lnTo>
                      <a:pt x="6" y="11"/>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242" name="Freeform 17">
                <a:extLst>
                  <a:ext uri="{FF2B5EF4-FFF2-40B4-BE49-F238E27FC236}">
                    <a16:creationId xmlns:a16="http://schemas.microsoft.com/office/drawing/2014/main" id="{57D67048-4D75-473A-AA6D-E953D6405DB8}"/>
                  </a:ext>
                </a:extLst>
              </p:cNvPr>
              <p:cNvSpPr>
                <a:spLocks/>
              </p:cNvSpPr>
              <p:nvPr/>
            </p:nvSpPr>
            <p:spPr bwMode="auto">
              <a:xfrm>
                <a:off x="3995" y="8011"/>
                <a:ext cx="271" cy="272"/>
              </a:xfrm>
              <a:custGeom>
                <a:avLst/>
                <a:gdLst>
                  <a:gd name="T0" fmla="*/ 389 w 389"/>
                  <a:gd name="T1" fmla="*/ 195 h 390"/>
                  <a:gd name="T2" fmla="*/ 389 w 389"/>
                  <a:gd name="T3" fmla="*/ 195 h 390"/>
                  <a:gd name="T4" fmla="*/ 195 w 389"/>
                  <a:gd name="T5" fmla="*/ 390 h 390"/>
                  <a:gd name="T6" fmla="*/ 40 w 389"/>
                  <a:gd name="T7" fmla="*/ 313 h 390"/>
                  <a:gd name="T8" fmla="*/ 32 w 389"/>
                  <a:gd name="T9" fmla="*/ 345 h 390"/>
                  <a:gd name="T10" fmla="*/ 17 w 389"/>
                  <a:gd name="T11" fmla="*/ 357 h 390"/>
                  <a:gd name="T12" fmla="*/ 14 w 389"/>
                  <a:gd name="T13" fmla="*/ 357 h 390"/>
                  <a:gd name="T14" fmla="*/ 2 w 389"/>
                  <a:gd name="T15" fmla="*/ 338 h 390"/>
                  <a:gd name="T16" fmla="*/ 22 w 389"/>
                  <a:gd name="T17" fmla="*/ 254 h 390"/>
                  <a:gd name="T18" fmla="*/ 107 w 389"/>
                  <a:gd name="T19" fmla="*/ 273 h 390"/>
                  <a:gd name="T20" fmla="*/ 119 w 389"/>
                  <a:gd name="T21" fmla="*/ 292 h 390"/>
                  <a:gd name="T22" fmla="*/ 100 w 389"/>
                  <a:gd name="T23" fmla="*/ 303 h 390"/>
                  <a:gd name="T24" fmla="*/ 64 w 389"/>
                  <a:gd name="T25" fmla="*/ 295 h 390"/>
                  <a:gd name="T26" fmla="*/ 195 w 389"/>
                  <a:gd name="T27" fmla="*/ 359 h 390"/>
                  <a:gd name="T28" fmla="*/ 359 w 389"/>
                  <a:gd name="T29" fmla="*/ 195 h 390"/>
                  <a:gd name="T30" fmla="*/ 342 w 389"/>
                  <a:gd name="T31" fmla="*/ 122 h 390"/>
                  <a:gd name="T32" fmla="*/ 279 w 389"/>
                  <a:gd name="T33" fmla="*/ 55 h 390"/>
                  <a:gd name="T34" fmla="*/ 195 w 389"/>
                  <a:gd name="T35" fmla="*/ 31 h 390"/>
                  <a:gd name="T36" fmla="*/ 30 w 389"/>
                  <a:gd name="T37" fmla="*/ 195 h 390"/>
                  <a:gd name="T38" fmla="*/ 15 w 389"/>
                  <a:gd name="T39" fmla="*/ 211 h 390"/>
                  <a:gd name="T40" fmla="*/ 0 w 389"/>
                  <a:gd name="T41" fmla="*/ 195 h 390"/>
                  <a:gd name="T42" fmla="*/ 195 w 389"/>
                  <a:gd name="T43" fmla="*/ 0 h 390"/>
                  <a:gd name="T44" fmla="*/ 389 w 389"/>
                  <a:gd name="T45" fmla="*/ 195 h 3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89" h="390">
                    <a:moveTo>
                      <a:pt x="389" y="195"/>
                    </a:moveTo>
                    <a:lnTo>
                      <a:pt x="389" y="195"/>
                    </a:lnTo>
                    <a:cubicBezTo>
                      <a:pt x="389" y="303"/>
                      <a:pt x="302" y="390"/>
                      <a:pt x="195" y="390"/>
                    </a:cubicBezTo>
                    <a:cubicBezTo>
                      <a:pt x="133" y="390"/>
                      <a:pt x="76" y="362"/>
                      <a:pt x="40" y="313"/>
                    </a:cubicBezTo>
                    <a:lnTo>
                      <a:pt x="32" y="345"/>
                    </a:lnTo>
                    <a:cubicBezTo>
                      <a:pt x="31" y="352"/>
                      <a:pt x="24" y="357"/>
                      <a:pt x="17" y="357"/>
                    </a:cubicBezTo>
                    <a:cubicBezTo>
                      <a:pt x="16" y="357"/>
                      <a:pt x="15" y="357"/>
                      <a:pt x="14" y="357"/>
                    </a:cubicBezTo>
                    <a:cubicBezTo>
                      <a:pt x="6" y="355"/>
                      <a:pt x="1" y="347"/>
                      <a:pt x="2" y="338"/>
                    </a:cubicBezTo>
                    <a:lnTo>
                      <a:pt x="22" y="254"/>
                    </a:lnTo>
                    <a:lnTo>
                      <a:pt x="107" y="273"/>
                    </a:lnTo>
                    <a:cubicBezTo>
                      <a:pt x="115" y="275"/>
                      <a:pt x="120" y="283"/>
                      <a:pt x="119" y="292"/>
                    </a:cubicBezTo>
                    <a:cubicBezTo>
                      <a:pt x="117" y="300"/>
                      <a:pt x="108" y="305"/>
                      <a:pt x="100" y="303"/>
                    </a:cubicBezTo>
                    <a:lnTo>
                      <a:pt x="64" y="295"/>
                    </a:lnTo>
                    <a:cubicBezTo>
                      <a:pt x="95" y="336"/>
                      <a:pt x="143" y="359"/>
                      <a:pt x="195" y="359"/>
                    </a:cubicBezTo>
                    <a:cubicBezTo>
                      <a:pt x="285" y="359"/>
                      <a:pt x="359" y="286"/>
                      <a:pt x="359" y="195"/>
                    </a:cubicBezTo>
                    <a:cubicBezTo>
                      <a:pt x="359" y="169"/>
                      <a:pt x="353" y="144"/>
                      <a:pt x="342" y="122"/>
                    </a:cubicBezTo>
                    <a:cubicBezTo>
                      <a:pt x="328" y="94"/>
                      <a:pt x="306" y="71"/>
                      <a:pt x="279" y="55"/>
                    </a:cubicBezTo>
                    <a:cubicBezTo>
                      <a:pt x="254" y="40"/>
                      <a:pt x="225" y="31"/>
                      <a:pt x="195" y="31"/>
                    </a:cubicBezTo>
                    <a:cubicBezTo>
                      <a:pt x="104" y="31"/>
                      <a:pt x="30" y="105"/>
                      <a:pt x="30" y="195"/>
                    </a:cubicBezTo>
                    <a:cubicBezTo>
                      <a:pt x="30" y="204"/>
                      <a:pt x="23" y="211"/>
                      <a:pt x="15" y="211"/>
                    </a:cubicBezTo>
                    <a:cubicBezTo>
                      <a:pt x="7" y="211"/>
                      <a:pt x="0" y="204"/>
                      <a:pt x="0" y="195"/>
                    </a:cubicBezTo>
                    <a:cubicBezTo>
                      <a:pt x="0" y="88"/>
                      <a:pt x="87" y="0"/>
                      <a:pt x="195" y="0"/>
                    </a:cubicBezTo>
                    <a:cubicBezTo>
                      <a:pt x="302" y="0"/>
                      <a:pt x="389" y="88"/>
                      <a:pt x="389" y="195"/>
                    </a:cubicBezTo>
                    <a:close/>
                  </a:path>
                </a:pathLst>
              </a:custGeom>
              <a:solidFill>
                <a:srgbClr val="C1C1C1"/>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s-mx"/>
              </a:p>
            </p:txBody>
          </p:sp>
        </p:grpSp>
      </p:grpSp>
      <p:grpSp>
        <p:nvGrpSpPr>
          <p:cNvPr id="243" name="Group 242">
            <a:extLst>
              <a:ext uri="{FF2B5EF4-FFF2-40B4-BE49-F238E27FC236}">
                <a16:creationId xmlns:a16="http://schemas.microsoft.com/office/drawing/2014/main" id="{6AE5995F-FEA9-481C-AC45-27FFE01AD7F6}"/>
              </a:ext>
            </a:extLst>
          </p:cNvPr>
          <p:cNvGrpSpPr/>
          <p:nvPr/>
        </p:nvGrpSpPr>
        <p:grpSpPr>
          <a:xfrm>
            <a:off x="4443159" y="12604106"/>
            <a:ext cx="655698" cy="655696"/>
            <a:chOff x="4443159" y="12604106"/>
            <a:chExt cx="655698" cy="655696"/>
          </a:xfrm>
        </p:grpSpPr>
        <p:sp>
          <p:nvSpPr>
            <p:cNvPr id="209" name="Oval 208">
              <a:extLst>
                <a:ext uri="{FF2B5EF4-FFF2-40B4-BE49-F238E27FC236}">
                  <a16:creationId xmlns:a16="http://schemas.microsoft.com/office/drawing/2014/main" id="{A0D8CC77-A3F9-4D7F-99FE-105681C069B9}"/>
                </a:ext>
              </a:extLst>
            </p:cNvPr>
            <p:cNvSpPr/>
            <p:nvPr/>
          </p:nvSpPr>
          <p:spPr bwMode="auto">
            <a:xfrm>
              <a:off x="4443159" y="12604106"/>
              <a:ext cx="655698" cy="655696"/>
            </a:xfrm>
            <a:prstGeom prst="ellipse">
              <a:avLst/>
            </a:prstGeom>
            <a:solidFill>
              <a:schemeClr val="bg1"/>
            </a:solidFill>
            <a:ln w="19050">
              <a:solidFill>
                <a:schemeClr val="tx2"/>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l" defTabSz="932491" rtl="0" fontAlgn="base">
                <a:spcBef>
                  <a:spcPct val="0"/>
                </a:spcBef>
                <a:spcAft>
                  <a:spcPct val="0"/>
                </a:spcAft>
              </a:pPr>
              <a:endParaRPr lang="es-mx" sz="2000" dirty="0">
                <a:solidFill>
                  <a:srgbClr val="FFFFFF"/>
                </a:solidFill>
                <a:ea typeface="Segoe UI" pitchFamily="34" charset="0"/>
                <a:cs typeface="Segoe UI" pitchFamily="34" charset="0"/>
              </a:endParaRPr>
            </a:p>
          </p:txBody>
        </p:sp>
        <p:grpSp>
          <p:nvGrpSpPr>
            <p:cNvPr id="206" name="Graphic 149">
              <a:extLst>
                <a:ext uri="{FF2B5EF4-FFF2-40B4-BE49-F238E27FC236}">
                  <a16:creationId xmlns:a16="http://schemas.microsoft.com/office/drawing/2014/main" id="{FA6E3564-F8A5-4319-B32D-3C6811EE4989}"/>
                </a:ext>
              </a:extLst>
            </p:cNvPr>
            <p:cNvGrpSpPr/>
            <p:nvPr/>
          </p:nvGrpSpPr>
          <p:grpSpPr>
            <a:xfrm>
              <a:off x="4580508" y="12741454"/>
              <a:ext cx="381000" cy="381000"/>
              <a:chOff x="-1582178" y="9009969"/>
              <a:chExt cx="381000" cy="381000"/>
            </a:xfrm>
          </p:grpSpPr>
          <p:sp>
            <p:nvSpPr>
              <p:cNvPr id="207" name="Freeform: Shape 206">
                <a:extLst>
                  <a:ext uri="{FF2B5EF4-FFF2-40B4-BE49-F238E27FC236}">
                    <a16:creationId xmlns:a16="http://schemas.microsoft.com/office/drawing/2014/main" id="{FCC4738F-7158-489C-9528-5E1C1E3C3E78}"/>
                  </a:ext>
                </a:extLst>
              </p:cNvPr>
              <p:cNvSpPr/>
              <p:nvPr/>
            </p:nvSpPr>
            <p:spPr>
              <a:xfrm>
                <a:off x="-1582178" y="9009969"/>
                <a:ext cx="378142" cy="379094"/>
              </a:xfrm>
              <a:custGeom>
                <a:avLst/>
                <a:gdLst>
                  <a:gd name="connsiteX0" fmla="*/ 378143 w 378142"/>
                  <a:gd name="connsiteY0" fmla="*/ 189548 h 379094"/>
                  <a:gd name="connsiteX1" fmla="*/ 378143 w 378142"/>
                  <a:gd name="connsiteY1" fmla="*/ 189548 h 379094"/>
                  <a:gd name="connsiteX2" fmla="*/ 189548 w 378142"/>
                  <a:gd name="connsiteY2" fmla="*/ 379095 h 379094"/>
                  <a:gd name="connsiteX3" fmla="*/ 39053 w 378142"/>
                  <a:gd name="connsiteY3" fmla="*/ 304800 h 379094"/>
                  <a:gd name="connsiteX4" fmla="*/ 31433 w 378142"/>
                  <a:gd name="connsiteY4" fmla="*/ 336233 h 379094"/>
                  <a:gd name="connsiteX5" fmla="*/ 17145 w 378142"/>
                  <a:gd name="connsiteY5" fmla="*/ 347663 h 379094"/>
                  <a:gd name="connsiteX6" fmla="*/ 14288 w 378142"/>
                  <a:gd name="connsiteY6" fmla="*/ 347663 h 379094"/>
                  <a:gd name="connsiteX7" fmla="*/ 2858 w 378142"/>
                  <a:gd name="connsiteY7" fmla="*/ 329565 h 379094"/>
                  <a:gd name="connsiteX8" fmla="*/ 21908 w 378142"/>
                  <a:gd name="connsiteY8" fmla="*/ 247650 h 379094"/>
                  <a:gd name="connsiteX9" fmla="*/ 104775 w 378142"/>
                  <a:gd name="connsiteY9" fmla="*/ 265748 h 379094"/>
                  <a:gd name="connsiteX10" fmla="*/ 116205 w 378142"/>
                  <a:gd name="connsiteY10" fmla="*/ 283845 h 379094"/>
                  <a:gd name="connsiteX11" fmla="*/ 98108 w 378142"/>
                  <a:gd name="connsiteY11" fmla="*/ 294323 h 379094"/>
                  <a:gd name="connsiteX12" fmla="*/ 62865 w 378142"/>
                  <a:gd name="connsiteY12" fmla="*/ 286703 h 379094"/>
                  <a:gd name="connsiteX13" fmla="*/ 190500 w 378142"/>
                  <a:gd name="connsiteY13" fmla="*/ 348615 h 379094"/>
                  <a:gd name="connsiteX14" fmla="*/ 350520 w 378142"/>
                  <a:gd name="connsiteY14" fmla="*/ 188595 h 379094"/>
                  <a:gd name="connsiteX15" fmla="*/ 334328 w 378142"/>
                  <a:gd name="connsiteY15" fmla="*/ 117158 h 379094"/>
                  <a:gd name="connsiteX16" fmla="*/ 273368 w 378142"/>
                  <a:gd name="connsiteY16" fmla="*/ 52388 h 379094"/>
                  <a:gd name="connsiteX17" fmla="*/ 191453 w 378142"/>
                  <a:gd name="connsiteY17" fmla="*/ 28575 h 379094"/>
                  <a:gd name="connsiteX18" fmla="*/ 30480 w 378142"/>
                  <a:gd name="connsiteY18" fmla="*/ 188595 h 379094"/>
                  <a:gd name="connsiteX19" fmla="*/ 16193 w 378142"/>
                  <a:gd name="connsiteY19" fmla="*/ 203835 h 379094"/>
                  <a:gd name="connsiteX20" fmla="*/ 0 w 378142"/>
                  <a:gd name="connsiteY20" fmla="*/ 189548 h 379094"/>
                  <a:gd name="connsiteX21" fmla="*/ 189548 w 378142"/>
                  <a:gd name="connsiteY21" fmla="*/ 0 h 379094"/>
                  <a:gd name="connsiteX22" fmla="*/ 378143 w 378142"/>
                  <a:gd name="connsiteY22" fmla="*/ 189548 h 379094"/>
                  <a:gd name="connsiteX23" fmla="*/ 378143 w 378142"/>
                  <a:gd name="connsiteY23" fmla="*/ 189548 h 379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78142" h="379094">
                    <a:moveTo>
                      <a:pt x="378143" y="189548"/>
                    </a:moveTo>
                    <a:lnTo>
                      <a:pt x="378143" y="189548"/>
                    </a:lnTo>
                    <a:cubicBezTo>
                      <a:pt x="378143" y="294323"/>
                      <a:pt x="293370" y="379095"/>
                      <a:pt x="189548" y="379095"/>
                    </a:cubicBezTo>
                    <a:cubicBezTo>
                      <a:pt x="129540" y="379095"/>
                      <a:pt x="74295" y="352425"/>
                      <a:pt x="39053" y="304800"/>
                    </a:cubicBezTo>
                    <a:lnTo>
                      <a:pt x="31433" y="336233"/>
                    </a:lnTo>
                    <a:cubicBezTo>
                      <a:pt x="30480" y="342900"/>
                      <a:pt x="23813" y="347663"/>
                      <a:pt x="17145" y="347663"/>
                    </a:cubicBezTo>
                    <a:cubicBezTo>
                      <a:pt x="16193" y="347663"/>
                      <a:pt x="15240" y="347663"/>
                      <a:pt x="14288" y="347663"/>
                    </a:cubicBezTo>
                    <a:cubicBezTo>
                      <a:pt x="6668" y="345758"/>
                      <a:pt x="1905" y="338138"/>
                      <a:pt x="2858" y="329565"/>
                    </a:cubicBezTo>
                    <a:lnTo>
                      <a:pt x="21908" y="247650"/>
                    </a:lnTo>
                    <a:lnTo>
                      <a:pt x="104775" y="265748"/>
                    </a:lnTo>
                    <a:cubicBezTo>
                      <a:pt x="112395" y="267653"/>
                      <a:pt x="117158" y="275273"/>
                      <a:pt x="116205" y="283845"/>
                    </a:cubicBezTo>
                    <a:cubicBezTo>
                      <a:pt x="114300" y="291465"/>
                      <a:pt x="105728" y="296228"/>
                      <a:pt x="98108" y="294323"/>
                    </a:cubicBezTo>
                    <a:lnTo>
                      <a:pt x="62865" y="286703"/>
                    </a:lnTo>
                    <a:cubicBezTo>
                      <a:pt x="93345" y="326708"/>
                      <a:pt x="140018" y="348615"/>
                      <a:pt x="190500" y="348615"/>
                    </a:cubicBezTo>
                    <a:cubicBezTo>
                      <a:pt x="278130" y="348615"/>
                      <a:pt x="350520" y="277178"/>
                      <a:pt x="350520" y="188595"/>
                    </a:cubicBezTo>
                    <a:cubicBezTo>
                      <a:pt x="350520" y="162878"/>
                      <a:pt x="344805" y="139065"/>
                      <a:pt x="334328" y="117158"/>
                    </a:cubicBezTo>
                    <a:cubicBezTo>
                      <a:pt x="320993" y="89535"/>
                      <a:pt x="299085" y="67628"/>
                      <a:pt x="273368" y="52388"/>
                    </a:cubicBezTo>
                    <a:cubicBezTo>
                      <a:pt x="248603" y="38100"/>
                      <a:pt x="220980" y="28575"/>
                      <a:pt x="191453" y="28575"/>
                    </a:cubicBezTo>
                    <a:cubicBezTo>
                      <a:pt x="102870" y="28575"/>
                      <a:pt x="30480" y="100965"/>
                      <a:pt x="30480" y="188595"/>
                    </a:cubicBezTo>
                    <a:cubicBezTo>
                      <a:pt x="30480" y="197168"/>
                      <a:pt x="23813" y="203835"/>
                      <a:pt x="16193" y="203835"/>
                    </a:cubicBezTo>
                    <a:cubicBezTo>
                      <a:pt x="8573" y="203835"/>
                      <a:pt x="0" y="198120"/>
                      <a:pt x="0" y="189548"/>
                    </a:cubicBezTo>
                    <a:cubicBezTo>
                      <a:pt x="0" y="85725"/>
                      <a:pt x="84773" y="0"/>
                      <a:pt x="189548" y="0"/>
                    </a:cubicBezTo>
                    <a:cubicBezTo>
                      <a:pt x="293370" y="0"/>
                      <a:pt x="378143" y="85725"/>
                      <a:pt x="378143" y="189548"/>
                    </a:cubicBezTo>
                    <a:lnTo>
                      <a:pt x="378143" y="189548"/>
                    </a:lnTo>
                    <a:close/>
                  </a:path>
                </a:pathLst>
              </a:custGeom>
              <a:solidFill>
                <a:srgbClr val="C1C1C1"/>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s-mx"/>
              </a:p>
            </p:txBody>
          </p:sp>
          <p:sp>
            <p:nvSpPr>
              <p:cNvPr id="208" name="Freeform: Shape 207">
                <a:extLst>
                  <a:ext uri="{FF2B5EF4-FFF2-40B4-BE49-F238E27FC236}">
                    <a16:creationId xmlns:a16="http://schemas.microsoft.com/office/drawing/2014/main" id="{D95EA495-AF22-4E99-8589-75804FFFD95D}"/>
                  </a:ext>
                </a:extLst>
              </p:cNvPr>
              <p:cNvSpPr/>
              <p:nvPr/>
            </p:nvSpPr>
            <p:spPr>
              <a:xfrm>
                <a:off x="-1486213" y="9121030"/>
                <a:ext cx="186725" cy="147066"/>
              </a:xfrm>
              <a:custGeom>
                <a:avLst/>
                <a:gdLst>
                  <a:gd name="connsiteX0" fmla="*/ 184071 w 186725"/>
                  <a:gd name="connsiteY0" fmla="*/ 7048 h 147066"/>
                  <a:gd name="connsiteX1" fmla="*/ 184071 w 186725"/>
                  <a:gd name="connsiteY1" fmla="*/ 7048 h 147066"/>
                  <a:gd name="connsiteX2" fmla="*/ 182166 w 186725"/>
                  <a:gd name="connsiteY2" fmla="*/ 5143 h 147066"/>
                  <a:gd name="connsiteX3" fmla="*/ 178356 w 186725"/>
                  <a:gd name="connsiteY3" fmla="*/ 2286 h 147066"/>
                  <a:gd name="connsiteX4" fmla="*/ 159306 w 186725"/>
                  <a:gd name="connsiteY4" fmla="*/ 5143 h 147066"/>
                  <a:gd name="connsiteX5" fmla="*/ 156448 w 186725"/>
                  <a:gd name="connsiteY5" fmla="*/ 7048 h 147066"/>
                  <a:gd name="connsiteX6" fmla="*/ 153591 w 186725"/>
                  <a:gd name="connsiteY6" fmla="*/ 9906 h 147066"/>
                  <a:gd name="connsiteX7" fmla="*/ 123111 w 186725"/>
                  <a:gd name="connsiteY7" fmla="*/ 40386 h 147066"/>
                  <a:gd name="connsiteX8" fmla="*/ 62151 w 186725"/>
                  <a:gd name="connsiteY8" fmla="*/ 101346 h 147066"/>
                  <a:gd name="connsiteX9" fmla="*/ 27861 w 186725"/>
                  <a:gd name="connsiteY9" fmla="*/ 66104 h 147066"/>
                  <a:gd name="connsiteX10" fmla="*/ 5001 w 186725"/>
                  <a:gd name="connsiteY10" fmla="*/ 66104 h 147066"/>
                  <a:gd name="connsiteX11" fmla="*/ 5001 w 186725"/>
                  <a:gd name="connsiteY11" fmla="*/ 88964 h 147066"/>
                  <a:gd name="connsiteX12" fmla="*/ 62151 w 186725"/>
                  <a:gd name="connsiteY12" fmla="*/ 147066 h 147066"/>
                  <a:gd name="connsiteX13" fmla="*/ 169783 w 186725"/>
                  <a:gd name="connsiteY13" fmla="*/ 39434 h 147066"/>
                  <a:gd name="connsiteX14" fmla="*/ 178356 w 186725"/>
                  <a:gd name="connsiteY14" fmla="*/ 31814 h 147066"/>
                  <a:gd name="connsiteX15" fmla="*/ 182166 w 186725"/>
                  <a:gd name="connsiteY15" fmla="*/ 28004 h 147066"/>
                  <a:gd name="connsiteX16" fmla="*/ 184071 w 186725"/>
                  <a:gd name="connsiteY16" fmla="*/ 7048 h 147066"/>
                  <a:gd name="connsiteX17" fmla="*/ 184071 w 186725"/>
                  <a:gd name="connsiteY17" fmla="*/ 7048 h 1470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725" h="147066">
                    <a:moveTo>
                      <a:pt x="184071" y="7048"/>
                    </a:moveTo>
                    <a:lnTo>
                      <a:pt x="184071" y="7048"/>
                    </a:lnTo>
                    <a:cubicBezTo>
                      <a:pt x="183118" y="6096"/>
                      <a:pt x="182166" y="5143"/>
                      <a:pt x="182166" y="5143"/>
                    </a:cubicBezTo>
                    <a:cubicBezTo>
                      <a:pt x="180261" y="3238"/>
                      <a:pt x="179308" y="2286"/>
                      <a:pt x="178356" y="2286"/>
                    </a:cubicBezTo>
                    <a:cubicBezTo>
                      <a:pt x="171688" y="-1524"/>
                      <a:pt x="164068" y="-571"/>
                      <a:pt x="159306" y="5143"/>
                    </a:cubicBezTo>
                    <a:lnTo>
                      <a:pt x="156448" y="7048"/>
                    </a:lnTo>
                    <a:lnTo>
                      <a:pt x="153591" y="9906"/>
                    </a:lnTo>
                    <a:lnTo>
                      <a:pt x="123111" y="40386"/>
                    </a:lnTo>
                    <a:lnTo>
                      <a:pt x="62151" y="101346"/>
                    </a:lnTo>
                    <a:lnTo>
                      <a:pt x="27861" y="66104"/>
                    </a:lnTo>
                    <a:cubicBezTo>
                      <a:pt x="21193" y="59436"/>
                      <a:pt x="10716" y="59436"/>
                      <a:pt x="5001" y="66104"/>
                    </a:cubicBezTo>
                    <a:cubicBezTo>
                      <a:pt x="-1667" y="72771"/>
                      <a:pt x="-1667" y="82296"/>
                      <a:pt x="5001" y="88964"/>
                    </a:cubicBezTo>
                    <a:lnTo>
                      <a:pt x="62151" y="147066"/>
                    </a:lnTo>
                    <a:lnTo>
                      <a:pt x="169783" y="39434"/>
                    </a:lnTo>
                    <a:lnTo>
                      <a:pt x="178356" y="31814"/>
                    </a:lnTo>
                    <a:lnTo>
                      <a:pt x="182166" y="28004"/>
                    </a:lnTo>
                    <a:cubicBezTo>
                      <a:pt x="187881" y="22289"/>
                      <a:pt x="187881" y="13716"/>
                      <a:pt x="184071" y="7048"/>
                    </a:cubicBezTo>
                    <a:lnTo>
                      <a:pt x="184071" y="7048"/>
                    </a:lnTo>
                    <a:close/>
                  </a:path>
                </a:pathLst>
              </a:custGeom>
              <a:solidFill>
                <a:srgbClr val="0078D4"/>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s-mx"/>
              </a:p>
            </p:txBody>
          </p:sp>
        </p:grpSp>
      </p:grpSp>
      <p:grpSp>
        <p:nvGrpSpPr>
          <p:cNvPr id="26" name="Group 25">
            <a:extLst>
              <a:ext uri="{FF2B5EF4-FFF2-40B4-BE49-F238E27FC236}">
                <a16:creationId xmlns:a16="http://schemas.microsoft.com/office/drawing/2014/main" id="{2F55912A-BBB6-40E0-AC4F-537916BDE469}"/>
              </a:ext>
            </a:extLst>
          </p:cNvPr>
          <p:cNvGrpSpPr/>
          <p:nvPr/>
        </p:nvGrpSpPr>
        <p:grpSpPr>
          <a:xfrm>
            <a:off x="0" y="8943428"/>
            <a:ext cx="3850192" cy="2625500"/>
            <a:chOff x="-6412179" y="9029245"/>
            <a:chExt cx="3850192" cy="2625500"/>
          </a:xfrm>
        </p:grpSpPr>
        <p:grpSp>
          <p:nvGrpSpPr>
            <p:cNvPr id="22" name="Group 21">
              <a:extLst>
                <a:ext uri="{FF2B5EF4-FFF2-40B4-BE49-F238E27FC236}">
                  <a16:creationId xmlns:a16="http://schemas.microsoft.com/office/drawing/2014/main" id="{5C21A611-5C03-43A7-9A21-E82A63B3F070}"/>
                </a:ext>
              </a:extLst>
            </p:cNvPr>
            <p:cNvGrpSpPr/>
            <p:nvPr/>
          </p:nvGrpSpPr>
          <p:grpSpPr>
            <a:xfrm>
              <a:off x="-5788741" y="9029245"/>
              <a:ext cx="2571822" cy="2447797"/>
              <a:chOff x="-12046164" y="4182434"/>
              <a:chExt cx="7973980" cy="7589440"/>
            </a:xfrm>
          </p:grpSpPr>
          <p:pic>
            <p:nvPicPr>
              <p:cNvPr id="6" name="Graphic 5">
                <a:extLst>
                  <a:ext uri="{FF2B5EF4-FFF2-40B4-BE49-F238E27FC236}">
                    <a16:creationId xmlns:a16="http://schemas.microsoft.com/office/drawing/2014/main" id="{0BEA87DB-4E21-45F5-B672-F931A19F8D3A}"/>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10309348" y="4216756"/>
                <a:ext cx="771525" cy="1123950"/>
              </a:xfrm>
              <a:prstGeom prst="rect">
                <a:avLst/>
              </a:prstGeom>
            </p:spPr>
          </p:pic>
          <p:pic>
            <p:nvPicPr>
              <p:cNvPr id="7" name="Graphic 6">
                <a:extLst>
                  <a:ext uri="{FF2B5EF4-FFF2-40B4-BE49-F238E27FC236}">
                    <a16:creationId xmlns:a16="http://schemas.microsoft.com/office/drawing/2014/main" id="{DD88688D-20E7-4426-8F87-EBA93F1F379E}"/>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5500934" y="5356638"/>
                <a:ext cx="1428750" cy="1276350"/>
              </a:xfrm>
              <a:prstGeom prst="rect">
                <a:avLst/>
              </a:prstGeom>
            </p:spPr>
          </p:pic>
          <p:pic>
            <p:nvPicPr>
              <p:cNvPr id="8" name="Graphic 7">
                <a:extLst>
                  <a:ext uri="{FF2B5EF4-FFF2-40B4-BE49-F238E27FC236}">
                    <a16:creationId xmlns:a16="http://schemas.microsoft.com/office/drawing/2014/main" id="{305F8092-2C1F-4320-8ED0-AC0C9DF54B70}"/>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6813357" y="10638399"/>
                <a:ext cx="1343025" cy="1133475"/>
              </a:xfrm>
              <a:prstGeom prst="rect">
                <a:avLst/>
              </a:prstGeom>
            </p:spPr>
          </p:pic>
          <p:pic>
            <p:nvPicPr>
              <p:cNvPr id="9" name="Graphic 8">
                <a:extLst>
                  <a:ext uri="{FF2B5EF4-FFF2-40B4-BE49-F238E27FC236}">
                    <a16:creationId xmlns:a16="http://schemas.microsoft.com/office/drawing/2014/main" id="{54E41B83-F9EA-45E4-B072-7D0C7A74186A}"/>
                  </a:ext>
                </a:extLst>
              </p:cNvPr>
              <p:cNvPicPr>
                <a:picLocks noChangeAspect="1"/>
              </p:cNvPicPr>
              <p:nvPr/>
            </p:nvPicPr>
            <p:blipFill>
              <a:blip r:embed="rId15">
                <a:extLst>
                  <a:ext uri="{96DAC541-7B7A-43D3-8B79-37D633B846F1}">
                    <asvg:svgBlip xmlns:asvg="http://schemas.microsoft.com/office/drawing/2016/SVG/main" r:embed="rId16"/>
                  </a:ext>
                </a:extLst>
              </a:blip>
              <a:stretch>
                <a:fillRect/>
              </a:stretch>
            </p:blipFill>
            <p:spPr>
              <a:xfrm>
                <a:off x="-12046164" y="9023668"/>
                <a:ext cx="1543050" cy="1209675"/>
              </a:xfrm>
              <a:prstGeom prst="rect">
                <a:avLst/>
              </a:prstGeom>
            </p:spPr>
          </p:pic>
          <p:pic>
            <p:nvPicPr>
              <p:cNvPr id="10" name="Graphic 9">
                <a:extLst>
                  <a:ext uri="{FF2B5EF4-FFF2-40B4-BE49-F238E27FC236}">
                    <a16:creationId xmlns:a16="http://schemas.microsoft.com/office/drawing/2014/main" id="{F13E39C5-11B4-43D1-8454-DC8C9522629D}"/>
                  </a:ext>
                </a:extLst>
              </p:cNvPr>
              <p:cNvPicPr>
                <a:picLocks noChangeAspect="1"/>
              </p:cNvPicPr>
              <p:nvPr/>
            </p:nvPicPr>
            <p:blipFill>
              <a:blip r:embed="rId17">
                <a:extLst>
                  <a:ext uri="{96DAC541-7B7A-43D3-8B79-37D633B846F1}">
                    <asvg:svgBlip xmlns:asvg="http://schemas.microsoft.com/office/drawing/2016/SVG/main" r:embed="rId18"/>
                  </a:ext>
                </a:extLst>
              </a:blip>
              <a:stretch>
                <a:fillRect/>
              </a:stretch>
            </p:blipFill>
            <p:spPr>
              <a:xfrm>
                <a:off x="-9051115" y="6956754"/>
                <a:ext cx="1943100" cy="1943100"/>
              </a:xfrm>
              <a:prstGeom prst="rect">
                <a:avLst/>
              </a:prstGeom>
            </p:spPr>
          </p:pic>
          <p:grpSp>
            <p:nvGrpSpPr>
              <p:cNvPr id="11" name="Graphic 2">
                <a:extLst>
                  <a:ext uri="{FF2B5EF4-FFF2-40B4-BE49-F238E27FC236}">
                    <a16:creationId xmlns:a16="http://schemas.microsoft.com/office/drawing/2014/main" id="{B4BC01F4-067C-47DB-B652-A7452451046C}"/>
                  </a:ext>
                </a:extLst>
              </p:cNvPr>
              <p:cNvGrpSpPr/>
              <p:nvPr/>
            </p:nvGrpSpPr>
            <p:grpSpPr>
              <a:xfrm>
                <a:off x="-11888207" y="4182434"/>
                <a:ext cx="7553325" cy="7553325"/>
                <a:chOff x="-11888207" y="4182434"/>
                <a:chExt cx="7553325" cy="7553325"/>
              </a:xfrm>
            </p:grpSpPr>
            <p:grpSp>
              <p:nvGrpSpPr>
                <p:cNvPr id="12" name="Graphic 2">
                  <a:extLst>
                    <a:ext uri="{FF2B5EF4-FFF2-40B4-BE49-F238E27FC236}">
                      <a16:creationId xmlns:a16="http://schemas.microsoft.com/office/drawing/2014/main" id="{B4BC01F4-067C-47DB-B652-A7452451046C}"/>
                    </a:ext>
                  </a:extLst>
                </p:cNvPr>
                <p:cNvGrpSpPr/>
                <p:nvPr/>
              </p:nvGrpSpPr>
              <p:grpSpPr>
                <a:xfrm>
                  <a:off x="-11888207" y="4182434"/>
                  <a:ext cx="7549514" cy="7548562"/>
                  <a:chOff x="-11888207" y="4182434"/>
                  <a:chExt cx="7549514" cy="7548562"/>
                </a:xfrm>
                <a:solidFill>
                  <a:srgbClr val="50E6FF"/>
                </a:solidFill>
              </p:grpSpPr>
              <p:sp>
                <p:nvSpPr>
                  <p:cNvPr id="13" name="Freeform: Shape 12">
                    <a:extLst>
                      <a:ext uri="{FF2B5EF4-FFF2-40B4-BE49-F238E27FC236}">
                        <a16:creationId xmlns:a16="http://schemas.microsoft.com/office/drawing/2014/main" id="{12487298-0120-4EB5-A95A-E9137512ED9A}"/>
                      </a:ext>
                    </a:extLst>
                  </p:cNvPr>
                  <p:cNvSpPr/>
                  <p:nvPr/>
                </p:nvSpPr>
                <p:spPr>
                  <a:xfrm>
                    <a:off x="-9435519" y="4182434"/>
                    <a:ext cx="4261485" cy="1519237"/>
                  </a:xfrm>
                  <a:custGeom>
                    <a:avLst/>
                    <a:gdLst>
                      <a:gd name="connsiteX0" fmla="*/ 1298257 w 4261485"/>
                      <a:gd name="connsiteY0" fmla="*/ 171450 h 1519237"/>
                      <a:gd name="connsiteX1" fmla="*/ 4016693 w 4261485"/>
                      <a:gd name="connsiteY1" fmla="*/ 1411605 h 1519237"/>
                      <a:gd name="connsiteX2" fmla="*/ 3691890 w 4261485"/>
                      <a:gd name="connsiteY2" fmla="*/ 1387793 h 1519237"/>
                      <a:gd name="connsiteX3" fmla="*/ 3685223 w 4261485"/>
                      <a:gd name="connsiteY3" fmla="*/ 1480185 h 1519237"/>
                      <a:gd name="connsiteX4" fmla="*/ 4222433 w 4261485"/>
                      <a:gd name="connsiteY4" fmla="*/ 1519238 h 1519237"/>
                      <a:gd name="connsiteX5" fmla="*/ 4261485 w 4261485"/>
                      <a:gd name="connsiteY5" fmla="*/ 982028 h 1519237"/>
                      <a:gd name="connsiteX6" fmla="*/ 4169093 w 4261485"/>
                      <a:gd name="connsiteY6" fmla="*/ 975360 h 1519237"/>
                      <a:gd name="connsiteX7" fmla="*/ 4145280 w 4261485"/>
                      <a:gd name="connsiteY7" fmla="*/ 1297305 h 1519237"/>
                      <a:gd name="connsiteX8" fmla="*/ 2960370 w 4261485"/>
                      <a:gd name="connsiteY8" fmla="*/ 384810 h 1519237"/>
                      <a:gd name="connsiteX9" fmla="*/ 1298257 w 4261485"/>
                      <a:gd name="connsiteY9" fmla="*/ 0 h 1519237"/>
                      <a:gd name="connsiteX10" fmla="*/ 0 w 4261485"/>
                      <a:gd name="connsiteY10" fmla="*/ 229553 h 1519237"/>
                      <a:gd name="connsiteX11" fmla="*/ 59055 w 4261485"/>
                      <a:gd name="connsiteY11" fmla="*/ 390525 h 1519237"/>
                      <a:gd name="connsiteX12" fmla="*/ 1298257 w 4261485"/>
                      <a:gd name="connsiteY12" fmla="*/ 171450 h 15192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261485" h="1519237">
                        <a:moveTo>
                          <a:pt x="1298257" y="171450"/>
                        </a:moveTo>
                        <a:cubicBezTo>
                          <a:pt x="2348865" y="171450"/>
                          <a:pt x="3330893" y="621030"/>
                          <a:pt x="4016693" y="1411605"/>
                        </a:cubicBezTo>
                        <a:lnTo>
                          <a:pt x="3691890" y="1387793"/>
                        </a:lnTo>
                        <a:lnTo>
                          <a:pt x="3685223" y="1480185"/>
                        </a:lnTo>
                        <a:lnTo>
                          <a:pt x="4222433" y="1519238"/>
                        </a:lnTo>
                        <a:lnTo>
                          <a:pt x="4261485" y="982028"/>
                        </a:lnTo>
                        <a:lnTo>
                          <a:pt x="4169093" y="975360"/>
                        </a:lnTo>
                        <a:lnTo>
                          <a:pt x="4145280" y="1297305"/>
                        </a:lnTo>
                        <a:cubicBezTo>
                          <a:pt x="3815715" y="919163"/>
                          <a:pt x="3408998" y="604838"/>
                          <a:pt x="2960370" y="384810"/>
                        </a:cubicBezTo>
                        <a:cubicBezTo>
                          <a:pt x="2440305" y="129540"/>
                          <a:pt x="1881188" y="0"/>
                          <a:pt x="1298257" y="0"/>
                        </a:cubicBezTo>
                        <a:cubicBezTo>
                          <a:pt x="851535" y="0"/>
                          <a:pt x="415290" y="77153"/>
                          <a:pt x="0" y="229553"/>
                        </a:cubicBezTo>
                        <a:lnTo>
                          <a:pt x="59055" y="390525"/>
                        </a:lnTo>
                        <a:cubicBezTo>
                          <a:pt x="455295" y="244793"/>
                          <a:pt x="871538" y="171450"/>
                          <a:pt x="1298257" y="171450"/>
                        </a:cubicBezTo>
                        <a:close/>
                      </a:path>
                    </a:pathLst>
                  </a:custGeom>
                  <a:solidFill>
                    <a:schemeClr val="bg1">
                      <a:lumMod val="65000"/>
                    </a:schemeClr>
                  </a:solidFill>
                  <a:ln w="9525" cap="flat">
                    <a:noFill/>
                    <a:prstDash val="solid"/>
                    <a:miter/>
                  </a:ln>
                </p:spPr>
                <p:txBody>
                  <a:bodyPr rtlCol="0" anchor="ctr"/>
                  <a:lstStyle/>
                  <a:p>
                    <a:endParaRPr lang="es-mx"/>
                  </a:p>
                </p:txBody>
              </p:sp>
              <p:sp>
                <p:nvSpPr>
                  <p:cNvPr id="14" name="Freeform: Shape 13">
                    <a:extLst>
                      <a:ext uri="{FF2B5EF4-FFF2-40B4-BE49-F238E27FC236}">
                        <a16:creationId xmlns:a16="http://schemas.microsoft.com/office/drawing/2014/main" id="{9AA20E64-9B72-48DD-A55D-D914E0694533}"/>
                      </a:ext>
                    </a:extLst>
                  </p:cNvPr>
                  <p:cNvSpPr/>
                  <p:nvPr/>
                </p:nvSpPr>
                <p:spPr>
                  <a:xfrm>
                    <a:off x="-11888207" y="5018729"/>
                    <a:ext cx="1519237" cy="4260532"/>
                  </a:xfrm>
                  <a:custGeom>
                    <a:avLst/>
                    <a:gdLst>
                      <a:gd name="connsiteX0" fmla="*/ 1411605 w 1519237"/>
                      <a:gd name="connsiteY0" fmla="*/ 244792 h 4260532"/>
                      <a:gd name="connsiteX1" fmla="*/ 1387793 w 1519237"/>
                      <a:gd name="connsiteY1" fmla="*/ 569595 h 4260532"/>
                      <a:gd name="connsiteX2" fmla="*/ 1480185 w 1519237"/>
                      <a:gd name="connsiteY2" fmla="*/ 576263 h 4260532"/>
                      <a:gd name="connsiteX3" fmla="*/ 1519238 w 1519237"/>
                      <a:gd name="connsiteY3" fmla="*/ 39052 h 4260532"/>
                      <a:gd name="connsiteX4" fmla="*/ 982028 w 1519237"/>
                      <a:gd name="connsiteY4" fmla="*/ 0 h 4260532"/>
                      <a:gd name="connsiteX5" fmla="*/ 975360 w 1519237"/>
                      <a:gd name="connsiteY5" fmla="*/ 92392 h 4260532"/>
                      <a:gd name="connsiteX6" fmla="*/ 1298258 w 1519237"/>
                      <a:gd name="connsiteY6" fmla="*/ 116205 h 4260532"/>
                      <a:gd name="connsiteX7" fmla="*/ 385763 w 1519237"/>
                      <a:gd name="connsiteY7" fmla="*/ 1301115 h 4260532"/>
                      <a:gd name="connsiteX8" fmla="*/ 0 w 1519237"/>
                      <a:gd name="connsiteY8" fmla="*/ 2962275 h 4260532"/>
                      <a:gd name="connsiteX9" fmla="*/ 229553 w 1519237"/>
                      <a:gd name="connsiteY9" fmla="*/ 4260532 h 4260532"/>
                      <a:gd name="connsiteX10" fmla="*/ 390525 w 1519237"/>
                      <a:gd name="connsiteY10" fmla="*/ 4202430 h 4260532"/>
                      <a:gd name="connsiteX11" fmla="*/ 171450 w 1519237"/>
                      <a:gd name="connsiteY11" fmla="*/ 2963228 h 4260532"/>
                      <a:gd name="connsiteX12" fmla="*/ 1411605 w 1519237"/>
                      <a:gd name="connsiteY12" fmla="*/ 244792 h 42605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19237" h="4260532">
                        <a:moveTo>
                          <a:pt x="1411605" y="244792"/>
                        </a:moveTo>
                        <a:lnTo>
                          <a:pt x="1387793" y="569595"/>
                        </a:lnTo>
                        <a:lnTo>
                          <a:pt x="1480185" y="576263"/>
                        </a:lnTo>
                        <a:lnTo>
                          <a:pt x="1519238" y="39052"/>
                        </a:lnTo>
                        <a:lnTo>
                          <a:pt x="982028" y="0"/>
                        </a:lnTo>
                        <a:lnTo>
                          <a:pt x="975360" y="92392"/>
                        </a:lnTo>
                        <a:lnTo>
                          <a:pt x="1298258" y="116205"/>
                        </a:lnTo>
                        <a:cubicBezTo>
                          <a:pt x="920115" y="445770"/>
                          <a:pt x="605790" y="852488"/>
                          <a:pt x="385763" y="1301115"/>
                        </a:cubicBezTo>
                        <a:cubicBezTo>
                          <a:pt x="129540" y="1820227"/>
                          <a:pt x="0" y="2379345"/>
                          <a:pt x="0" y="2962275"/>
                        </a:cubicBezTo>
                        <a:cubicBezTo>
                          <a:pt x="0" y="3408998"/>
                          <a:pt x="77153" y="3845243"/>
                          <a:pt x="229553" y="4260532"/>
                        </a:cubicBezTo>
                        <a:lnTo>
                          <a:pt x="390525" y="4202430"/>
                        </a:lnTo>
                        <a:cubicBezTo>
                          <a:pt x="244793" y="3806190"/>
                          <a:pt x="171450" y="3388995"/>
                          <a:pt x="171450" y="2963228"/>
                        </a:cubicBezTo>
                        <a:cubicBezTo>
                          <a:pt x="171450" y="1911668"/>
                          <a:pt x="621030" y="929640"/>
                          <a:pt x="1411605" y="244792"/>
                        </a:cubicBezTo>
                        <a:close/>
                      </a:path>
                    </a:pathLst>
                  </a:custGeom>
                  <a:solidFill>
                    <a:schemeClr val="bg1">
                      <a:lumMod val="65000"/>
                    </a:schemeClr>
                  </a:solidFill>
                  <a:ln w="9525" cap="flat">
                    <a:noFill/>
                    <a:prstDash val="solid"/>
                    <a:miter/>
                  </a:ln>
                </p:spPr>
                <p:txBody>
                  <a:bodyPr rtlCol="0" anchor="ctr"/>
                  <a:lstStyle/>
                  <a:p>
                    <a:endParaRPr lang="es-mx"/>
                  </a:p>
                </p:txBody>
              </p:sp>
              <p:sp>
                <p:nvSpPr>
                  <p:cNvPr id="15" name="Freeform: Shape 14">
                    <a:extLst>
                      <a:ext uri="{FF2B5EF4-FFF2-40B4-BE49-F238E27FC236}">
                        <a16:creationId xmlns:a16="http://schemas.microsoft.com/office/drawing/2014/main" id="{57A66C2E-DDBD-41D5-9B9B-8E90E8D33230}"/>
                      </a:ext>
                    </a:extLst>
                  </p:cNvPr>
                  <p:cNvSpPr/>
                  <p:nvPr/>
                </p:nvSpPr>
                <p:spPr>
                  <a:xfrm>
                    <a:off x="-11052864" y="10212711"/>
                    <a:ext cx="4261484" cy="1518285"/>
                  </a:xfrm>
                  <a:custGeom>
                    <a:avLst/>
                    <a:gdLst>
                      <a:gd name="connsiteX0" fmla="*/ 2963228 w 4261484"/>
                      <a:gd name="connsiteY0" fmla="*/ 1347788 h 1518285"/>
                      <a:gd name="connsiteX1" fmla="*/ 244793 w 4261484"/>
                      <a:gd name="connsiteY1" fmla="*/ 107633 h 1518285"/>
                      <a:gd name="connsiteX2" fmla="*/ 569595 w 4261484"/>
                      <a:gd name="connsiteY2" fmla="*/ 131445 h 1518285"/>
                      <a:gd name="connsiteX3" fmla="*/ 576263 w 4261484"/>
                      <a:gd name="connsiteY3" fmla="*/ 39053 h 1518285"/>
                      <a:gd name="connsiteX4" fmla="*/ 39053 w 4261484"/>
                      <a:gd name="connsiteY4" fmla="*/ 0 h 1518285"/>
                      <a:gd name="connsiteX5" fmla="*/ 0 w 4261484"/>
                      <a:gd name="connsiteY5" fmla="*/ 537210 h 1518285"/>
                      <a:gd name="connsiteX6" fmla="*/ 92393 w 4261484"/>
                      <a:gd name="connsiteY6" fmla="*/ 543878 h 1518285"/>
                      <a:gd name="connsiteX7" fmla="*/ 116205 w 4261484"/>
                      <a:gd name="connsiteY7" fmla="*/ 220980 h 1518285"/>
                      <a:gd name="connsiteX8" fmla="*/ 1301115 w 4261484"/>
                      <a:gd name="connsiteY8" fmla="*/ 1133475 h 1518285"/>
                      <a:gd name="connsiteX9" fmla="*/ 2963228 w 4261484"/>
                      <a:gd name="connsiteY9" fmla="*/ 1518285 h 1518285"/>
                      <a:gd name="connsiteX10" fmla="*/ 4261485 w 4261484"/>
                      <a:gd name="connsiteY10" fmla="*/ 1288733 h 1518285"/>
                      <a:gd name="connsiteX11" fmla="*/ 4202431 w 4261484"/>
                      <a:gd name="connsiteY11" fmla="*/ 1127760 h 1518285"/>
                      <a:gd name="connsiteX12" fmla="*/ 2963228 w 4261484"/>
                      <a:gd name="connsiteY12" fmla="*/ 1347788 h 15182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261484" h="1518285">
                        <a:moveTo>
                          <a:pt x="2963228" y="1347788"/>
                        </a:moveTo>
                        <a:cubicBezTo>
                          <a:pt x="1912620" y="1347788"/>
                          <a:pt x="930593" y="897255"/>
                          <a:pt x="244793" y="107633"/>
                        </a:cubicBezTo>
                        <a:lnTo>
                          <a:pt x="569595" y="131445"/>
                        </a:lnTo>
                        <a:lnTo>
                          <a:pt x="576263" y="39053"/>
                        </a:lnTo>
                        <a:lnTo>
                          <a:pt x="39053" y="0"/>
                        </a:lnTo>
                        <a:lnTo>
                          <a:pt x="0" y="537210"/>
                        </a:lnTo>
                        <a:lnTo>
                          <a:pt x="92393" y="543878"/>
                        </a:lnTo>
                        <a:lnTo>
                          <a:pt x="116205" y="220980"/>
                        </a:lnTo>
                        <a:cubicBezTo>
                          <a:pt x="445770" y="599123"/>
                          <a:pt x="852488" y="913448"/>
                          <a:pt x="1301115" y="1133475"/>
                        </a:cubicBezTo>
                        <a:cubicBezTo>
                          <a:pt x="1821180" y="1388746"/>
                          <a:pt x="2380298" y="1518285"/>
                          <a:pt x="2963228" y="1518285"/>
                        </a:cubicBezTo>
                        <a:cubicBezTo>
                          <a:pt x="3409950" y="1518285"/>
                          <a:pt x="3846195" y="1441133"/>
                          <a:pt x="4261485" y="1288733"/>
                        </a:cubicBezTo>
                        <a:lnTo>
                          <a:pt x="4202431" y="1127760"/>
                        </a:lnTo>
                        <a:cubicBezTo>
                          <a:pt x="3806190" y="1274446"/>
                          <a:pt x="3389948" y="1347788"/>
                          <a:pt x="2963228" y="1347788"/>
                        </a:cubicBezTo>
                        <a:close/>
                      </a:path>
                    </a:pathLst>
                  </a:custGeom>
                  <a:solidFill>
                    <a:schemeClr val="bg1">
                      <a:lumMod val="65000"/>
                    </a:schemeClr>
                  </a:solidFill>
                  <a:ln w="9525" cap="flat">
                    <a:noFill/>
                    <a:prstDash val="solid"/>
                    <a:miter/>
                  </a:ln>
                </p:spPr>
                <p:txBody>
                  <a:bodyPr rtlCol="0" anchor="ctr"/>
                  <a:lstStyle/>
                  <a:p>
                    <a:endParaRPr lang="es-mx"/>
                  </a:p>
                </p:txBody>
              </p:sp>
              <p:sp>
                <p:nvSpPr>
                  <p:cNvPr id="16" name="Freeform: Shape 15">
                    <a:extLst>
                      <a:ext uri="{FF2B5EF4-FFF2-40B4-BE49-F238E27FC236}">
                        <a16:creationId xmlns:a16="http://schemas.microsoft.com/office/drawing/2014/main" id="{2E3552F1-0D22-4CEB-A73B-2BA74C811639}"/>
                      </a:ext>
                    </a:extLst>
                  </p:cNvPr>
                  <p:cNvSpPr/>
                  <p:nvPr/>
                </p:nvSpPr>
                <p:spPr>
                  <a:xfrm>
                    <a:off x="-5857929" y="6635121"/>
                    <a:ext cx="1519237" cy="4261485"/>
                  </a:xfrm>
                  <a:custGeom>
                    <a:avLst/>
                    <a:gdLst>
                      <a:gd name="connsiteX0" fmla="*/ 1134428 w 1519237"/>
                      <a:gd name="connsiteY0" fmla="*/ 2960370 h 4261485"/>
                      <a:gd name="connsiteX1" fmla="*/ 1519238 w 1519237"/>
                      <a:gd name="connsiteY1" fmla="*/ 1298257 h 4261485"/>
                      <a:gd name="connsiteX2" fmla="*/ 1289685 w 1519237"/>
                      <a:gd name="connsiteY2" fmla="*/ 0 h 4261485"/>
                      <a:gd name="connsiteX3" fmla="*/ 1128713 w 1519237"/>
                      <a:gd name="connsiteY3" fmla="*/ 59055 h 4261485"/>
                      <a:gd name="connsiteX4" fmla="*/ 1347788 w 1519237"/>
                      <a:gd name="connsiteY4" fmla="*/ 1298257 h 4261485"/>
                      <a:gd name="connsiteX5" fmla="*/ 107633 w 1519237"/>
                      <a:gd name="connsiteY5" fmla="*/ 4016693 h 4261485"/>
                      <a:gd name="connsiteX6" fmla="*/ 131445 w 1519237"/>
                      <a:gd name="connsiteY6" fmla="*/ 3691890 h 4261485"/>
                      <a:gd name="connsiteX7" fmla="*/ 39053 w 1519237"/>
                      <a:gd name="connsiteY7" fmla="*/ 3685223 h 4261485"/>
                      <a:gd name="connsiteX8" fmla="*/ 0 w 1519237"/>
                      <a:gd name="connsiteY8" fmla="*/ 4222433 h 4261485"/>
                      <a:gd name="connsiteX9" fmla="*/ 537210 w 1519237"/>
                      <a:gd name="connsiteY9" fmla="*/ 4261485 h 4261485"/>
                      <a:gd name="connsiteX10" fmla="*/ 543878 w 1519237"/>
                      <a:gd name="connsiteY10" fmla="*/ 4169093 h 4261485"/>
                      <a:gd name="connsiteX11" fmla="*/ 221933 w 1519237"/>
                      <a:gd name="connsiteY11" fmla="*/ 4145280 h 4261485"/>
                      <a:gd name="connsiteX12" fmla="*/ 1134428 w 1519237"/>
                      <a:gd name="connsiteY12" fmla="*/ 2960370 h 42614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19237" h="4261485">
                        <a:moveTo>
                          <a:pt x="1134428" y="2960370"/>
                        </a:moveTo>
                        <a:cubicBezTo>
                          <a:pt x="1389698" y="2440305"/>
                          <a:pt x="1519238" y="1881188"/>
                          <a:pt x="1519238" y="1298257"/>
                        </a:cubicBezTo>
                        <a:cubicBezTo>
                          <a:pt x="1519238" y="851535"/>
                          <a:pt x="1442085" y="415290"/>
                          <a:pt x="1289685" y="0"/>
                        </a:cubicBezTo>
                        <a:lnTo>
                          <a:pt x="1128713" y="59055"/>
                        </a:lnTo>
                        <a:cubicBezTo>
                          <a:pt x="1274446" y="455295"/>
                          <a:pt x="1347788" y="872490"/>
                          <a:pt x="1347788" y="1298257"/>
                        </a:cubicBezTo>
                        <a:cubicBezTo>
                          <a:pt x="1347788" y="2348865"/>
                          <a:pt x="898208" y="3330893"/>
                          <a:pt x="107633" y="4016693"/>
                        </a:cubicBezTo>
                        <a:lnTo>
                          <a:pt x="131445" y="3691890"/>
                        </a:lnTo>
                        <a:lnTo>
                          <a:pt x="39053" y="3685223"/>
                        </a:lnTo>
                        <a:lnTo>
                          <a:pt x="0" y="4222433"/>
                        </a:lnTo>
                        <a:lnTo>
                          <a:pt x="537210" y="4261485"/>
                        </a:lnTo>
                        <a:lnTo>
                          <a:pt x="543878" y="4169093"/>
                        </a:lnTo>
                        <a:lnTo>
                          <a:pt x="221933" y="4145280"/>
                        </a:lnTo>
                        <a:cubicBezTo>
                          <a:pt x="600075" y="3815715"/>
                          <a:pt x="913448" y="3408998"/>
                          <a:pt x="1134428" y="2960370"/>
                        </a:cubicBezTo>
                        <a:close/>
                      </a:path>
                    </a:pathLst>
                  </a:custGeom>
                  <a:solidFill>
                    <a:schemeClr val="bg1">
                      <a:lumMod val="65000"/>
                    </a:schemeClr>
                  </a:solidFill>
                  <a:ln w="9525" cap="flat">
                    <a:noFill/>
                    <a:prstDash val="solid"/>
                    <a:miter/>
                  </a:ln>
                </p:spPr>
                <p:txBody>
                  <a:bodyPr rtlCol="0" anchor="ctr"/>
                  <a:lstStyle/>
                  <a:p>
                    <a:endParaRPr lang="es-mx"/>
                  </a:p>
                </p:txBody>
              </p:sp>
            </p:grpSp>
            <p:grpSp>
              <p:nvGrpSpPr>
                <p:cNvPr id="17" name="Graphic 2">
                  <a:extLst>
                    <a:ext uri="{FF2B5EF4-FFF2-40B4-BE49-F238E27FC236}">
                      <a16:creationId xmlns:a16="http://schemas.microsoft.com/office/drawing/2014/main" id="{B4BC01F4-067C-47DB-B652-A7452451046C}"/>
                    </a:ext>
                  </a:extLst>
                </p:cNvPr>
                <p:cNvGrpSpPr/>
                <p:nvPr/>
              </p:nvGrpSpPr>
              <p:grpSpPr>
                <a:xfrm>
                  <a:off x="-10726157" y="5344484"/>
                  <a:ext cx="5225414" cy="5225414"/>
                  <a:chOff x="-10726157" y="5344484"/>
                  <a:chExt cx="5225414" cy="5225414"/>
                </a:xfrm>
                <a:solidFill>
                  <a:srgbClr val="50E6FF"/>
                </a:solidFill>
              </p:grpSpPr>
              <p:sp>
                <p:nvSpPr>
                  <p:cNvPr id="18" name="Freeform: Shape 17">
                    <a:extLst>
                      <a:ext uri="{FF2B5EF4-FFF2-40B4-BE49-F238E27FC236}">
                        <a16:creationId xmlns:a16="http://schemas.microsoft.com/office/drawing/2014/main" id="{170C867E-D435-43FD-B479-ECF911991A11}"/>
                      </a:ext>
                    </a:extLst>
                  </p:cNvPr>
                  <p:cNvSpPr/>
                  <p:nvPr/>
                </p:nvSpPr>
                <p:spPr>
                  <a:xfrm>
                    <a:off x="-8529691" y="5344484"/>
                    <a:ext cx="2308859" cy="1316355"/>
                  </a:xfrm>
                  <a:custGeom>
                    <a:avLst/>
                    <a:gdLst>
                      <a:gd name="connsiteX0" fmla="*/ 1836420 w 2308859"/>
                      <a:gd name="connsiteY0" fmla="*/ 1269683 h 1316355"/>
                      <a:gd name="connsiteX1" fmla="*/ 2281237 w 2308859"/>
                      <a:gd name="connsiteY1" fmla="*/ 1316355 h 1316355"/>
                      <a:gd name="connsiteX2" fmla="*/ 2308860 w 2308859"/>
                      <a:gd name="connsiteY2" fmla="*/ 811530 h 1316355"/>
                      <a:gd name="connsiteX3" fmla="*/ 416242 w 2308859"/>
                      <a:gd name="connsiteY3" fmla="*/ 0 h 1316355"/>
                      <a:gd name="connsiteX4" fmla="*/ 0 w 2308859"/>
                      <a:gd name="connsiteY4" fmla="*/ 33338 h 1316355"/>
                      <a:gd name="connsiteX5" fmla="*/ 426720 w 2308859"/>
                      <a:gd name="connsiteY5" fmla="*/ 320992 h 1316355"/>
                      <a:gd name="connsiteX6" fmla="*/ 161925 w 2308859"/>
                      <a:gd name="connsiteY6" fmla="*/ 673418 h 1316355"/>
                      <a:gd name="connsiteX7" fmla="*/ 417195 w 2308859"/>
                      <a:gd name="connsiteY7" fmla="*/ 656272 h 1316355"/>
                      <a:gd name="connsiteX8" fmla="*/ 1836420 w 2308859"/>
                      <a:gd name="connsiteY8" fmla="*/ 1269683 h 13163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08859" h="1316355">
                        <a:moveTo>
                          <a:pt x="1836420" y="1269683"/>
                        </a:moveTo>
                        <a:lnTo>
                          <a:pt x="2281237" y="1316355"/>
                        </a:lnTo>
                        <a:lnTo>
                          <a:pt x="2308860" y="811530"/>
                        </a:lnTo>
                        <a:cubicBezTo>
                          <a:pt x="1832610" y="311467"/>
                          <a:pt x="1161098" y="0"/>
                          <a:pt x="416242" y="0"/>
                        </a:cubicBezTo>
                        <a:cubicBezTo>
                          <a:pt x="274320" y="0"/>
                          <a:pt x="135255" y="11430"/>
                          <a:pt x="0" y="33338"/>
                        </a:cubicBezTo>
                        <a:lnTo>
                          <a:pt x="426720" y="320992"/>
                        </a:lnTo>
                        <a:lnTo>
                          <a:pt x="161925" y="673418"/>
                        </a:lnTo>
                        <a:cubicBezTo>
                          <a:pt x="245745" y="661988"/>
                          <a:pt x="330517" y="656272"/>
                          <a:pt x="417195" y="656272"/>
                        </a:cubicBezTo>
                        <a:cubicBezTo>
                          <a:pt x="975360" y="658178"/>
                          <a:pt x="1479232" y="893445"/>
                          <a:pt x="1836420" y="1269683"/>
                        </a:cubicBezTo>
                        <a:close/>
                      </a:path>
                    </a:pathLst>
                  </a:custGeom>
                  <a:solidFill>
                    <a:srgbClr val="50E6FF"/>
                  </a:solidFill>
                  <a:ln w="9525" cap="flat">
                    <a:noFill/>
                    <a:prstDash val="solid"/>
                    <a:miter/>
                  </a:ln>
                </p:spPr>
                <p:txBody>
                  <a:bodyPr rtlCol="0" anchor="ctr"/>
                  <a:lstStyle/>
                  <a:p>
                    <a:endParaRPr lang="es-mx"/>
                  </a:p>
                </p:txBody>
              </p:sp>
              <p:sp>
                <p:nvSpPr>
                  <p:cNvPr id="19" name="Freeform: Shape 18">
                    <a:extLst>
                      <a:ext uri="{FF2B5EF4-FFF2-40B4-BE49-F238E27FC236}">
                        <a16:creationId xmlns:a16="http://schemas.microsoft.com/office/drawing/2014/main" id="{40CFD006-2BA5-4B63-97DD-D215F64E4F26}"/>
                      </a:ext>
                    </a:extLst>
                  </p:cNvPr>
                  <p:cNvSpPr/>
                  <p:nvPr/>
                </p:nvSpPr>
                <p:spPr>
                  <a:xfrm>
                    <a:off x="-10707107" y="5413063"/>
                    <a:ext cx="2421255" cy="2305050"/>
                  </a:xfrm>
                  <a:custGeom>
                    <a:avLst/>
                    <a:gdLst>
                      <a:gd name="connsiteX0" fmla="*/ 361950 w 2421255"/>
                      <a:gd name="connsiteY0" fmla="*/ 1923098 h 2305050"/>
                      <a:gd name="connsiteX1" fmla="*/ 653415 w 2421255"/>
                      <a:gd name="connsiteY1" fmla="*/ 2305050 h 2305050"/>
                      <a:gd name="connsiteX2" fmla="*/ 2153603 w 2421255"/>
                      <a:gd name="connsiteY2" fmla="*/ 639128 h 2305050"/>
                      <a:gd name="connsiteX3" fmla="*/ 2421255 w 2421255"/>
                      <a:gd name="connsiteY3" fmla="*/ 283845 h 2305050"/>
                      <a:gd name="connsiteX4" fmla="*/ 2000250 w 2421255"/>
                      <a:gd name="connsiteY4" fmla="*/ 0 h 2305050"/>
                      <a:gd name="connsiteX5" fmla="*/ 0 w 2421255"/>
                      <a:gd name="connsiteY5" fmla="*/ 2228850 h 2305050"/>
                      <a:gd name="connsiteX6" fmla="*/ 361950 w 2421255"/>
                      <a:gd name="connsiteY6" fmla="*/ 1923098 h 2305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21255" h="2305050">
                        <a:moveTo>
                          <a:pt x="361950" y="1923098"/>
                        </a:moveTo>
                        <a:lnTo>
                          <a:pt x="653415" y="2305050"/>
                        </a:lnTo>
                        <a:cubicBezTo>
                          <a:pt x="753428" y="1485900"/>
                          <a:pt x="1363028" y="822008"/>
                          <a:pt x="2153603" y="639128"/>
                        </a:cubicBezTo>
                        <a:lnTo>
                          <a:pt x="2421255" y="283845"/>
                        </a:lnTo>
                        <a:lnTo>
                          <a:pt x="2000250" y="0"/>
                        </a:lnTo>
                        <a:cubicBezTo>
                          <a:pt x="942975" y="245745"/>
                          <a:pt x="132397" y="1132523"/>
                          <a:pt x="0" y="2228850"/>
                        </a:cubicBezTo>
                        <a:lnTo>
                          <a:pt x="361950" y="1923098"/>
                        </a:lnTo>
                        <a:close/>
                      </a:path>
                    </a:pathLst>
                  </a:custGeom>
                  <a:solidFill>
                    <a:srgbClr val="50E6FF"/>
                  </a:solidFill>
                  <a:ln w="9525" cap="flat">
                    <a:noFill/>
                    <a:prstDash val="solid"/>
                    <a:miter/>
                  </a:ln>
                </p:spPr>
                <p:txBody>
                  <a:bodyPr rtlCol="0" anchor="ctr"/>
                  <a:lstStyle/>
                  <a:p>
                    <a:endParaRPr lang="es-mx"/>
                  </a:p>
                </p:txBody>
              </p:sp>
              <p:sp>
                <p:nvSpPr>
                  <p:cNvPr id="20" name="Freeform: Shape 19">
                    <a:extLst>
                      <a:ext uri="{FF2B5EF4-FFF2-40B4-BE49-F238E27FC236}">
                        <a16:creationId xmlns:a16="http://schemas.microsoft.com/office/drawing/2014/main" id="{C2D0AC87-68FF-4784-A603-183C6010FE29}"/>
                      </a:ext>
                    </a:extLst>
                  </p:cNvPr>
                  <p:cNvSpPr/>
                  <p:nvPr/>
                </p:nvSpPr>
                <p:spPr>
                  <a:xfrm>
                    <a:off x="-10726157" y="7519993"/>
                    <a:ext cx="3613784" cy="3049904"/>
                  </a:xfrm>
                  <a:custGeom>
                    <a:avLst/>
                    <a:gdLst>
                      <a:gd name="connsiteX0" fmla="*/ 360997 w 3613784"/>
                      <a:gd name="connsiteY0" fmla="*/ 0 h 3049904"/>
                      <a:gd name="connsiteX1" fmla="*/ 3810 w 3613784"/>
                      <a:gd name="connsiteY1" fmla="*/ 301943 h 3049904"/>
                      <a:gd name="connsiteX2" fmla="*/ 0 w 3613784"/>
                      <a:gd name="connsiteY2" fmla="*/ 437197 h 3049904"/>
                      <a:gd name="connsiteX3" fmla="*/ 2612708 w 3613784"/>
                      <a:gd name="connsiteY3" fmla="*/ 3049905 h 3049904"/>
                      <a:gd name="connsiteX4" fmla="*/ 3613785 w 3613784"/>
                      <a:gd name="connsiteY4" fmla="*/ 2850833 h 3049904"/>
                      <a:gd name="connsiteX5" fmla="*/ 3182303 w 3613784"/>
                      <a:gd name="connsiteY5" fmla="*/ 2698433 h 3049904"/>
                      <a:gd name="connsiteX6" fmla="*/ 3370898 w 3613784"/>
                      <a:gd name="connsiteY6" fmla="*/ 2239328 h 3049904"/>
                      <a:gd name="connsiteX7" fmla="*/ 2612708 w 3613784"/>
                      <a:gd name="connsiteY7" fmla="*/ 2392680 h 3049904"/>
                      <a:gd name="connsiteX8" fmla="*/ 657225 w 3613784"/>
                      <a:gd name="connsiteY8" fmla="*/ 437197 h 3049904"/>
                      <a:gd name="connsiteX9" fmla="*/ 658178 w 3613784"/>
                      <a:gd name="connsiteY9" fmla="*/ 389572 h 3049904"/>
                      <a:gd name="connsiteX10" fmla="*/ 360997 w 3613784"/>
                      <a:gd name="connsiteY10" fmla="*/ 0 h 30499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613784" h="3049904">
                        <a:moveTo>
                          <a:pt x="360997" y="0"/>
                        </a:moveTo>
                        <a:lnTo>
                          <a:pt x="3810" y="301943"/>
                        </a:lnTo>
                        <a:cubicBezTo>
                          <a:pt x="1905" y="346710"/>
                          <a:pt x="0" y="391478"/>
                          <a:pt x="0" y="437197"/>
                        </a:cubicBezTo>
                        <a:cubicBezTo>
                          <a:pt x="0" y="1880235"/>
                          <a:pt x="1169670" y="3049905"/>
                          <a:pt x="2612708" y="3049905"/>
                        </a:cubicBezTo>
                        <a:cubicBezTo>
                          <a:pt x="2967038" y="3049905"/>
                          <a:pt x="3305175" y="2979420"/>
                          <a:pt x="3613785" y="2850833"/>
                        </a:cubicBezTo>
                        <a:lnTo>
                          <a:pt x="3182303" y="2698433"/>
                        </a:lnTo>
                        <a:lnTo>
                          <a:pt x="3370898" y="2239328"/>
                        </a:lnTo>
                        <a:cubicBezTo>
                          <a:pt x="3137535" y="2337435"/>
                          <a:pt x="2881313" y="2392680"/>
                          <a:pt x="2612708" y="2392680"/>
                        </a:cubicBezTo>
                        <a:cubicBezTo>
                          <a:pt x="1534478" y="2392680"/>
                          <a:pt x="657225" y="1515428"/>
                          <a:pt x="657225" y="437197"/>
                        </a:cubicBezTo>
                        <a:cubicBezTo>
                          <a:pt x="657225" y="421005"/>
                          <a:pt x="657225" y="404813"/>
                          <a:pt x="658178" y="389572"/>
                        </a:cubicBezTo>
                        <a:lnTo>
                          <a:pt x="360997" y="0"/>
                        </a:lnTo>
                        <a:close/>
                      </a:path>
                    </a:pathLst>
                  </a:custGeom>
                  <a:solidFill>
                    <a:srgbClr val="50E6FF"/>
                  </a:solidFill>
                  <a:ln w="9525" cap="flat">
                    <a:noFill/>
                    <a:prstDash val="solid"/>
                    <a:miter/>
                  </a:ln>
                </p:spPr>
                <p:txBody>
                  <a:bodyPr rtlCol="0" anchor="ctr"/>
                  <a:lstStyle/>
                  <a:p>
                    <a:endParaRPr lang="es-mx"/>
                  </a:p>
                </p:txBody>
              </p:sp>
              <p:sp>
                <p:nvSpPr>
                  <p:cNvPr id="21" name="Freeform: Shape 20">
                    <a:extLst>
                      <a:ext uri="{FF2B5EF4-FFF2-40B4-BE49-F238E27FC236}">
                        <a16:creationId xmlns:a16="http://schemas.microsoft.com/office/drawing/2014/main" id="{4D78CA44-C19F-419C-8BA3-4D6404A5149B}"/>
                      </a:ext>
                    </a:extLst>
                  </p:cNvPr>
                  <p:cNvSpPr/>
                  <p:nvPr/>
                </p:nvSpPr>
                <p:spPr>
                  <a:xfrm>
                    <a:off x="-7374309" y="6291268"/>
                    <a:ext cx="1873567" cy="4003357"/>
                  </a:xfrm>
                  <a:custGeom>
                    <a:avLst/>
                    <a:gdLst>
                      <a:gd name="connsiteX0" fmla="*/ 1273492 w 1873567"/>
                      <a:gd name="connsiteY0" fmla="*/ 0 h 4003357"/>
                      <a:gd name="connsiteX1" fmla="*/ 1245870 w 1873567"/>
                      <a:gd name="connsiteY1" fmla="*/ 510540 h 4003357"/>
                      <a:gd name="connsiteX2" fmla="*/ 802005 w 1873567"/>
                      <a:gd name="connsiteY2" fmla="*/ 463868 h 4003357"/>
                      <a:gd name="connsiteX3" fmla="*/ 1216342 w 1873567"/>
                      <a:gd name="connsiteY3" fmla="*/ 1665923 h 4003357"/>
                      <a:gd name="connsiteX4" fmla="*/ 191453 w 1873567"/>
                      <a:gd name="connsiteY4" fmla="*/ 3385185 h 4003357"/>
                      <a:gd name="connsiteX5" fmla="*/ 0 w 1873567"/>
                      <a:gd name="connsiteY5" fmla="*/ 3851910 h 4003357"/>
                      <a:gd name="connsiteX6" fmla="*/ 429578 w 1873567"/>
                      <a:gd name="connsiteY6" fmla="*/ 4003358 h 4003357"/>
                      <a:gd name="connsiteX7" fmla="*/ 1873567 w 1873567"/>
                      <a:gd name="connsiteY7" fmla="*/ 1665923 h 4003357"/>
                      <a:gd name="connsiteX8" fmla="*/ 1273492 w 1873567"/>
                      <a:gd name="connsiteY8" fmla="*/ 0 h 40033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73567" h="4003357">
                        <a:moveTo>
                          <a:pt x="1273492" y="0"/>
                        </a:moveTo>
                        <a:lnTo>
                          <a:pt x="1245870" y="510540"/>
                        </a:lnTo>
                        <a:lnTo>
                          <a:pt x="802005" y="463868"/>
                        </a:lnTo>
                        <a:cubicBezTo>
                          <a:pt x="1061085" y="795338"/>
                          <a:pt x="1216342" y="1212533"/>
                          <a:pt x="1216342" y="1665923"/>
                        </a:cubicBezTo>
                        <a:cubicBezTo>
                          <a:pt x="1216342" y="2407920"/>
                          <a:pt x="801053" y="3053715"/>
                          <a:pt x="191453" y="3385185"/>
                        </a:cubicBezTo>
                        <a:lnTo>
                          <a:pt x="0" y="3851910"/>
                        </a:lnTo>
                        <a:lnTo>
                          <a:pt x="429578" y="4003358"/>
                        </a:lnTo>
                        <a:cubicBezTo>
                          <a:pt x="1285875" y="3574733"/>
                          <a:pt x="1873567" y="2688908"/>
                          <a:pt x="1873567" y="1665923"/>
                        </a:cubicBezTo>
                        <a:cubicBezTo>
                          <a:pt x="1873567" y="1033463"/>
                          <a:pt x="1647825" y="452438"/>
                          <a:pt x="1273492" y="0"/>
                        </a:cubicBezTo>
                        <a:close/>
                      </a:path>
                    </a:pathLst>
                  </a:custGeom>
                  <a:solidFill>
                    <a:srgbClr val="50E6FF"/>
                  </a:solidFill>
                  <a:ln w="9525" cap="flat">
                    <a:noFill/>
                    <a:prstDash val="solid"/>
                    <a:miter/>
                  </a:ln>
                </p:spPr>
                <p:txBody>
                  <a:bodyPr rtlCol="0" anchor="ctr"/>
                  <a:lstStyle/>
                  <a:p>
                    <a:endParaRPr lang="es-mx"/>
                  </a:p>
                </p:txBody>
              </p:sp>
            </p:grpSp>
          </p:grpSp>
        </p:grpSp>
        <p:grpSp>
          <p:nvGrpSpPr>
            <p:cNvPr id="24" name="Group 23">
              <a:extLst>
                <a:ext uri="{FF2B5EF4-FFF2-40B4-BE49-F238E27FC236}">
                  <a16:creationId xmlns:a16="http://schemas.microsoft.com/office/drawing/2014/main" id="{653BACE3-8A2D-4964-951B-DC8A3F848831}"/>
                </a:ext>
              </a:extLst>
            </p:cNvPr>
            <p:cNvGrpSpPr/>
            <p:nvPr/>
          </p:nvGrpSpPr>
          <p:grpSpPr>
            <a:xfrm>
              <a:off x="-5323692" y="9574329"/>
              <a:ext cx="1498489" cy="1427724"/>
              <a:chOff x="-5323692" y="9574329"/>
              <a:chExt cx="1498489" cy="1427724"/>
            </a:xfrm>
          </p:grpSpPr>
          <p:sp>
            <p:nvSpPr>
              <p:cNvPr id="23" name="TextBox 22">
                <a:extLst>
                  <a:ext uri="{FF2B5EF4-FFF2-40B4-BE49-F238E27FC236}">
                    <a16:creationId xmlns:a16="http://schemas.microsoft.com/office/drawing/2014/main" id="{3D5E36CA-1C8E-4DA6-A09F-93A9AD5AB777}"/>
                  </a:ext>
                </a:extLst>
              </p:cNvPr>
              <p:cNvSpPr txBox="1"/>
              <p:nvPr/>
            </p:nvSpPr>
            <p:spPr>
              <a:xfrm rot="18989210">
                <a:off x="-5320279" y="9609216"/>
                <a:ext cx="1184324" cy="787902"/>
              </a:xfrm>
              <a:prstGeom prst="rect">
                <a:avLst/>
              </a:prstGeom>
              <a:noFill/>
            </p:spPr>
            <p:txBody>
              <a:bodyPr wrap="square" lIns="0" tIns="0" rIns="0" bIns="0" rtlCol="0">
                <a:prstTxWarp prst="textArchUp">
                  <a:avLst>
                    <a:gd name="adj" fmla="val 12305577"/>
                  </a:avLst>
                </a:prstTxWarp>
                <a:spAutoFit/>
              </a:bodyPr>
              <a:lstStyle/>
              <a:p>
                <a:pPr algn="ctr" rtl="0"/>
                <a:r>
                  <a:rPr lang="es-mx" sz="800" b="0" i="0" u="none" baseline="0">
                    <a:latin typeface="+mj-lt"/>
                  </a:rPr>
                  <a:t>Colaboración</a:t>
                </a:r>
              </a:p>
            </p:txBody>
          </p:sp>
          <p:sp>
            <p:nvSpPr>
              <p:cNvPr id="80" name="TextBox 79">
                <a:extLst>
                  <a:ext uri="{FF2B5EF4-FFF2-40B4-BE49-F238E27FC236}">
                    <a16:creationId xmlns:a16="http://schemas.microsoft.com/office/drawing/2014/main" id="{3E26D5B8-9609-4EDA-9005-11EB530E724D}"/>
                  </a:ext>
                </a:extLst>
              </p:cNvPr>
              <p:cNvSpPr txBox="1"/>
              <p:nvPr/>
            </p:nvSpPr>
            <p:spPr>
              <a:xfrm rot="1481073">
                <a:off x="-4767440" y="9574329"/>
                <a:ext cx="929021" cy="476279"/>
              </a:xfrm>
              <a:prstGeom prst="rect">
                <a:avLst/>
              </a:prstGeom>
              <a:noFill/>
            </p:spPr>
            <p:txBody>
              <a:bodyPr wrap="square" lIns="0" tIns="0" rIns="0" bIns="0" rtlCol="0">
                <a:prstTxWarp prst="textArchUp">
                  <a:avLst>
                    <a:gd name="adj" fmla="val 12305577"/>
                  </a:avLst>
                </a:prstTxWarp>
                <a:spAutoFit/>
              </a:bodyPr>
              <a:lstStyle/>
              <a:p>
                <a:pPr algn="ctr" rtl="0"/>
                <a:r>
                  <a:rPr lang="es-mx" sz="800" b="0" i="0" u="none" baseline="0">
                    <a:latin typeface="+mj-lt"/>
                  </a:rPr>
                  <a:t>Flujo de trabajo</a:t>
                </a:r>
              </a:p>
            </p:txBody>
          </p:sp>
          <p:sp>
            <p:nvSpPr>
              <p:cNvPr id="81" name="TextBox 80">
                <a:extLst>
                  <a:ext uri="{FF2B5EF4-FFF2-40B4-BE49-F238E27FC236}">
                    <a16:creationId xmlns:a16="http://schemas.microsoft.com/office/drawing/2014/main" id="{4358793F-FA0F-440F-90E2-AABD0E1EA11F}"/>
                  </a:ext>
                </a:extLst>
              </p:cNvPr>
              <p:cNvSpPr txBox="1"/>
              <p:nvPr/>
            </p:nvSpPr>
            <p:spPr>
              <a:xfrm rot="6427690">
                <a:off x="-5032570" y="9794687"/>
                <a:ext cx="1363857" cy="1050876"/>
              </a:xfrm>
              <a:prstGeom prst="rect">
                <a:avLst/>
              </a:prstGeom>
              <a:noFill/>
            </p:spPr>
            <p:txBody>
              <a:bodyPr wrap="square" lIns="0" tIns="0" rIns="0" bIns="0" rtlCol="0">
                <a:prstTxWarp prst="textArchUp">
                  <a:avLst>
                    <a:gd name="adj" fmla="val 11959836"/>
                  </a:avLst>
                </a:prstTxWarp>
                <a:spAutoFit/>
              </a:bodyPr>
              <a:lstStyle/>
              <a:p>
                <a:pPr algn="ctr" rtl="0"/>
                <a:r>
                  <a:rPr lang="es-mx" sz="800" b="0" i="0" u="none" baseline="0">
                    <a:latin typeface="+mj-lt"/>
                  </a:rPr>
                  <a:t>Seguridad y cumplimiento</a:t>
                </a:r>
              </a:p>
            </p:txBody>
          </p:sp>
          <p:sp>
            <p:nvSpPr>
              <p:cNvPr id="82" name="TextBox 81">
                <a:extLst>
                  <a:ext uri="{FF2B5EF4-FFF2-40B4-BE49-F238E27FC236}">
                    <a16:creationId xmlns:a16="http://schemas.microsoft.com/office/drawing/2014/main" id="{6F638D1C-9305-4B10-A5C6-1CBA06AEC2A7}"/>
                  </a:ext>
                </a:extLst>
              </p:cNvPr>
              <p:cNvSpPr txBox="1"/>
              <p:nvPr/>
            </p:nvSpPr>
            <p:spPr>
              <a:xfrm rot="2536955">
                <a:off x="-5323692" y="9970407"/>
                <a:ext cx="1280628" cy="957467"/>
              </a:xfrm>
              <a:prstGeom prst="rect">
                <a:avLst/>
              </a:prstGeom>
              <a:noFill/>
            </p:spPr>
            <p:txBody>
              <a:bodyPr wrap="square" lIns="0" tIns="0" rIns="0" bIns="0" rtlCol="0">
                <a:prstTxWarp prst="textArchDown">
                  <a:avLst>
                    <a:gd name="adj" fmla="val 253169"/>
                  </a:avLst>
                </a:prstTxWarp>
                <a:spAutoFit/>
              </a:bodyPr>
              <a:lstStyle/>
              <a:p>
                <a:pPr algn="ctr" rtl="0"/>
                <a:r>
                  <a:rPr lang="es-mx" sz="800" b="0" i="0" u="none" baseline="0">
                    <a:latin typeface="+mj-lt"/>
                  </a:rPr>
                  <a:t>Mejoras continuas</a:t>
                </a:r>
              </a:p>
            </p:txBody>
          </p:sp>
        </p:grpSp>
        <p:sp>
          <p:nvSpPr>
            <p:cNvPr id="25" name="TextBox 24">
              <a:extLst>
                <a:ext uri="{FF2B5EF4-FFF2-40B4-BE49-F238E27FC236}">
                  <a16:creationId xmlns:a16="http://schemas.microsoft.com/office/drawing/2014/main" id="{31D891E2-EC33-4AF1-A985-0714B9930BB9}"/>
                </a:ext>
              </a:extLst>
            </p:cNvPr>
            <p:cNvSpPr txBox="1"/>
            <p:nvPr/>
          </p:nvSpPr>
          <p:spPr>
            <a:xfrm>
              <a:off x="-6412178" y="9059576"/>
              <a:ext cx="1112520" cy="153888"/>
            </a:xfrm>
            <a:prstGeom prst="rect">
              <a:avLst/>
            </a:prstGeom>
            <a:noFill/>
          </p:spPr>
          <p:txBody>
            <a:bodyPr wrap="square" lIns="0" tIns="0" rIns="0" bIns="0" rtlCol="0">
              <a:spAutoFit/>
            </a:bodyPr>
            <a:lstStyle/>
            <a:p>
              <a:pPr algn="r" rtl="0"/>
              <a:r>
                <a:rPr lang="es-mx" sz="1000" b="0" i="0" u="none" baseline="0" dirty="0">
                  <a:latin typeface="+mj-lt"/>
                </a:rPr>
                <a:t>PLANIFICACIÓN</a:t>
              </a:r>
            </a:p>
          </p:txBody>
        </p:sp>
        <p:sp>
          <p:nvSpPr>
            <p:cNvPr id="85" name="TextBox 84">
              <a:extLst>
                <a:ext uri="{FF2B5EF4-FFF2-40B4-BE49-F238E27FC236}">
                  <a16:creationId xmlns:a16="http://schemas.microsoft.com/office/drawing/2014/main" id="{FD5E32F2-4ED8-4CAF-8B64-1ACBE7648AE8}"/>
                </a:ext>
              </a:extLst>
            </p:cNvPr>
            <p:cNvSpPr txBox="1"/>
            <p:nvPr/>
          </p:nvSpPr>
          <p:spPr>
            <a:xfrm>
              <a:off x="-3587699" y="9201986"/>
              <a:ext cx="1025712" cy="153888"/>
            </a:xfrm>
            <a:prstGeom prst="rect">
              <a:avLst/>
            </a:prstGeom>
            <a:noFill/>
          </p:spPr>
          <p:txBody>
            <a:bodyPr wrap="square" lIns="0" tIns="0" rIns="0" bIns="0" rtlCol="0">
              <a:spAutoFit/>
            </a:bodyPr>
            <a:lstStyle/>
            <a:p>
              <a:pPr algn="l" rtl="0"/>
              <a:r>
                <a:rPr lang="es-mx" sz="1000" b="0" i="0" u="none" baseline="0" dirty="0">
                  <a:latin typeface="+mj-lt"/>
                </a:rPr>
                <a:t>DESARROLLO</a:t>
              </a:r>
            </a:p>
          </p:txBody>
        </p:sp>
        <p:sp>
          <p:nvSpPr>
            <p:cNvPr id="86" name="TextBox 85">
              <a:extLst>
                <a:ext uri="{FF2B5EF4-FFF2-40B4-BE49-F238E27FC236}">
                  <a16:creationId xmlns:a16="http://schemas.microsoft.com/office/drawing/2014/main" id="{06B3A72A-F705-47A4-9B5F-A29C57C2F6E1}"/>
                </a:ext>
              </a:extLst>
            </p:cNvPr>
            <p:cNvSpPr txBox="1"/>
            <p:nvPr/>
          </p:nvSpPr>
          <p:spPr>
            <a:xfrm>
              <a:off x="-4121099" y="11500857"/>
              <a:ext cx="688340" cy="153888"/>
            </a:xfrm>
            <a:prstGeom prst="rect">
              <a:avLst/>
            </a:prstGeom>
            <a:noFill/>
          </p:spPr>
          <p:txBody>
            <a:bodyPr wrap="square" lIns="0" tIns="0" rIns="0" bIns="0" rtlCol="0">
              <a:spAutoFit/>
            </a:bodyPr>
            <a:lstStyle/>
            <a:p>
              <a:pPr algn="l" rtl="0"/>
              <a:r>
                <a:rPr lang="es-mx" sz="1000" b="0" i="0" u="none" baseline="0">
                  <a:latin typeface="+mj-lt"/>
                </a:rPr>
                <a:t>ENTREGA</a:t>
              </a:r>
            </a:p>
          </p:txBody>
        </p:sp>
        <p:sp>
          <p:nvSpPr>
            <p:cNvPr id="87" name="TextBox 86">
              <a:extLst>
                <a:ext uri="{FF2B5EF4-FFF2-40B4-BE49-F238E27FC236}">
                  <a16:creationId xmlns:a16="http://schemas.microsoft.com/office/drawing/2014/main" id="{8A37FFDA-96F4-434D-AA5D-FBFF09B4B778}"/>
                </a:ext>
              </a:extLst>
            </p:cNvPr>
            <p:cNvSpPr txBox="1"/>
            <p:nvPr/>
          </p:nvSpPr>
          <p:spPr>
            <a:xfrm>
              <a:off x="-6412179" y="11012429"/>
              <a:ext cx="917050" cy="153888"/>
            </a:xfrm>
            <a:prstGeom prst="rect">
              <a:avLst/>
            </a:prstGeom>
            <a:noFill/>
          </p:spPr>
          <p:txBody>
            <a:bodyPr wrap="square" lIns="0" tIns="0" rIns="0" bIns="0" rtlCol="0">
              <a:spAutoFit/>
            </a:bodyPr>
            <a:lstStyle/>
            <a:p>
              <a:pPr algn="r" rtl="0"/>
              <a:r>
                <a:rPr lang="es-mx" sz="1000" b="0" i="0" u="none" baseline="0" dirty="0">
                  <a:latin typeface="+mj-lt"/>
                </a:rPr>
                <a:t>OPERACIÓN</a:t>
              </a:r>
            </a:p>
          </p:txBody>
        </p:sp>
      </p:grpSp>
    </p:spTree>
    <p:extLst>
      <p:ext uri="{BB962C8B-B14F-4D97-AF65-F5344CB8AC3E}">
        <p14:creationId xmlns:p14="http://schemas.microsoft.com/office/powerpoint/2010/main" val="3621411631"/>
      </p:ext>
    </p:extLst>
  </p:cSld>
  <p:clrMapOvr>
    <a:masterClrMapping/>
  </p:clrMapOvr>
  <p:transition>
    <p:fade/>
  </p:transition>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1"/>
</p:tagLst>
</file>

<file path=ppt/theme/theme1.xml><?xml version="1.0" encoding="utf-8"?>
<a:theme xmlns:a="http://schemas.openxmlformats.org/drawingml/2006/main" name="White Template">
  <a:themeElements>
    <a:clrScheme name="TS_20_Blue on White">
      <a:dk1>
        <a:srgbClr val="000000"/>
      </a:dk1>
      <a:lt1>
        <a:srgbClr val="FFFFFF"/>
      </a:lt1>
      <a:dk2>
        <a:srgbClr val="243A5E"/>
      </a:dk2>
      <a:lt2>
        <a:srgbClr val="E6E6E6"/>
      </a:lt2>
      <a:accent1>
        <a:srgbClr val="0078D4"/>
      </a:accent1>
      <a:accent2>
        <a:srgbClr val="243A5E"/>
      </a:accent2>
      <a:accent3>
        <a:srgbClr val="50E6FF"/>
      </a:accent3>
      <a:accent4>
        <a:srgbClr val="008575"/>
      </a:accent4>
      <a:accent5>
        <a:srgbClr val="274B47"/>
      </a:accent5>
      <a:accent6>
        <a:srgbClr val="737373"/>
      </a:accent6>
      <a:hlink>
        <a:srgbClr val="0078D4"/>
      </a:hlink>
      <a:folHlink>
        <a:srgbClr val="0078D4"/>
      </a:folHlink>
    </a:clrScheme>
    <a:fontScheme name="Microsoft">
      <a:majorFont>
        <a:latin typeface="Segoe UI Semibold"/>
        <a:ea typeface=""/>
        <a:cs typeface=""/>
      </a:majorFont>
      <a:minorFont>
        <a:latin typeface="Segoe UI"/>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a:noFill/>
          <a:headEnd type="none" w="med" len="med"/>
          <a:tailEnd type="none" w="med" len="med"/>
        </a:ln>
        <a:effectLst/>
      </a:spPr>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defPPr algn="l" defTabSz="932472" fontAlgn="base">
          <a:spcBef>
            <a:spcPct val="0"/>
          </a:spcBef>
          <a:spcAft>
            <a:spcPct val="0"/>
          </a:spcAft>
          <a:defRPr sz="2000" dirty="0" err="1" smtClean="0">
            <a:solidFill>
              <a:srgbClr val="FFFFFF"/>
            </a:solidFill>
            <a:ea typeface="Segoe UI" pitchFamily="34" charset="0"/>
            <a:cs typeface="Segoe UI" pitchFamily="34" charset="0"/>
          </a:defRPr>
        </a:defPPr>
      </a:lstStyle>
      <a:style>
        <a:lnRef idx="1">
          <a:schemeClr val="accent2"/>
        </a:lnRef>
        <a:fillRef idx="3">
          <a:schemeClr val="accent2"/>
        </a:fillRef>
        <a:effectRef idx="2">
          <a:schemeClr val="accent2"/>
        </a:effectRef>
        <a:fontRef idx="minor">
          <a:schemeClr val="lt1"/>
        </a:fontRef>
      </a:style>
    </a:spDef>
    <a:lnDef>
      <a:spPr>
        <a:ln>
          <a:solidFill>
            <a:schemeClr val="tx1"/>
          </a:solidFill>
          <a:headEnd type="none" w="lg" len="med"/>
          <a:tailEnd type="none" w="lg" len="med"/>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lgn="l">
          <a:defRPr sz="2000" dirty="0" err="1" smtClean="0"/>
        </a:defPPr>
      </a:lstStyle>
    </a:txDef>
  </a:objectDefaults>
  <a:extraClrSchemeLst/>
  <a:extLst>
    <a:ext uri="{05A4C25C-085E-4340-85A3-A5531E510DB2}">
      <thm15:themeFamily xmlns:thm15="http://schemas.microsoft.com/office/thememl/2012/main" name="Template Starter Blue - February 2020_v6" id="{071E01FD-2079-42F8-8403-F72D98F421C4}" vid="{4AE5ECA4-1508-4F7F-B9BC-6CD0E5E51A6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F2C28266A38B74BB8736D79589A967D" ma:contentTypeVersion="16" ma:contentTypeDescription="Create a new document." ma:contentTypeScope="" ma:versionID="326c486aa047cea965d9b669c91a0e3d">
  <xsd:schema xmlns:xsd="http://www.w3.org/2001/XMLSchema" xmlns:xs="http://www.w3.org/2001/XMLSchema" xmlns:p="http://schemas.microsoft.com/office/2006/metadata/properties" xmlns:ns1="http://schemas.microsoft.com/sharepoint/v3" xmlns:ns2="3f419478-5607-4e24-9036-5a0e9a431bae" xmlns:ns3="f369e916-4bd8-4af9-b2c4-8613bc5330ef" targetNamespace="http://schemas.microsoft.com/office/2006/metadata/properties" ma:root="true" ma:fieldsID="f5adf2f608a6f426ea7108ba8eda9a32" ns1:_="" ns2:_="" ns3:_="">
    <xsd:import namespace="http://schemas.microsoft.com/sharepoint/v3"/>
    <xsd:import namespace="3f419478-5607-4e24-9036-5a0e9a431bae"/>
    <xsd:import namespace="f369e916-4bd8-4af9-b2c4-8613bc5330ef"/>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3:SharedWithUsers" minOccurs="0"/>
                <xsd:element ref="ns3:SharedWithDetails" minOccurs="0"/>
                <xsd:element ref="ns3:LastSharedByUser" minOccurs="0"/>
                <xsd:element ref="ns3:LastSharedByTime" minOccurs="0"/>
                <xsd:element ref="ns2:MediaServiceOCR" minOccurs="0"/>
                <xsd:element ref="ns2:MediaServiceLocation" minOccurs="0"/>
                <xsd:element ref="ns2:MediaServiceAutoKeyPoints" minOccurs="0"/>
                <xsd:element ref="ns2:MediaServiceKeyPoints" minOccurs="0"/>
                <xsd:element ref="ns2:MediaServiceGenerationTime" minOccurs="0"/>
                <xsd:element ref="ns2:MediaServiceEventHashCode"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2" nillable="true" ma:displayName="Unified Compliance Policy Properties" ma:hidden="true" ma:internalName="_ip_UnifiedCompliancePolicyProperties">
      <xsd:simpleType>
        <xsd:restriction base="dms:Note"/>
      </xsd:simpleType>
    </xsd:element>
    <xsd:element name="_ip_UnifiedCompliancePolicyUIAction" ma:index="23"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f419478-5607-4e24-9036-5a0e9a431ba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6" nillable="true" ma:displayName="MediaServiceOCR" ma:internalName="MediaServiceOCR" ma:readOnly="true">
      <xsd:simpleType>
        <xsd:restriction base="dms:Note">
          <xsd:maxLength value="255"/>
        </xsd:restriction>
      </xsd:simpleType>
    </xsd:element>
    <xsd:element name="MediaServiceLocation" ma:index="17" nillable="true" ma:displayName="MediaServic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369e916-4bd8-4af9-b2c4-8613bc5330ef"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LastSharedByUser" ma:index="14" nillable="true" ma:displayName="Last Shared By User" ma:hidden="true" ma:internalName="LastSharedByUser" ma:readOnly="true">
      <xsd:simpleType>
        <xsd:restriction base="dms:Note"/>
      </xsd:simpleType>
    </xsd:element>
    <xsd:element name="LastSharedByTime" ma:index="15" nillable="true" ma:displayName="Last Shared By Time" ma:hidden="true" ma:internalName="LastSharedByTime" ma:readOnly="tru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990F116-B58F-4255-B05B-DA3808E0E5C6}">
  <ds:schemaRefs>
    <ds:schemaRef ds:uri="http://purl.org/dc/elements/1.1/"/>
    <ds:schemaRef ds:uri="http://schemas.microsoft.com/office/2006/metadata/properties"/>
    <ds:schemaRef ds:uri="http://schemas.microsoft.com/office/2006/documentManagement/types"/>
    <ds:schemaRef ds:uri="7a20bb1a-2526-436b-a0aa-406322af6dcc"/>
    <ds:schemaRef ds:uri="http://purl.org/dc/terms/"/>
    <ds:schemaRef ds:uri="http://purl.org/dc/dcmitype/"/>
    <ds:schemaRef ds:uri="http://schemas.openxmlformats.org/package/2006/metadata/core-properties"/>
    <ds:schemaRef ds:uri="http://schemas.microsoft.com/office/infopath/2007/PartnerControls"/>
    <ds:schemaRef ds:uri="0c1a6c9c-f016-4857-bf43-21b252e701d9"/>
    <ds:schemaRef ds:uri="http://www.w3.org/XML/1998/namespace"/>
  </ds:schemaRefs>
</ds:datastoreItem>
</file>

<file path=customXml/itemProps2.xml><?xml version="1.0" encoding="utf-8"?>
<ds:datastoreItem xmlns:ds="http://schemas.openxmlformats.org/officeDocument/2006/customXml" ds:itemID="{758FDAC0-319D-4A54-8D8E-1D42CB1F8004}">
  <ds:schemaRefs>
    <ds:schemaRef ds:uri="http://schemas.microsoft.com/sharepoint/v3/contenttype/forms"/>
  </ds:schemaRefs>
</ds:datastoreItem>
</file>

<file path=customXml/itemProps3.xml><?xml version="1.0" encoding="utf-8"?>
<ds:datastoreItem xmlns:ds="http://schemas.openxmlformats.org/officeDocument/2006/customXml" ds:itemID="{4AA90D32-F50F-4257-B302-DF5525F1E398}"/>
</file>

<file path=docProps/app.xml><?xml version="1.0" encoding="utf-8"?>
<Properties xmlns="http://schemas.openxmlformats.org/officeDocument/2006/extended-properties" xmlns:vt="http://schemas.openxmlformats.org/officeDocument/2006/docPropsVTypes">
  <Template>Cloud Security with WVD- Infographic_CB</Template>
  <TotalTime>238</TotalTime>
  <Words>304</Words>
  <Application>Microsoft Office PowerPoint</Application>
  <PresentationFormat>Custom</PresentationFormat>
  <Paragraphs>30</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White Template</vt:lpstr>
      <vt:lpstr>PowerPoint Presentation</vt:lpstr>
    </vt:vector>
  </TitlesOfParts>
  <Manager>&lt;Comms manager name here&gt;</Manager>
  <Company>Microsoft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&lt;Event name&gt;</dc:subject>
  <dc:creator>Julbenson Hujon [Chillibreeze]</dc:creator>
  <cp:keywords/>
  <dc:description/>
  <cp:lastModifiedBy>Puriyachat Chiaworanontakun</cp:lastModifiedBy>
  <cp:revision>23</cp:revision>
  <dcterms:created xsi:type="dcterms:W3CDTF">2020-06-03T09:47:35Z</dcterms:created>
  <dcterms:modified xsi:type="dcterms:W3CDTF">2020-07-29T17:20:19Z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0x010100BF2C28266A38B74BB8736D79589A967D</vt:lpwstr>
  </property>
  <property fmtid="{D5CDD505-2E9C-101B-9397-08002B2CF9AE}" pid="3" name="Product">
    <vt:lpwstr/>
  </property>
  <property fmtid="{D5CDD505-2E9C-101B-9397-08002B2CF9AE}" pid="4" name="Event1">
    <vt:lpwstr>622;#Unassigned|2c8af875-f38a-40b8-a0a9-056aed3fc8c0</vt:lpwstr>
  </property>
  <property fmtid="{D5CDD505-2E9C-101B-9397-08002B2CF9AE}" pid="5" name="Audience">
    <vt:lpwstr/>
  </property>
  <property fmtid="{D5CDD505-2E9C-101B-9397-08002B2CF9AE}" pid="6" name="Event Venue">
    <vt:lpwstr/>
  </property>
  <property fmtid="{D5CDD505-2E9C-101B-9397-08002B2CF9AE}" pid="7" name="Track">
    <vt:lpwstr/>
  </property>
  <property fmtid="{D5CDD505-2E9C-101B-9397-08002B2CF9AE}" pid="8" name="Event Location">
    <vt:lpwstr/>
  </property>
  <property fmtid="{D5CDD505-2E9C-101B-9397-08002B2CF9AE}" pid="9" name="Campaign">
    <vt:lpwstr/>
  </property>
  <property fmtid="{D5CDD505-2E9C-101B-9397-08002B2CF9AE}" pid="10" name="IsMyDocuments">
    <vt:bool>true</vt:bool>
  </property>
  <property fmtid="{D5CDD505-2E9C-101B-9397-08002B2CF9AE}" pid="11" name="MSIP_Label_f42aa342-8706-4288-bd11-ebb85995028c_Enabled">
    <vt:lpwstr>True</vt:lpwstr>
  </property>
  <property fmtid="{D5CDD505-2E9C-101B-9397-08002B2CF9AE}" pid="12" name="MSIP_Label_f42aa342-8706-4288-bd11-ebb85995028c_SiteId">
    <vt:lpwstr>72f988bf-86f1-41af-91ab-2d7cd011db47</vt:lpwstr>
  </property>
  <property fmtid="{D5CDD505-2E9C-101B-9397-08002B2CF9AE}" pid="13" name="MSIP_Label_f42aa342-8706-4288-bd11-ebb85995028c_Ref">
    <vt:lpwstr>https://api.informationprotection.azure.com/api/72f988bf-86f1-41af-91ab-2d7cd011db47</vt:lpwstr>
  </property>
  <property fmtid="{D5CDD505-2E9C-101B-9397-08002B2CF9AE}" pid="14" name="MSIP_Label_f42aa342-8706-4288-bd11-ebb85995028c_Owner">
    <vt:lpwstr>maryfj@microsoft.com</vt:lpwstr>
  </property>
  <property fmtid="{D5CDD505-2E9C-101B-9397-08002B2CF9AE}" pid="15" name="MSIP_Label_f42aa342-8706-4288-bd11-ebb85995028c_SetDate">
    <vt:lpwstr>2017-08-29T14:27:20.8568347-07:00</vt:lpwstr>
  </property>
  <property fmtid="{D5CDD505-2E9C-101B-9397-08002B2CF9AE}" pid="16" name="MSIP_Label_f42aa342-8706-4288-bd11-ebb85995028c_Name">
    <vt:lpwstr>General</vt:lpwstr>
  </property>
  <property fmtid="{D5CDD505-2E9C-101B-9397-08002B2CF9AE}" pid="17" name="MSIP_Label_f42aa342-8706-4288-bd11-ebb85995028c_Application">
    <vt:lpwstr>Microsoft Azure Information Protection</vt:lpwstr>
  </property>
  <property fmtid="{D5CDD505-2E9C-101B-9397-08002B2CF9AE}" pid="18" name="MSIP_Label_f42aa342-8706-4288-bd11-ebb85995028c_Extended_MSFT_Method">
    <vt:lpwstr>Automatic</vt:lpwstr>
  </property>
  <property fmtid="{D5CDD505-2E9C-101B-9397-08002B2CF9AE}" pid="19" name="Sensitivity">
    <vt:lpwstr>General</vt:lpwstr>
  </property>
  <property fmtid="{D5CDD505-2E9C-101B-9397-08002B2CF9AE}" pid="20" name="ArticulateGUID">
    <vt:lpwstr>764873AA-A6AF-4AC1-ADFB-BBC2AE16BB66</vt:lpwstr>
  </property>
  <property fmtid="{D5CDD505-2E9C-101B-9397-08002B2CF9AE}" pid="21" name="ArticulatePath">
    <vt:lpwstr>es-MX_DevOps w GitHub_What is DevOps infographic_062420</vt:lpwstr>
  </property>
  <property fmtid="{D5CDD505-2E9C-101B-9397-08002B2CF9AE}" pid="22" name="Order">
    <vt:r8>189500</vt:r8>
  </property>
  <property fmtid="{D5CDD505-2E9C-101B-9397-08002B2CF9AE}" pid="23" name="xd_Signature">
    <vt:bool>false</vt:bool>
  </property>
  <property fmtid="{D5CDD505-2E9C-101B-9397-08002B2CF9AE}" pid="24" name="xd_ProgID">
    <vt:lpwstr/>
  </property>
  <property fmtid="{D5CDD505-2E9C-101B-9397-08002B2CF9AE}" pid="25" name="_SourceUrl">
    <vt:lpwstr/>
  </property>
  <property fmtid="{D5CDD505-2E9C-101B-9397-08002B2CF9AE}" pid="26" name="_SharedFileIndex">
    <vt:lpwstr/>
  </property>
  <property fmtid="{D5CDD505-2E9C-101B-9397-08002B2CF9AE}" pid="27" name="ComplianceAssetId">
    <vt:lpwstr/>
  </property>
  <property fmtid="{D5CDD505-2E9C-101B-9397-08002B2CF9AE}" pid="28" name="TemplateUrl">
    <vt:lpwstr/>
  </property>
</Properties>
</file>