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29" r:id="rId4"/>
  </p:sldMasterIdLst>
  <p:notesMasterIdLst>
    <p:notesMasterId r:id="rId6"/>
  </p:notesMasterIdLst>
  <p:handoutMasterIdLst>
    <p:handoutMasterId r:id="rId7"/>
  </p:handoutMasterIdLst>
  <p:sldIdLst>
    <p:sldId id="262" r:id="rId5"/>
  </p:sldIdLst>
  <p:sldSz cx="7772400" cy="13185775"/>
  <p:notesSz cx="6858000" cy="9144000"/>
  <p:defaultText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7" name="Kathryn Courtney" initials="KC" lastIdx="1" clrIdx="7">
    <p:extLst>
      <p:ext uri="{19B8F6BF-5375-455C-9EA6-DF929625EA0E}">
        <p15:presenceInfo xmlns:p15="http://schemas.microsoft.com/office/powerpoint/2012/main" userId="Kathryn Courtney" providerId="None"/>
      </p:ext>
    </p:extLst>
  </p:cmAuthor>
  <p:cmAuthor id="1" name="Mary Feil-Jacobs" initials="MFJ" lastIdx="43" clrIdx="1"/>
  <p:cmAuthor id="8" name="Travis Nesse" initials="TN" lastIdx="6" clrIdx="8">
    <p:extLst>
      <p:ext uri="{19B8F6BF-5375-455C-9EA6-DF929625EA0E}">
        <p15:presenceInfo xmlns:p15="http://schemas.microsoft.com/office/powerpoint/2012/main" userId="Travis Nesse" providerId="None"/>
      </p:ext>
    </p:extLst>
  </p:cmAuthor>
  <p:cmAuthor id="2" name="Monica Lueder" initials="ML" lastIdx="22" clrIdx="2">
    <p:extLst>
      <p:ext uri="{19B8F6BF-5375-455C-9EA6-DF929625EA0E}">
        <p15:presenceInfo xmlns:p15="http://schemas.microsoft.com/office/powerpoint/2012/main" userId="S-1-5-21-2127521184-1604012920-1887927527-2598260" providerId="AD"/>
      </p:ext>
    </p:extLst>
  </p:cmAuthor>
  <p:cmAuthor id="3" name="Mary Feil-Jacobs" initials="MF" lastIdx="28" clrIdx="3">
    <p:extLst>
      <p:ext uri="{19B8F6BF-5375-455C-9EA6-DF929625EA0E}">
        <p15:presenceInfo xmlns:p15="http://schemas.microsoft.com/office/powerpoint/2012/main" userId="S-1-5-21-2127521184-1604012920-1887927527-65006" providerId="AD"/>
      </p:ext>
    </p:extLst>
  </p:cmAuthor>
  <p:cmAuthor id="4" name="Tracy Tran" initials="TT" lastIdx="9" clrIdx="4">
    <p:extLst>
      <p:ext uri="{19B8F6BF-5375-455C-9EA6-DF929625EA0E}">
        <p15:presenceInfo xmlns:p15="http://schemas.microsoft.com/office/powerpoint/2012/main" userId="S::tracyt@microsoft.com::7b485f56-8fe8-4efc-a1b3-85e720327ac5" providerId="AD"/>
      </p:ext>
    </p:extLst>
  </p:cmAuthor>
  <p:cmAuthor id="5" name="Gilsylvester Langstieh [Chillibreeze]" initials="GL[" lastIdx="1" clrIdx="5">
    <p:extLst>
      <p:ext uri="{19B8F6BF-5375-455C-9EA6-DF929625EA0E}">
        <p15:presenceInfo xmlns:p15="http://schemas.microsoft.com/office/powerpoint/2012/main" userId="S::gilsylvester.l@chillibreeze.com::b21e834c-0251-490c-a07a-3844b6601718" providerId="AD"/>
      </p:ext>
    </p:extLst>
  </p:cmAuthor>
  <p:cmAuthor id="6" name="Guest User" initials="GU" lastIdx="1" clrIdx="6">
    <p:extLst>
      <p:ext uri="{19B8F6BF-5375-455C-9EA6-DF929625EA0E}">
        <p15:presenceInfo xmlns:p15="http://schemas.microsoft.com/office/powerpoint/2012/main" userId="S::urn:spo:anon#2a590295f9fd1bb445334102fc8e1dc7530ae8600915a969b923600a4c03b0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C1C1"/>
    <a:srgbClr val="3C3C41"/>
    <a:srgbClr val="F3F3F3"/>
    <a:srgbClr val="51A7DD"/>
    <a:srgbClr val="24292E"/>
    <a:srgbClr val="1D2125"/>
    <a:srgbClr val="2B3137"/>
    <a:srgbClr val="032F62"/>
    <a:srgbClr val="7DA71F"/>
    <a:srgbClr val="374B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6327"/>
  </p:normalViewPr>
  <p:slideViewPr>
    <p:cSldViewPr snapToGrid="0">
      <p:cViewPr varScale="1">
        <p:scale>
          <a:sx n="29" d="100"/>
          <a:sy n="29" d="100"/>
        </p:scale>
        <p:origin x="2412" y="44"/>
      </p:cViewPr>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vis Nesse" userId="7f5cd6f3-7534-4332-8f38-a3b44d62a5a5" providerId="ADAL" clId="{C4C8A117-C3E8-4D66-AA63-5DB4C44BBD78}"/>
    <pc:docChg chg="undo addSld delSld">
      <pc:chgData name="Travis Nesse" userId="7f5cd6f3-7534-4332-8f38-a3b44d62a5a5" providerId="ADAL" clId="{C4C8A117-C3E8-4D66-AA63-5DB4C44BBD78}" dt="2020-06-22T19:29:51.863" v="2" actId="47"/>
      <pc:docMkLst>
        <pc:docMk/>
      </pc:docMkLst>
      <pc:sldChg chg="del">
        <pc:chgData name="Travis Nesse" userId="7f5cd6f3-7534-4332-8f38-a3b44d62a5a5" providerId="ADAL" clId="{C4C8A117-C3E8-4D66-AA63-5DB4C44BBD78}" dt="2020-06-22T19:29:51.863" v="2" actId="47"/>
        <pc:sldMkLst>
          <pc:docMk/>
          <pc:sldMk cId="61733314" sldId="261"/>
        </pc:sldMkLst>
      </pc:sldChg>
      <pc:sldChg chg="add del">
        <pc:chgData name="Travis Nesse" userId="7f5cd6f3-7534-4332-8f38-a3b44d62a5a5" providerId="ADAL" clId="{C4C8A117-C3E8-4D66-AA63-5DB4C44BBD78}" dt="2020-06-22T19:29:39.532" v="1" actId="47"/>
        <pc:sldMkLst>
          <pc:docMk/>
          <pc:sldMk cId="1261751478" sldId="262"/>
        </pc:sldMkLst>
      </pc:sldChg>
    </pc:docChg>
  </pc:docChgLst>
  <pc:docChgLst>
    <pc:chgData name="Quincy Kosena" userId="34552e9c-390f-40b5-8a42-f626db2682ad" providerId="ADAL" clId="{3754E1B8-7468-7D41-B056-E71D708FDC37}"/>
    <pc:docChg chg="modSld">
      <pc:chgData name="Quincy Kosena" userId="34552e9c-390f-40b5-8a42-f626db2682ad" providerId="ADAL" clId="{3754E1B8-7468-7D41-B056-E71D708FDC37}" dt="2020-06-25T00:45:22.977" v="22" actId="13926"/>
      <pc:docMkLst>
        <pc:docMk/>
      </pc:docMkLst>
      <pc:sldChg chg="modSp">
        <pc:chgData name="Quincy Kosena" userId="34552e9c-390f-40b5-8a42-f626db2682ad" providerId="ADAL" clId="{3754E1B8-7468-7D41-B056-E71D708FDC37}" dt="2020-06-25T00:45:22.977" v="22" actId="13926"/>
        <pc:sldMkLst>
          <pc:docMk/>
          <pc:sldMk cId="1261751478" sldId="262"/>
        </pc:sldMkLst>
        <pc:spChg chg="mod">
          <ac:chgData name="Quincy Kosena" userId="34552e9c-390f-40b5-8a42-f626db2682ad" providerId="ADAL" clId="{3754E1B8-7468-7D41-B056-E71D708FDC37}" dt="2020-06-25T00:44:55.579" v="18" actId="13926"/>
          <ac:spMkLst>
            <pc:docMk/>
            <pc:sldMk cId="1261751478" sldId="262"/>
            <ac:spMk id="5" creationId="{7813D113-284B-47AD-9FD5-5644CA0FC02F}"/>
          </ac:spMkLst>
        </pc:spChg>
        <pc:spChg chg="mod">
          <ac:chgData name="Quincy Kosena" userId="34552e9c-390f-40b5-8a42-f626db2682ad" providerId="ADAL" clId="{3754E1B8-7468-7D41-B056-E71D708FDC37}" dt="2020-06-25T00:45:22.977" v="22" actId="13926"/>
          <ac:spMkLst>
            <pc:docMk/>
            <pc:sldMk cId="1261751478" sldId="262"/>
            <ac:spMk id="49" creationId="{185BFD69-600B-456C-90BA-C658226A7AD3}"/>
          </ac:spMkLst>
        </pc:spChg>
        <pc:spChg chg="mod">
          <ac:chgData name="Quincy Kosena" userId="34552e9c-390f-40b5-8a42-f626db2682ad" providerId="ADAL" clId="{3754E1B8-7468-7D41-B056-E71D708FDC37}" dt="2020-06-25T00:45:09.610" v="19" actId="13926"/>
          <ac:spMkLst>
            <pc:docMk/>
            <pc:sldMk cId="1261751478" sldId="262"/>
            <ac:spMk id="52" creationId="{F8F2A128-2196-4DA7-9A17-32A9CE66D6B1}"/>
          </ac:spMkLst>
        </pc:spChg>
        <pc:spChg chg="mod">
          <ac:chgData name="Quincy Kosena" userId="34552e9c-390f-40b5-8a42-f626db2682ad" providerId="ADAL" clId="{3754E1B8-7468-7D41-B056-E71D708FDC37}" dt="2020-06-25T00:45:15.140" v="21" actId="13926"/>
          <ac:spMkLst>
            <pc:docMk/>
            <pc:sldMk cId="1261751478" sldId="262"/>
            <ac:spMk id="53" creationId="{DC0334B3-A177-43EE-8157-EFAB87772824}"/>
          </ac:spMkLst>
        </pc:spChg>
        <pc:spChg chg="mod">
          <ac:chgData name="Quincy Kosena" userId="34552e9c-390f-40b5-8a42-f626db2682ad" providerId="ADAL" clId="{3754E1B8-7468-7D41-B056-E71D708FDC37}" dt="2020-06-25T00:44:41.056" v="16" actId="20577"/>
          <ac:spMkLst>
            <pc:docMk/>
            <pc:sldMk cId="1261751478" sldId="262"/>
            <ac:spMk id="69" creationId="{3C39CA27-D070-44A6-B8C7-8029CCCE8A99}"/>
          </ac:spMkLst>
        </pc:spChg>
        <pc:spChg chg="mod">
          <ac:chgData name="Quincy Kosena" userId="34552e9c-390f-40b5-8a42-f626db2682ad" providerId="ADAL" clId="{3754E1B8-7468-7D41-B056-E71D708FDC37}" dt="2020-06-25T00:42:46.359" v="15" actId="20577"/>
          <ac:spMkLst>
            <pc:docMk/>
            <pc:sldMk cId="1261751478" sldId="262"/>
            <ac:spMk id="182" creationId="{3DC7ACE4-B68E-4204-8CAC-C3722E31E9BB}"/>
          </ac:spMkLst>
        </pc:spChg>
        <pc:spChg chg="mod">
          <ac:chgData name="Quincy Kosena" userId="34552e9c-390f-40b5-8a42-f626db2682ad" providerId="ADAL" clId="{3754E1B8-7468-7D41-B056-E71D708FDC37}" dt="2020-06-25T00:42:10.236" v="1" actId="1076"/>
          <ac:spMkLst>
            <pc:docMk/>
            <pc:sldMk cId="1261751478" sldId="262"/>
            <ac:spMk id="307" creationId="{F136FA8D-FC0C-48CB-86F9-3EB4E65D7F47}"/>
          </ac:spMkLst>
        </pc:spChg>
      </pc:sldChg>
    </pc:docChg>
  </pc:docChgLst>
  <pc:docChgLst>
    <pc:chgData name="Andrew Fancon [Chillbreeze]" userId="232cce83-d2d6-468f-908e-b6e5e3987f8c" providerId="ADAL" clId="{4721214A-D5D1-4B9C-AE26-513335BAAFC6}"/>
    <pc:docChg chg="undo custSel addSld delSld modSld">
      <pc:chgData name="Andrew Fancon [Chillbreeze]" userId="232cce83-d2d6-468f-908e-b6e5e3987f8c" providerId="ADAL" clId="{4721214A-D5D1-4B9C-AE26-513335BAAFC6}" dt="2020-06-22T13:44:34.802" v="523" actId="1076"/>
      <pc:docMkLst>
        <pc:docMk/>
      </pc:docMkLst>
      <pc:sldChg chg="addSp delSp modSp mod">
        <pc:chgData name="Andrew Fancon [Chillbreeze]" userId="232cce83-d2d6-468f-908e-b6e5e3987f8c" providerId="ADAL" clId="{4721214A-D5D1-4B9C-AE26-513335BAAFC6}" dt="2020-06-22T13:44:34.802" v="523" actId="1076"/>
        <pc:sldMkLst>
          <pc:docMk/>
          <pc:sldMk cId="61733314" sldId="261"/>
        </pc:sldMkLst>
        <pc:spChg chg="del mod topLvl">
          <ac:chgData name="Andrew Fancon [Chillbreeze]" userId="232cce83-d2d6-468f-908e-b6e5e3987f8c" providerId="ADAL" clId="{4721214A-D5D1-4B9C-AE26-513335BAAFC6}" dt="2020-06-22T13:42:28.318" v="499" actId="478"/>
          <ac:spMkLst>
            <pc:docMk/>
            <pc:sldMk cId="61733314" sldId="261"/>
            <ac:spMk id="5" creationId="{7813D113-284B-47AD-9FD5-5644CA0FC02F}"/>
          </ac:spMkLst>
        </pc:spChg>
        <pc:spChg chg="mod">
          <ac:chgData name="Andrew Fancon [Chillbreeze]" userId="232cce83-d2d6-468f-908e-b6e5e3987f8c" providerId="ADAL" clId="{4721214A-D5D1-4B9C-AE26-513335BAAFC6}" dt="2020-06-22T13:26:17.379" v="180" actId="14100"/>
          <ac:spMkLst>
            <pc:docMk/>
            <pc:sldMk cId="61733314" sldId="261"/>
            <ac:spMk id="6" creationId="{4A76E9A6-C709-4E4F-997C-E96693118461}"/>
          </ac:spMkLst>
        </pc:spChg>
        <pc:spChg chg="del mod topLvl">
          <ac:chgData name="Andrew Fancon [Chillbreeze]" userId="232cce83-d2d6-468f-908e-b6e5e3987f8c" providerId="ADAL" clId="{4721214A-D5D1-4B9C-AE26-513335BAAFC6}" dt="2020-06-22T13:29:01.590" v="209" actId="478"/>
          <ac:spMkLst>
            <pc:docMk/>
            <pc:sldMk cId="61733314" sldId="261"/>
            <ac:spMk id="7" creationId="{F1D98BFC-67E9-4D05-82CE-F3DC38410F20}"/>
          </ac:spMkLst>
        </pc:spChg>
        <pc:spChg chg="mod">
          <ac:chgData name="Andrew Fancon [Chillbreeze]" userId="232cce83-d2d6-468f-908e-b6e5e3987f8c" providerId="ADAL" clId="{4721214A-D5D1-4B9C-AE26-513335BAAFC6}" dt="2020-06-22T13:41:04.247" v="486" actId="20577"/>
          <ac:spMkLst>
            <pc:docMk/>
            <pc:sldMk cId="61733314" sldId="261"/>
            <ac:spMk id="10" creationId="{2657996A-515C-437A-A692-1B62FCD4AEAB}"/>
          </ac:spMkLst>
        </pc:spChg>
        <pc:spChg chg="mod">
          <ac:chgData name="Andrew Fancon [Chillbreeze]" userId="232cce83-d2d6-468f-908e-b6e5e3987f8c" providerId="ADAL" clId="{4721214A-D5D1-4B9C-AE26-513335BAAFC6}" dt="2020-06-22T13:27:05.884" v="197" actId="164"/>
          <ac:spMkLst>
            <pc:docMk/>
            <pc:sldMk cId="61733314" sldId="261"/>
            <ac:spMk id="12" creationId="{5E9172BD-BE34-4CDB-A366-F15EBFACAAA2}"/>
          </ac:spMkLst>
        </pc:spChg>
        <pc:spChg chg="mod">
          <ac:chgData name="Andrew Fancon [Chillbreeze]" userId="232cce83-d2d6-468f-908e-b6e5e3987f8c" providerId="ADAL" clId="{4721214A-D5D1-4B9C-AE26-513335BAAFC6}" dt="2020-06-22T12:34:01.285" v="3" actId="1076"/>
          <ac:spMkLst>
            <pc:docMk/>
            <pc:sldMk cId="61733314" sldId="261"/>
            <ac:spMk id="15" creationId="{C79E3DA4-7C2C-41D2-87D4-E80B71383520}"/>
          </ac:spMkLst>
        </pc:spChg>
        <pc:spChg chg="mod">
          <ac:chgData name="Andrew Fancon [Chillbreeze]" userId="232cce83-d2d6-468f-908e-b6e5e3987f8c" providerId="ADAL" clId="{4721214A-D5D1-4B9C-AE26-513335BAAFC6}" dt="2020-06-22T12:41:02.857" v="78" actId="1038"/>
          <ac:spMkLst>
            <pc:docMk/>
            <pc:sldMk cId="61733314" sldId="261"/>
            <ac:spMk id="36" creationId="{A1383AB5-ECC5-4D58-B98C-1C1563BC9A4A}"/>
          </ac:spMkLst>
        </pc:spChg>
        <pc:spChg chg="mod">
          <ac:chgData name="Andrew Fancon [Chillbreeze]" userId="232cce83-d2d6-468f-908e-b6e5e3987f8c" providerId="ADAL" clId="{4721214A-D5D1-4B9C-AE26-513335BAAFC6}" dt="2020-06-22T13:28:44.979" v="206" actId="1076"/>
          <ac:spMkLst>
            <pc:docMk/>
            <pc:sldMk cId="61733314" sldId="261"/>
            <ac:spMk id="41" creationId="{7674CC57-617E-4B05-B69D-297F49355386}"/>
          </ac:spMkLst>
        </pc:spChg>
        <pc:spChg chg="mod">
          <ac:chgData name="Andrew Fancon [Chillbreeze]" userId="232cce83-d2d6-468f-908e-b6e5e3987f8c" providerId="ADAL" clId="{4721214A-D5D1-4B9C-AE26-513335BAAFC6}" dt="2020-06-22T13:44:24.372" v="522" actId="1076"/>
          <ac:spMkLst>
            <pc:docMk/>
            <pc:sldMk cId="61733314" sldId="261"/>
            <ac:spMk id="48" creationId="{426CD345-A584-EF4D-81D4-BD0CA2C22D27}"/>
          </ac:spMkLst>
        </pc:spChg>
        <pc:spChg chg="mod">
          <ac:chgData name="Andrew Fancon [Chillbreeze]" userId="232cce83-d2d6-468f-908e-b6e5e3987f8c" providerId="ADAL" clId="{4721214A-D5D1-4B9C-AE26-513335BAAFC6}" dt="2020-06-22T12:35:37.413" v="16" actId="1076"/>
          <ac:spMkLst>
            <pc:docMk/>
            <pc:sldMk cId="61733314" sldId="261"/>
            <ac:spMk id="49" creationId="{185BFD69-600B-456C-90BA-C658226A7AD3}"/>
          </ac:spMkLst>
        </pc:spChg>
        <pc:spChg chg="mod">
          <ac:chgData name="Andrew Fancon [Chillbreeze]" userId="232cce83-d2d6-468f-908e-b6e5e3987f8c" providerId="ADAL" clId="{4721214A-D5D1-4B9C-AE26-513335BAAFC6}" dt="2020-06-22T13:30:10.837" v="218" actId="404"/>
          <ac:spMkLst>
            <pc:docMk/>
            <pc:sldMk cId="61733314" sldId="261"/>
            <ac:spMk id="51" creationId="{C1C7E21B-5258-441C-A6DA-05936D4A6E0A}"/>
          </ac:spMkLst>
        </pc:spChg>
        <pc:spChg chg="mod">
          <ac:chgData name="Andrew Fancon [Chillbreeze]" userId="232cce83-d2d6-468f-908e-b6e5e3987f8c" providerId="ADAL" clId="{4721214A-D5D1-4B9C-AE26-513335BAAFC6}" dt="2020-06-22T13:30:10.837" v="218" actId="404"/>
          <ac:spMkLst>
            <pc:docMk/>
            <pc:sldMk cId="61733314" sldId="261"/>
            <ac:spMk id="52" creationId="{F8F2A128-2196-4DA7-9A17-32A9CE66D6B1}"/>
          </ac:spMkLst>
        </pc:spChg>
        <pc:spChg chg="mod">
          <ac:chgData name="Andrew Fancon [Chillbreeze]" userId="232cce83-d2d6-468f-908e-b6e5e3987f8c" providerId="ADAL" clId="{4721214A-D5D1-4B9C-AE26-513335BAAFC6}" dt="2020-06-22T13:30:10.837" v="218" actId="404"/>
          <ac:spMkLst>
            <pc:docMk/>
            <pc:sldMk cId="61733314" sldId="261"/>
            <ac:spMk id="53" creationId="{DC0334B3-A177-43EE-8157-EFAB87772824}"/>
          </ac:spMkLst>
        </pc:spChg>
        <pc:spChg chg="mod">
          <ac:chgData name="Andrew Fancon [Chillbreeze]" userId="232cce83-d2d6-468f-908e-b6e5e3987f8c" providerId="ADAL" clId="{4721214A-D5D1-4B9C-AE26-513335BAAFC6}" dt="2020-06-22T13:30:10.837" v="218" actId="404"/>
          <ac:spMkLst>
            <pc:docMk/>
            <pc:sldMk cId="61733314" sldId="261"/>
            <ac:spMk id="54" creationId="{E1D6C9DC-3E66-4EC0-AC57-E624995855C8}"/>
          </ac:spMkLst>
        </pc:spChg>
        <pc:spChg chg="mod">
          <ac:chgData name="Andrew Fancon [Chillbreeze]" userId="232cce83-d2d6-468f-908e-b6e5e3987f8c" providerId="ADAL" clId="{4721214A-D5D1-4B9C-AE26-513335BAAFC6}" dt="2020-06-22T13:30:10.837" v="218" actId="404"/>
          <ac:spMkLst>
            <pc:docMk/>
            <pc:sldMk cId="61733314" sldId="261"/>
            <ac:spMk id="55" creationId="{46E99007-21BD-47BD-9CFB-B754BA42B505}"/>
          </ac:spMkLst>
        </pc:spChg>
        <pc:spChg chg="mod">
          <ac:chgData name="Andrew Fancon [Chillbreeze]" userId="232cce83-d2d6-468f-908e-b6e5e3987f8c" providerId="ADAL" clId="{4721214A-D5D1-4B9C-AE26-513335BAAFC6}" dt="2020-06-22T13:30:17.806" v="219" actId="404"/>
          <ac:spMkLst>
            <pc:docMk/>
            <pc:sldMk cId="61733314" sldId="261"/>
            <ac:spMk id="62" creationId="{43658E1B-A089-4B34-BF0F-AD86CB1BBD6B}"/>
          </ac:spMkLst>
        </pc:spChg>
        <pc:spChg chg="mod">
          <ac:chgData name="Andrew Fancon [Chillbreeze]" userId="232cce83-d2d6-468f-908e-b6e5e3987f8c" providerId="ADAL" clId="{4721214A-D5D1-4B9C-AE26-513335BAAFC6}" dt="2020-06-22T13:30:17.806" v="219" actId="404"/>
          <ac:spMkLst>
            <pc:docMk/>
            <pc:sldMk cId="61733314" sldId="261"/>
            <ac:spMk id="63" creationId="{963D8CF4-DF86-415B-978D-ABA756B706C9}"/>
          </ac:spMkLst>
        </pc:spChg>
        <pc:spChg chg="mod">
          <ac:chgData name="Andrew Fancon [Chillbreeze]" userId="232cce83-d2d6-468f-908e-b6e5e3987f8c" providerId="ADAL" clId="{4721214A-D5D1-4B9C-AE26-513335BAAFC6}" dt="2020-06-22T13:30:17.806" v="219" actId="404"/>
          <ac:spMkLst>
            <pc:docMk/>
            <pc:sldMk cId="61733314" sldId="261"/>
            <ac:spMk id="64" creationId="{E1714077-7D62-4A7B-A7E4-CD0817148A02}"/>
          </ac:spMkLst>
        </pc:spChg>
        <pc:spChg chg="mod">
          <ac:chgData name="Andrew Fancon [Chillbreeze]" userId="232cce83-d2d6-468f-908e-b6e5e3987f8c" providerId="ADAL" clId="{4721214A-D5D1-4B9C-AE26-513335BAAFC6}" dt="2020-06-22T13:30:17.806" v="219" actId="404"/>
          <ac:spMkLst>
            <pc:docMk/>
            <pc:sldMk cId="61733314" sldId="261"/>
            <ac:spMk id="65" creationId="{E78DDCD3-5A69-44AC-9A54-45B918A5B06A}"/>
          </ac:spMkLst>
        </pc:spChg>
        <pc:spChg chg="mod">
          <ac:chgData name="Andrew Fancon [Chillbreeze]" userId="232cce83-d2d6-468f-908e-b6e5e3987f8c" providerId="ADAL" clId="{4721214A-D5D1-4B9C-AE26-513335BAAFC6}" dt="2020-06-22T13:27:43.672" v="198" actId="255"/>
          <ac:spMkLst>
            <pc:docMk/>
            <pc:sldMk cId="61733314" sldId="261"/>
            <ac:spMk id="66" creationId="{1D5C78F6-9502-43EC-840C-4C0AACAB6329}"/>
          </ac:spMkLst>
        </pc:spChg>
        <pc:spChg chg="mod">
          <ac:chgData name="Andrew Fancon [Chillbreeze]" userId="232cce83-d2d6-468f-908e-b6e5e3987f8c" providerId="ADAL" clId="{4721214A-D5D1-4B9C-AE26-513335BAAFC6}" dt="2020-06-22T12:42:54.151" v="108" actId="1038"/>
          <ac:spMkLst>
            <pc:docMk/>
            <pc:sldMk cId="61733314" sldId="261"/>
            <ac:spMk id="69" creationId="{3C39CA27-D070-44A6-B8C7-8029CCCE8A99}"/>
          </ac:spMkLst>
        </pc:spChg>
        <pc:spChg chg="del mod topLvl">
          <ac:chgData name="Andrew Fancon [Chillbreeze]" userId="232cce83-d2d6-468f-908e-b6e5e3987f8c" providerId="ADAL" clId="{4721214A-D5D1-4B9C-AE26-513335BAAFC6}" dt="2020-06-22T13:29:03.175" v="210" actId="478"/>
          <ac:spMkLst>
            <pc:docMk/>
            <pc:sldMk cId="61733314" sldId="261"/>
            <ac:spMk id="70" creationId="{AB46FE69-FB52-46C6-9245-C7704C4AF027}"/>
          </ac:spMkLst>
        </pc:spChg>
        <pc:spChg chg="del mod topLvl">
          <ac:chgData name="Andrew Fancon [Chillbreeze]" userId="232cce83-d2d6-468f-908e-b6e5e3987f8c" providerId="ADAL" clId="{4721214A-D5D1-4B9C-AE26-513335BAAFC6}" dt="2020-06-22T13:29:05" v="211" actId="478"/>
          <ac:spMkLst>
            <pc:docMk/>
            <pc:sldMk cId="61733314" sldId="261"/>
            <ac:spMk id="71" creationId="{0B1540FE-DDD2-4A49-A6D3-692EBF81CB7A}"/>
          </ac:spMkLst>
        </pc:spChg>
        <pc:spChg chg="mod">
          <ac:chgData name="Andrew Fancon [Chillbreeze]" userId="232cce83-d2d6-468f-908e-b6e5e3987f8c" providerId="ADAL" clId="{4721214A-D5D1-4B9C-AE26-513335BAAFC6}" dt="2020-06-22T13:43:11.878" v="506" actId="120"/>
          <ac:spMkLst>
            <pc:docMk/>
            <pc:sldMk cId="61733314" sldId="261"/>
            <ac:spMk id="73" creationId="{E8CDF95D-C0A9-4F04-84D6-2E7364A3A62F}"/>
          </ac:spMkLst>
        </pc:spChg>
        <pc:spChg chg="mod">
          <ac:chgData name="Andrew Fancon [Chillbreeze]" userId="232cce83-d2d6-468f-908e-b6e5e3987f8c" providerId="ADAL" clId="{4721214A-D5D1-4B9C-AE26-513335BAAFC6}" dt="2020-06-22T13:43:49.179" v="515" actId="1076"/>
          <ac:spMkLst>
            <pc:docMk/>
            <pc:sldMk cId="61733314" sldId="261"/>
            <ac:spMk id="75" creationId="{EBECC016-25B8-4F72-A2AD-4803426A86CB}"/>
          </ac:spMkLst>
        </pc:spChg>
        <pc:spChg chg="mod">
          <ac:chgData name="Andrew Fancon [Chillbreeze]" userId="232cce83-d2d6-468f-908e-b6e5e3987f8c" providerId="ADAL" clId="{4721214A-D5D1-4B9C-AE26-513335BAAFC6}" dt="2020-06-22T13:43:44.982" v="513" actId="1076"/>
          <ac:spMkLst>
            <pc:docMk/>
            <pc:sldMk cId="61733314" sldId="261"/>
            <ac:spMk id="76" creationId="{0F0853E1-BA6C-4F22-A187-38EE418109BB}"/>
          </ac:spMkLst>
        </pc:spChg>
        <pc:spChg chg="mod">
          <ac:chgData name="Andrew Fancon [Chillbreeze]" userId="232cce83-d2d6-468f-908e-b6e5e3987f8c" providerId="ADAL" clId="{4721214A-D5D1-4B9C-AE26-513335BAAFC6}" dt="2020-06-22T13:43:45.566" v="514" actId="1076"/>
          <ac:spMkLst>
            <pc:docMk/>
            <pc:sldMk cId="61733314" sldId="261"/>
            <ac:spMk id="77" creationId="{6B07E9F2-795A-4234-BEF0-47EECBDD552B}"/>
          </ac:spMkLst>
        </pc:spChg>
        <pc:spChg chg="mod">
          <ac:chgData name="Andrew Fancon [Chillbreeze]" userId="232cce83-d2d6-468f-908e-b6e5e3987f8c" providerId="ADAL" clId="{4721214A-D5D1-4B9C-AE26-513335BAAFC6}" dt="2020-06-22T12:49:50.765" v="129" actId="20577"/>
          <ac:spMkLst>
            <pc:docMk/>
            <pc:sldMk cId="61733314" sldId="261"/>
            <ac:spMk id="182" creationId="{3DC7ACE4-B68E-4204-8CAC-C3722E31E9BB}"/>
          </ac:spMkLst>
        </pc:spChg>
        <pc:spChg chg="mod">
          <ac:chgData name="Andrew Fancon [Chillbreeze]" userId="232cce83-d2d6-468f-908e-b6e5e3987f8c" providerId="ADAL" clId="{4721214A-D5D1-4B9C-AE26-513335BAAFC6}" dt="2020-06-22T12:35:28.261" v="15" actId="14100"/>
          <ac:spMkLst>
            <pc:docMk/>
            <pc:sldMk cId="61733314" sldId="261"/>
            <ac:spMk id="283" creationId="{59C1A01B-2DE8-429D-93BA-1157EAFBA6E3}"/>
          </ac:spMkLst>
        </pc:spChg>
        <pc:spChg chg="mod">
          <ac:chgData name="Andrew Fancon [Chillbreeze]" userId="232cce83-d2d6-468f-908e-b6e5e3987f8c" providerId="ADAL" clId="{4721214A-D5D1-4B9C-AE26-513335BAAFC6}" dt="2020-06-22T12:34:16.302" v="6" actId="408"/>
          <ac:spMkLst>
            <pc:docMk/>
            <pc:sldMk cId="61733314" sldId="261"/>
            <ac:spMk id="291" creationId="{31BC24F8-2A3C-4395-A5ED-183295EE3475}"/>
          </ac:spMkLst>
        </pc:spChg>
        <pc:spChg chg="mod">
          <ac:chgData name="Andrew Fancon [Chillbreeze]" userId="232cce83-d2d6-468f-908e-b6e5e3987f8c" providerId="ADAL" clId="{4721214A-D5D1-4B9C-AE26-513335BAAFC6}" dt="2020-06-22T12:34:16.302" v="6" actId="408"/>
          <ac:spMkLst>
            <pc:docMk/>
            <pc:sldMk cId="61733314" sldId="261"/>
            <ac:spMk id="292" creationId="{F128E941-802B-42A1-BBA1-1A471FDA037D}"/>
          </ac:spMkLst>
        </pc:spChg>
        <pc:spChg chg="mod">
          <ac:chgData name="Andrew Fancon [Chillbreeze]" userId="232cce83-d2d6-468f-908e-b6e5e3987f8c" providerId="ADAL" clId="{4721214A-D5D1-4B9C-AE26-513335BAAFC6}" dt="2020-06-22T12:34:16.302" v="6" actId="408"/>
          <ac:spMkLst>
            <pc:docMk/>
            <pc:sldMk cId="61733314" sldId="261"/>
            <ac:spMk id="293" creationId="{C23488CE-8C0F-4DF6-AE8E-F5D86DC7FEDE}"/>
          </ac:spMkLst>
        </pc:spChg>
        <pc:spChg chg="mod">
          <ac:chgData name="Andrew Fancon [Chillbreeze]" userId="232cce83-d2d6-468f-908e-b6e5e3987f8c" providerId="ADAL" clId="{4721214A-D5D1-4B9C-AE26-513335BAAFC6}" dt="2020-06-22T12:34:16.302" v="6" actId="408"/>
          <ac:spMkLst>
            <pc:docMk/>
            <pc:sldMk cId="61733314" sldId="261"/>
            <ac:spMk id="294" creationId="{70B0595E-105D-473F-B178-D43B1754B020}"/>
          </ac:spMkLst>
        </pc:spChg>
        <pc:spChg chg="mod">
          <ac:chgData name="Andrew Fancon [Chillbreeze]" userId="232cce83-d2d6-468f-908e-b6e5e3987f8c" providerId="ADAL" clId="{4721214A-D5D1-4B9C-AE26-513335BAAFC6}" dt="2020-06-22T12:34:09.162" v="5" actId="1038"/>
          <ac:spMkLst>
            <pc:docMk/>
            <pc:sldMk cId="61733314" sldId="261"/>
            <ac:spMk id="295" creationId="{83F86E76-2266-4388-BBF0-C2AAC831431E}"/>
          </ac:spMkLst>
        </pc:spChg>
        <pc:spChg chg="mod">
          <ac:chgData name="Andrew Fancon [Chillbreeze]" userId="232cce83-d2d6-468f-908e-b6e5e3987f8c" providerId="ADAL" clId="{4721214A-D5D1-4B9C-AE26-513335BAAFC6}" dt="2020-06-22T12:40:37.941" v="75" actId="1076"/>
          <ac:spMkLst>
            <pc:docMk/>
            <pc:sldMk cId="61733314" sldId="261"/>
            <ac:spMk id="296" creationId="{F14E688A-303A-4B58-B5AA-9960BF80BA64}"/>
          </ac:spMkLst>
        </pc:spChg>
        <pc:spChg chg="mod">
          <ac:chgData name="Andrew Fancon [Chillbreeze]" userId="232cce83-d2d6-468f-908e-b6e5e3987f8c" providerId="ADAL" clId="{4721214A-D5D1-4B9C-AE26-513335BAAFC6}" dt="2020-06-22T12:40:33.141" v="74" actId="1076"/>
          <ac:spMkLst>
            <pc:docMk/>
            <pc:sldMk cId="61733314" sldId="261"/>
            <ac:spMk id="297" creationId="{24224E6C-7B5F-44A2-91BC-2968050DCB46}"/>
          </ac:spMkLst>
        </pc:spChg>
        <pc:spChg chg="mod">
          <ac:chgData name="Andrew Fancon [Chillbreeze]" userId="232cce83-d2d6-468f-908e-b6e5e3987f8c" providerId="ADAL" clId="{4721214A-D5D1-4B9C-AE26-513335BAAFC6}" dt="2020-06-22T12:41:27.215" v="93" actId="1038"/>
          <ac:spMkLst>
            <pc:docMk/>
            <pc:sldMk cId="61733314" sldId="261"/>
            <ac:spMk id="298" creationId="{3CCACD4C-BE16-4313-BD42-DA1102528400}"/>
          </ac:spMkLst>
        </pc:spChg>
        <pc:spChg chg="mod">
          <ac:chgData name="Andrew Fancon [Chillbreeze]" userId="232cce83-d2d6-468f-908e-b6e5e3987f8c" providerId="ADAL" clId="{4721214A-D5D1-4B9C-AE26-513335BAAFC6}" dt="2020-06-22T12:40:29.596" v="73" actId="1076"/>
          <ac:spMkLst>
            <pc:docMk/>
            <pc:sldMk cId="61733314" sldId="261"/>
            <ac:spMk id="299" creationId="{406F7AB4-B5A0-4783-8917-4377333A4B85}"/>
          </ac:spMkLst>
        </pc:spChg>
        <pc:spChg chg="mod">
          <ac:chgData name="Andrew Fancon [Chillbreeze]" userId="232cce83-d2d6-468f-908e-b6e5e3987f8c" providerId="ADAL" clId="{4721214A-D5D1-4B9C-AE26-513335BAAFC6}" dt="2020-06-22T12:41:21.799" v="87" actId="1038"/>
          <ac:spMkLst>
            <pc:docMk/>
            <pc:sldMk cId="61733314" sldId="261"/>
            <ac:spMk id="300" creationId="{4877EA1A-EBCF-43EA-8B97-0BF0EB75DAAE}"/>
          </ac:spMkLst>
        </pc:spChg>
        <pc:spChg chg="mod ord">
          <ac:chgData name="Andrew Fancon [Chillbreeze]" userId="232cce83-d2d6-468f-908e-b6e5e3987f8c" providerId="ADAL" clId="{4721214A-D5D1-4B9C-AE26-513335BAAFC6}" dt="2020-06-22T13:27:56.746" v="200" actId="14100"/>
          <ac:spMkLst>
            <pc:docMk/>
            <pc:sldMk cId="61733314" sldId="261"/>
            <ac:spMk id="307" creationId="{F136FA8D-FC0C-48CB-86F9-3EB4E65D7F47}"/>
          </ac:spMkLst>
        </pc:spChg>
        <pc:spChg chg="mod">
          <ac:chgData name="Andrew Fancon [Chillbreeze]" userId="232cce83-d2d6-468f-908e-b6e5e3987f8c" providerId="ADAL" clId="{4721214A-D5D1-4B9C-AE26-513335BAAFC6}" dt="2020-06-22T13:44:14.700" v="518" actId="12788"/>
          <ac:spMkLst>
            <pc:docMk/>
            <pc:sldMk cId="61733314" sldId="261"/>
            <ac:spMk id="308" creationId="{F8D7315B-F707-403F-9931-384287BF725A}"/>
          </ac:spMkLst>
        </pc:spChg>
        <pc:spChg chg="mod">
          <ac:chgData name="Andrew Fancon [Chillbreeze]" userId="232cce83-d2d6-468f-908e-b6e5e3987f8c" providerId="ADAL" clId="{4721214A-D5D1-4B9C-AE26-513335BAAFC6}" dt="2020-06-22T13:28:36.518" v="204" actId="255"/>
          <ac:spMkLst>
            <pc:docMk/>
            <pc:sldMk cId="61733314" sldId="261"/>
            <ac:spMk id="314" creationId="{16166B5C-F6E9-4E9A-91D6-7D402A598A82}"/>
          </ac:spMkLst>
        </pc:spChg>
        <pc:grpChg chg="del mod topLvl">
          <ac:chgData name="Andrew Fancon [Chillbreeze]" userId="232cce83-d2d6-468f-908e-b6e5e3987f8c" providerId="ADAL" clId="{4721214A-D5D1-4B9C-AE26-513335BAAFC6}" dt="2020-06-22T13:42:28.318" v="499" actId="478"/>
          <ac:grpSpMkLst>
            <pc:docMk/>
            <pc:sldMk cId="61733314" sldId="261"/>
            <ac:grpSpMk id="2" creationId="{94A3ED58-F356-428A-9EE5-1AEC8521916C}"/>
          </ac:grpSpMkLst>
        </pc:grpChg>
        <pc:grpChg chg="mod">
          <ac:chgData name="Andrew Fancon [Chillbreeze]" userId="232cce83-d2d6-468f-908e-b6e5e3987f8c" providerId="ADAL" clId="{4721214A-D5D1-4B9C-AE26-513335BAAFC6}" dt="2020-06-22T13:44:34.802" v="523" actId="1076"/>
          <ac:grpSpMkLst>
            <pc:docMk/>
            <pc:sldMk cId="61733314" sldId="261"/>
            <ac:grpSpMk id="11" creationId="{8B427CF8-8FF5-4F84-B27D-7394C81B307B}"/>
          </ac:grpSpMkLst>
        </pc:grpChg>
        <pc:grpChg chg="add del mod">
          <ac:chgData name="Andrew Fancon [Chillbreeze]" userId="232cce83-d2d6-468f-908e-b6e5e3987f8c" providerId="ADAL" clId="{4721214A-D5D1-4B9C-AE26-513335BAAFC6}" dt="2020-06-22T12:36:44.230" v="25" actId="165"/>
          <ac:grpSpMkLst>
            <pc:docMk/>
            <pc:sldMk cId="61733314" sldId="261"/>
            <ac:grpSpMk id="12" creationId="{29244301-1565-4D1B-9348-8C781DB6B162}"/>
          </ac:grpSpMkLst>
        </pc:grpChg>
        <pc:grpChg chg="add del mod">
          <ac:chgData name="Andrew Fancon [Chillbreeze]" userId="232cce83-d2d6-468f-908e-b6e5e3987f8c" providerId="ADAL" clId="{4721214A-D5D1-4B9C-AE26-513335BAAFC6}" dt="2020-06-22T13:28:14.662" v="201" actId="165"/>
          <ac:grpSpMkLst>
            <pc:docMk/>
            <pc:sldMk cId="61733314" sldId="261"/>
            <ac:grpSpMk id="13" creationId="{4FA1DFA5-0BE8-4238-8DBC-4E932FF3C636}"/>
          </ac:grpSpMkLst>
        </pc:grpChg>
        <pc:grpChg chg="add mod">
          <ac:chgData name="Andrew Fancon [Chillbreeze]" userId="232cce83-d2d6-468f-908e-b6e5e3987f8c" providerId="ADAL" clId="{4721214A-D5D1-4B9C-AE26-513335BAAFC6}" dt="2020-06-22T13:27:05.884" v="197" actId="164"/>
          <ac:grpSpMkLst>
            <pc:docMk/>
            <pc:sldMk cId="61733314" sldId="261"/>
            <ac:grpSpMk id="14" creationId="{513D22D5-14DF-4053-85D8-8B12544B5422}"/>
          </ac:grpSpMkLst>
        </pc:grpChg>
        <pc:grpChg chg="add mod">
          <ac:chgData name="Andrew Fancon [Chillbreeze]" userId="232cce83-d2d6-468f-908e-b6e5e3987f8c" providerId="ADAL" clId="{4721214A-D5D1-4B9C-AE26-513335BAAFC6}" dt="2020-06-22T13:43:55.147" v="516" actId="1076"/>
          <ac:grpSpMkLst>
            <pc:docMk/>
            <pc:sldMk cId="61733314" sldId="261"/>
            <ac:grpSpMk id="72" creationId="{64F8B666-E9E1-4F64-976C-9305899F11C7}"/>
          </ac:grpSpMkLst>
        </pc:grpChg>
        <pc:grpChg chg="mod">
          <ac:chgData name="Andrew Fancon [Chillbreeze]" userId="232cce83-d2d6-468f-908e-b6e5e3987f8c" providerId="ADAL" clId="{4721214A-D5D1-4B9C-AE26-513335BAAFC6}" dt="2020-06-22T13:42:29.358" v="500"/>
          <ac:grpSpMkLst>
            <pc:docMk/>
            <pc:sldMk cId="61733314" sldId="261"/>
            <ac:grpSpMk id="74" creationId="{0917DF42-944B-40CA-93C2-85FC0F943A90}"/>
          </ac:grpSpMkLst>
        </pc:grpChg>
        <pc:picChg chg="add del mod">
          <ac:chgData name="Andrew Fancon [Chillbreeze]" userId="232cce83-d2d6-468f-908e-b6e5e3987f8c" providerId="ADAL" clId="{4721214A-D5D1-4B9C-AE26-513335BAAFC6}" dt="2020-06-22T13:26:06.840" v="175" actId="27803"/>
          <ac:picMkLst>
            <pc:docMk/>
            <pc:sldMk cId="61733314" sldId="261"/>
            <ac:picMk id="9" creationId="{5E9172BD-BE34-4CDB-A366-F15EBFACAAA2}"/>
          </ac:picMkLst>
        </pc:picChg>
        <pc:cxnChg chg="del mod topLvl">
          <ac:chgData name="Andrew Fancon [Chillbreeze]" userId="232cce83-d2d6-468f-908e-b6e5e3987f8c" providerId="ADAL" clId="{4721214A-D5D1-4B9C-AE26-513335BAAFC6}" dt="2020-06-22T12:36:46.918" v="26" actId="478"/>
          <ac:cxnSpMkLst>
            <pc:docMk/>
            <pc:sldMk cId="61733314" sldId="261"/>
            <ac:cxnSpMk id="9" creationId="{ECCF255D-676C-409A-A89F-17547A4DFD24}"/>
          </ac:cxnSpMkLst>
        </pc:cxnChg>
        <pc:cxnChg chg="add del mod">
          <ac:chgData name="Andrew Fancon [Chillbreeze]" userId="232cce83-d2d6-468f-908e-b6e5e3987f8c" providerId="ADAL" clId="{4721214A-D5D1-4B9C-AE26-513335BAAFC6}" dt="2020-06-22T13:33:00.278" v="360" actId="478"/>
          <ac:cxnSpMkLst>
            <pc:docMk/>
            <pc:sldMk cId="61733314" sldId="261"/>
            <ac:cxnSpMk id="67" creationId="{C4AFAB77-107D-4301-8AB0-D732E489B0EF}"/>
          </ac:cxnSpMkLst>
        </pc:cxnChg>
        <pc:cxnChg chg="add del mod">
          <ac:chgData name="Andrew Fancon [Chillbreeze]" userId="232cce83-d2d6-468f-908e-b6e5e3987f8c" providerId="ADAL" clId="{4721214A-D5D1-4B9C-AE26-513335BAAFC6}" dt="2020-06-22T13:42:01.788" v="496" actId="478"/>
          <ac:cxnSpMkLst>
            <pc:docMk/>
            <pc:sldMk cId="61733314" sldId="261"/>
            <ac:cxnSpMk id="68" creationId="{BEE71BC8-8C06-4629-9BCA-04D7B6F170B8}"/>
          </ac:cxnSpMkLst>
        </pc:cxnChg>
      </pc:sldChg>
      <pc:sldChg chg="addSp delSp modSp add mod">
        <pc:chgData name="Andrew Fancon [Chillbreeze]" userId="232cce83-d2d6-468f-908e-b6e5e3987f8c" providerId="ADAL" clId="{4721214A-D5D1-4B9C-AE26-513335BAAFC6}" dt="2020-06-22T13:42:41.031" v="501" actId="122"/>
        <pc:sldMkLst>
          <pc:docMk/>
          <pc:sldMk cId="1261751478" sldId="262"/>
        </pc:sldMkLst>
        <pc:spChg chg="mod">
          <ac:chgData name="Andrew Fancon [Chillbreeze]" userId="232cce83-d2d6-468f-908e-b6e5e3987f8c" providerId="ADAL" clId="{4721214A-D5D1-4B9C-AE26-513335BAAFC6}" dt="2020-06-22T13:42:41.031" v="501" actId="122"/>
          <ac:spMkLst>
            <pc:docMk/>
            <pc:sldMk cId="1261751478" sldId="262"/>
            <ac:spMk id="5" creationId="{7813D113-284B-47AD-9FD5-5644CA0FC02F}"/>
          </ac:spMkLst>
        </pc:spChg>
        <pc:spChg chg="del">
          <ac:chgData name="Andrew Fancon [Chillbreeze]" userId="232cce83-d2d6-468f-908e-b6e5e3987f8c" providerId="ADAL" clId="{4721214A-D5D1-4B9C-AE26-513335BAAFC6}" dt="2020-06-22T13:40:33.285" v="465" actId="478"/>
          <ac:spMkLst>
            <pc:docMk/>
            <pc:sldMk cId="1261751478" sldId="262"/>
            <ac:spMk id="10" creationId="{2657996A-515C-437A-A692-1B62FCD4AEAB}"/>
          </ac:spMkLst>
        </pc:spChg>
        <pc:spChg chg="mod ord topLvl">
          <ac:chgData name="Andrew Fancon [Chillbreeze]" userId="232cce83-d2d6-468f-908e-b6e5e3987f8c" providerId="ADAL" clId="{4721214A-D5D1-4B9C-AE26-513335BAAFC6}" dt="2020-06-22T13:41:43.997" v="493" actId="12788"/>
          <ac:spMkLst>
            <pc:docMk/>
            <pc:sldMk cId="1261751478" sldId="262"/>
            <ac:spMk id="41" creationId="{7674CC57-617E-4B05-B69D-297F49355386}"/>
          </ac:spMkLst>
        </pc:spChg>
        <pc:spChg chg="mod">
          <ac:chgData name="Andrew Fancon [Chillbreeze]" userId="232cce83-d2d6-468f-908e-b6e5e3987f8c" providerId="ADAL" clId="{4721214A-D5D1-4B9C-AE26-513335BAAFC6}" dt="2020-06-22T13:33:58.067" v="376" actId="1076"/>
          <ac:spMkLst>
            <pc:docMk/>
            <pc:sldMk cId="1261751478" sldId="262"/>
            <ac:spMk id="48" creationId="{426CD345-A584-EF4D-81D4-BD0CA2C22D27}"/>
          </ac:spMkLst>
        </pc:spChg>
        <pc:spChg chg="mod topLvl">
          <ac:chgData name="Andrew Fancon [Chillbreeze]" userId="232cce83-d2d6-468f-908e-b6e5e3987f8c" providerId="ADAL" clId="{4721214A-D5D1-4B9C-AE26-513335BAAFC6}" dt="2020-06-22T13:40:24.363" v="464" actId="1076"/>
          <ac:spMkLst>
            <pc:docMk/>
            <pc:sldMk cId="1261751478" sldId="262"/>
            <ac:spMk id="51" creationId="{C1C7E21B-5258-441C-A6DA-05936D4A6E0A}"/>
          </ac:spMkLst>
        </pc:spChg>
        <pc:spChg chg="mod topLvl">
          <ac:chgData name="Andrew Fancon [Chillbreeze]" userId="232cce83-d2d6-468f-908e-b6e5e3987f8c" providerId="ADAL" clId="{4721214A-D5D1-4B9C-AE26-513335BAAFC6}" dt="2020-06-22T13:40:24.363" v="464" actId="1076"/>
          <ac:spMkLst>
            <pc:docMk/>
            <pc:sldMk cId="1261751478" sldId="262"/>
            <ac:spMk id="52" creationId="{F8F2A128-2196-4DA7-9A17-32A9CE66D6B1}"/>
          </ac:spMkLst>
        </pc:spChg>
        <pc:spChg chg="mod topLvl">
          <ac:chgData name="Andrew Fancon [Chillbreeze]" userId="232cce83-d2d6-468f-908e-b6e5e3987f8c" providerId="ADAL" clId="{4721214A-D5D1-4B9C-AE26-513335BAAFC6}" dt="2020-06-22T13:40:24.363" v="464" actId="1076"/>
          <ac:spMkLst>
            <pc:docMk/>
            <pc:sldMk cId="1261751478" sldId="262"/>
            <ac:spMk id="53" creationId="{DC0334B3-A177-43EE-8157-EFAB87772824}"/>
          </ac:spMkLst>
        </pc:spChg>
        <pc:spChg chg="mod topLvl">
          <ac:chgData name="Andrew Fancon [Chillbreeze]" userId="232cce83-d2d6-468f-908e-b6e5e3987f8c" providerId="ADAL" clId="{4721214A-D5D1-4B9C-AE26-513335BAAFC6}" dt="2020-06-22T13:40:24.363" v="464" actId="1076"/>
          <ac:spMkLst>
            <pc:docMk/>
            <pc:sldMk cId="1261751478" sldId="262"/>
            <ac:spMk id="54" creationId="{E1D6C9DC-3E66-4EC0-AC57-E624995855C8}"/>
          </ac:spMkLst>
        </pc:spChg>
        <pc:spChg chg="mod topLvl">
          <ac:chgData name="Andrew Fancon [Chillbreeze]" userId="232cce83-d2d6-468f-908e-b6e5e3987f8c" providerId="ADAL" clId="{4721214A-D5D1-4B9C-AE26-513335BAAFC6}" dt="2020-06-22T13:40:24.363" v="464" actId="1076"/>
          <ac:spMkLst>
            <pc:docMk/>
            <pc:sldMk cId="1261751478" sldId="262"/>
            <ac:spMk id="55" creationId="{46E99007-21BD-47BD-9CFB-B754BA42B505}"/>
          </ac:spMkLst>
        </pc:spChg>
        <pc:spChg chg="mod">
          <ac:chgData name="Andrew Fancon [Chillbreeze]" userId="232cce83-d2d6-468f-908e-b6e5e3987f8c" providerId="ADAL" clId="{4721214A-D5D1-4B9C-AE26-513335BAAFC6}" dt="2020-06-22T13:33:30.428" v="368" actId="165"/>
          <ac:spMkLst>
            <pc:docMk/>
            <pc:sldMk cId="1261751478" sldId="262"/>
            <ac:spMk id="57" creationId="{9549E5F1-240F-4568-9479-ABC2D8205A11}"/>
          </ac:spMkLst>
        </pc:spChg>
        <pc:spChg chg="mod">
          <ac:chgData name="Andrew Fancon [Chillbreeze]" userId="232cce83-d2d6-468f-908e-b6e5e3987f8c" providerId="ADAL" clId="{4721214A-D5D1-4B9C-AE26-513335BAAFC6}" dt="2020-06-22T13:33:30.428" v="368" actId="165"/>
          <ac:spMkLst>
            <pc:docMk/>
            <pc:sldMk cId="1261751478" sldId="262"/>
            <ac:spMk id="58" creationId="{2BF58B4A-FA86-4594-9739-92A0E7385CD1}"/>
          </ac:spMkLst>
        </pc:spChg>
        <pc:spChg chg="mod">
          <ac:chgData name="Andrew Fancon [Chillbreeze]" userId="232cce83-d2d6-468f-908e-b6e5e3987f8c" providerId="ADAL" clId="{4721214A-D5D1-4B9C-AE26-513335BAAFC6}" dt="2020-06-22T13:33:30.428" v="368" actId="165"/>
          <ac:spMkLst>
            <pc:docMk/>
            <pc:sldMk cId="1261751478" sldId="262"/>
            <ac:spMk id="59" creationId="{6BEEE50F-4543-442E-973E-6D806F11C9EF}"/>
          </ac:spMkLst>
        </pc:spChg>
        <pc:spChg chg="mod">
          <ac:chgData name="Andrew Fancon [Chillbreeze]" userId="232cce83-d2d6-468f-908e-b6e5e3987f8c" providerId="ADAL" clId="{4721214A-D5D1-4B9C-AE26-513335BAAFC6}" dt="2020-06-22T13:33:30.428" v="368" actId="165"/>
          <ac:spMkLst>
            <pc:docMk/>
            <pc:sldMk cId="1261751478" sldId="262"/>
            <ac:spMk id="60" creationId="{654F6DCD-D000-443A-997B-6D05FFC00A1C}"/>
          </ac:spMkLst>
        </pc:spChg>
        <pc:spChg chg="mod">
          <ac:chgData name="Andrew Fancon [Chillbreeze]" userId="232cce83-d2d6-468f-908e-b6e5e3987f8c" providerId="ADAL" clId="{4721214A-D5D1-4B9C-AE26-513335BAAFC6}" dt="2020-06-22T13:33:30.428" v="368" actId="165"/>
          <ac:spMkLst>
            <pc:docMk/>
            <pc:sldMk cId="1261751478" sldId="262"/>
            <ac:spMk id="61" creationId="{3106F0A4-D5E1-4FA4-9F2D-904D685B75E4}"/>
          </ac:spMkLst>
        </pc:spChg>
        <pc:spChg chg="mod">
          <ac:chgData name="Andrew Fancon [Chillbreeze]" userId="232cce83-d2d6-468f-908e-b6e5e3987f8c" providerId="ADAL" clId="{4721214A-D5D1-4B9C-AE26-513335BAAFC6}" dt="2020-06-22T13:33:30.428" v="368" actId="165"/>
          <ac:spMkLst>
            <pc:docMk/>
            <pc:sldMk cId="1261751478" sldId="262"/>
            <ac:spMk id="62" creationId="{43658E1B-A089-4B34-BF0F-AD86CB1BBD6B}"/>
          </ac:spMkLst>
        </pc:spChg>
        <pc:spChg chg="mod">
          <ac:chgData name="Andrew Fancon [Chillbreeze]" userId="232cce83-d2d6-468f-908e-b6e5e3987f8c" providerId="ADAL" clId="{4721214A-D5D1-4B9C-AE26-513335BAAFC6}" dt="2020-06-22T13:33:30.428" v="368" actId="165"/>
          <ac:spMkLst>
            <pc:docMk/>
            <pc:sldMk cId="1261751478" sldId="262"/>
            <ac:spMk id="63" creationId="{963D8CF4-DF86-415B-978D-ABA756B706C9}"/>
          </ac:spMkLst>
        </pc:spChg>
        <pc:spChg chg="mod">
          <ac:chgData name="Andrew Fancon [Chillbreeze]" userId="232cce83-d2d6-468f-908e-b6e5e3987f8c" providerId="ADAL" clId="{4721214A-D5D1-4B9C-AE26-513335BAAFC6}" dt="2020-06-22T13:33:30.428" v="368" actId="165"/>
          <ac:spMkLst>
            <pc:docMk/>
            <pc:sldMk cId="1261751478" sldId="262"/>
            <ac:spMk id="64" creationId="{E1714077-7D62-4A7B-A7E4-CD0817148A02}"/>
          </ac:spMkLst>
        </pc:spChg>
        <pc:spChg chg="mod">
          <ac:chgData name="Andrew Fancon [Chillbreeze]" userId="232cce83-d2d6-468f-908e-b6e5e3987f8c" providerId="ADAL" clId="{4721214A-D5D1-4B9C-AE26-513335BAAFC6}" dt="2020-06-22T13:33:30.428" v="368" actId="165"/>
          <ac:spMkLst>
            <pc:docMk/>
            <pc:sldMk cId="1261751478" sldId="262"/>
            <ac:spMk id="65" creationId="{E78DDCD3-5A69-44AC-9A54-45B918A5B06A}"/>
          </ac:spMkLst>
        </pc:spChg>
        <pc:spChg chg="mod">
          <ac:chgData name="Andrew Fancon [Chillbreeze]" userId="232cce83-d2d6-468f-908e-b6e5e3987f8c" providerId="ADAL" clId="{4721214A-D5D1-4B9C-AE26-513335BAAFC6}" dt="2020-06-22T13:34:07.876" v="379" actId="1076"/>
          <ac:spMkLst>
            <pc:docMk/>
            <pc:sldMk cId="1261751478" sldId="262"/>
            <ac:spMk id="66" creationId="{1D5C78F6-9502-43EC-840C-4C0AACAB6329}"/>
          </ac:spMkLst>
        </pc:spChg>
        <pc:spChg chg="add mod ord">
          <ac:chgData name="Andrew Fancon [Chillbreeze]" userId="232cce83-d2d6-468f-908e-b6e5e3987f8c" providerId="ADAL" clId="{4721214A-D5D1-4B9C-AE26-513335BAAFC6}" dt="2020-06-22T13:41:43.997" v="493" actId="12788"/>
          <ac:spMkLst>
            <pc:docMk/>
            <pc:sldMk cId="1261751478" sldId="262"/>
            <ac:spMk id="68" creationId="{1779461B-81EB-4FB6-9D82-DDEAC5230A91}"/>
          </ac:spMkLst>
        </pc:spChg>
        <pc:spChg chg="mod">
          <ac:chgData name="Andrew Fancon [Chillbreeze]" userId="232cce83-d2d6-468f-908e-b6e5e3987f8c" providerId="ADAL" clId="{4721214A-D5D1-4B9C-AE26-513335BAAFC6}" dt="2020-06-22T13:39:43.589" v="456" actId="14100"/>
          <ac:spMkLst>
            <pc:docMk/>
            <pc:sldMk cId="1261751478" sldId="262"/>
            <ac:spMk id="69" creationId="{3C39CA27-D070-44A6-B8C7-8029CCCE8A99}"/>
          </ac:spMkLst>
        </pc:spChg>
        <pc:spChg chg="mod">
          <ac:chgData name="Andrew Fancon [Chillbreeze]" userId="232cce83-d2d6-468f-908e-b6e5e3987f8c" providerId="ADAL" clId="{4721214A-D5D1-4B9C-AE26-513335BAAFC6}" dt="2020-06-22T13:39:38.460" v="455" actId="12788"/>
          <ac:spMkLst>
            <pc:docMk/>
            <pc:sldMk cId="1261751478" sldId="262"/>
            <ac:spMk id="308" creationId="{F8D7315B-F707-403F-9931-384287BF725A}"/>
          </ac:spMkLst>
        </pc:spChg>
        <pc:spChg chg="mod topLvl">
          <ac:chgData name="Andrew Fancon [Chillbreeze]" userId="232cce83-d2d6-468f-908e-b6e5e3987f8c" providerId="ADAL" clId="{4721214A-D5D1-4B9C-AE26-513335BAAFC6}" dt="2020-06-22T13:41:43.997" v="493" actId="12788"/>
          <ac:spMkLst>
            <pc:docMk/>
            <pc:sldMk cId="1261751478" sldId="262"/>
            <ac:spMk id="314" creationId="{16166B5C-F6E9-4E9A-91D6-7D402A598A82}"/>
          </ac:spMkLst>
        </pc:spChg>
        <pc:grpChg chg="del mod">
          <ac:chgData name="Andrew Fancon [Chillbreeze]" userId="232cce83-d2d6-468f-908e-b6e5e3987f8c" providerId="ADAL" clId="{4721214A-D5D1-4B9C-AE26-513335BAAFC6}" dt="2020-06-22T13:37:25.014" v="427" actId="165"/>
          <ac:grpSpMkLst>
            <pc:docMk/>
            <pc:sldMk cId="1261751478" sldId="262"/>
            <ac:grpSpMk id="2" creationId="{94A3ED58-F356-428A-9EE5-1AEC8521916C}"/>
          </ac:grpSpMkLst>
        </pc:grpChg>
        <pc:grpChg chg="del mod topLvl">
          <ac:chgData name="Andrew Fancon [Chillbreeze]" userId="232cce83-d2d6-468f-908e-b6e5e3987f8c" providerId="ADAL" clId="{4721214A-D5D1-4B9C-AE26-513335BAAFC6}" dt="2020-06-22T13:34:32.764" v="386" actId="165"/>
          <ac:grpSpMkLst>
            <pc:docMk/>
            <pc:sldMk cId="1261751478" sldId="262"/>
            <ac:grpSpMk id="8" creationId="{DC87FE31-DA9C-4DCB-B3CE-E30C8124BFB8}"/>
          </ac:grpSpMkLst>
        </pc:grpChg>
        <pc:grpChg chg="del mod">
          <ac:chgData name="Andrew Fancon [Chillbreeze]" userId="232cce83-d2d6-468f-908e-b6e5e3987f8c" providerId="ADAL" clId="{4721214A-D5D1-4B9C-AE26-513335BAAFC6}" dt="2020-06-22T13:33:30.428" v="368" actId="165"/>
          <ac:grpSpMkLst>
            <pc:docMk/>
            <pc:sldMk cId="1261751478" sldId="262"/>
            <ac:grpSpMk id="11" creationId="{8B427CF8-8FF5-4F84-B27D-7394C81B307B}"/>
          </ac:grpSpMkLst>
        </pc:grpChg>
        <pc:grpChg chg="add mod">
          <ac:chgData name="Andrew Fancon [Chillbreeze]" userId="232cce83-d2d6-468f-908e-b6e5e3987f8c" providerId="ADAL" clId="{4721214A-D5D1-4B9C-AE26-513335BAAFC6}" dt="2020-06-22T13:38:48.269" v="449" actId="164"/>
          <ac:grpSpMkLst>
            <pc:docMk/>
            <pc:sldMk cId="1261751478" sldId="262"/>
            <ac:grpSpMk id="13" creationId="{634BE74F-089A-463D-85EE-875751D06282}"/>
          </ac:grpSpMkLst>
        </pc:grpChg>
        <pc:grpChg chg="add del mod">
          <ac:chgData name="Andrew Fancon [Chillbreeze]" userId="232cce83-d2d6-468f-908e-b6e5e3987f8c" providerId="ADAL" clId="{4721214A-D5D1-4B9C-AE26-513335BAAFC6}" dt="2020-06-22T13:42:22.061" v="498" actId="21"/>
          <ac:grpSpMkLst>
            <pc:docMk/>
            <pc:sldMk cId="1261751478" sldId="262"/>
            <ac:grpSpMk id="16" creationId="{27EC4C6B-B182-4831-AE1C-E8B6CD438980}"/>
          </ac:grpSpMkLst>
        </pc:grpChg>
        <pc:grpChg chg="mod topLvl">
          <ac:chgData name="Andrew Fancon [Chillbreeze]" userId="232cce83-d2d6-468f-908e-b6e5e3987f8c" providerId="ADAL" clId="{4721214A-D5D1-4B9C-AE26-513335BAAFC6}" dt="2020-06-22T13:40:20.235" v="463" actId="1076"/>
          <ac:grpSpMkLst>
            <pc:docMk/>
            <pc:sldMk cId="1261751478" sldId="262"/>
            <ac:grpSpMk id="56" creationId="{1EFD66F9-CC11-4F0A-BA0E-151E5EEEC9A2}"/>
          </ac:grpSpMkLst>
        </pc:grpChg>
        <pc:cxnChg chg="add del mod">
          <ac:chgData name="Andrew Fancon [Chillbreeze]" userId="232cce83-d2d6-468f-908e-b6e5e3987f8c" providerId="ADAL" clId="{4721214A-D5D1-4B9C-AE26-513335BAAFC6}" dt="2020-06-22T13:35:57.901" v="416" actId="478"/>
          <ac:cxnSpMkLst>
            <pc:docMk/>
            <pc:sldMk cId="1261751478" sldId="262"/>
            <ac:cxnSpMk id="9" creationId="{47B0933E-B771-4F65-ABB4-B845F9B5273F}"/>
          </ac:cxnSpMkLst>
        </pc:cxnChg>
        <pc:cxnChg chg="add mod">
          <ac:chgData name="Andrew Fancon [Chillbreeze]" userId="232cce83-d2d6-468f-908e-b6e5e3987f8c" providerId="ADAL" clId="{4721214A-D5D1-4B9C-AE26-513335BAAFC6}" dt="2020-06-22T13:40:13.243" v="462" actId="1076"/>
          <ac:cxnSpMkLst>
            <pc:docMk/>
            <pc:sldMk cId="1261751478" sldId="262"/>
            <ac:cxnSpMk id="18" creationId="{3C69A2B3-7196-4735-AC7A-74A5315419B9}"/>
          </ac:cxnSpMkLst>
        </pc:cxnChg>
        <pc:cxnChg chg="del">
          <ac:chgData name="Andrew Fancon [Chillbreeze]" userId="232cce83-d2d6-468f-908e-b6e5e3987f8c" providerId="ADAL" clId="{4721214A-D5D1-4B9C-AE26-513335BAAFC6}" dt="2020-06-22T13:33:15.892" v="365" actId="478"/>
          <ac:cxnSpMkLst>
            <pc:docMk/>
            <pc:sldMk cId="1261751478" sldId="262"/>
            <ac:cxnSpMk id="67" creationId="{C4AFAB77-107D-4301-8AB0-D732E489B0EF}"/>
          </ac:cxnSpMkLst>
        </pc:cxnChg>
      </pc:sldChg>
      <pc:sldChg chg="addSp delSp modSp add del mod">
        <pc:chgData name="Andrew Fancon [Chillbreeze]" userId="232cce83-d2d6-468f-908e-b6e5e3987f8c" providerId="ADAL" clId="{4721214A-D5D1-4B9C-AE26-513335BAAFC6}" dt="2020-06-22T13:32:47.569" v="358" actId="47"/>
        <pc:sldMkLst>
          <pc:docMk/>
          <pc:sldMk cId="1854944447" sldId="262"/>
        </pc:sldMkLst>
        <pc:spChg chg="del mod">
          <ac:chgData name="Andrew Fancon [Chillbreeze]" userId="232cce83-d2d6-468f-908e-b6e5e3987f8c" providerId="ADAL" clId="{4721214A-D5D1-4B9C-AE26-513335BAAFC6}" dt="2020-06-22T12:43:51.119" v="119" actId="478"/>
          <ac:spMkLst>
            <pc:docMk/>
            <pc:sldMk cId="1854944447" sldId="262"/>
            <ac:spMk id="7" creationId="{F1D98BFC-67E9-4D05-82CE-F3DC38410F20}"/>
          </ac:spMkLst>
        </pc:spChg>
        <pc:spChg chg="del">
          <ac:chgData name="Andrew Fancon [Chillbreeze]" userId="232cce83-d2d6-468f-908e-b6e5e3987f8c" providerId="ADAL" clId="{4721214A-D5D1-4B9C-AE26-513335BAAFC6}" dt="2020-06-22T12:43:26.253" v="112" actId="478"/>
          <ac:spMkLst>
            <pc:docMk/>
            <pc:sldMk cId="1854944447" sldId="262"/>
            <ac:spMk id="10" creationId="{2657996A-515C-437A-A692-1B62FCD4AEAB}"/>
          </ac:spMkLst>
        </pc:spChg>
        <pc:spChg chg="del">
          <ac:chgData name="Andrew Fancon [Chillbreeze]" userId="232cce83-d2d6-468f-908e-b6e5e3987f8c" providerId="ADAL" clId="{4721214A-D5D1-4B9C-AE26-513335BAAFC6}" dt="2020-06-22T12:43:47.382" v="118" actId="478"/>
          <ac:spMkLst>
            <pc:docMk/>
            <pc:sldMk cId="1854944447" sldId="262"/>
            <ac:spMk id="70" creationId="{AB46FE69-FB52-46C6-9245-C7704C4AF027}"/>
          </ac:spMkLst>
        </pc:spChg>
        <pc:spChg chg="del">
          <ac:chgData name="Andrew Fancon [Chillbreeze]" userId="232cce83-d2d6-468f-908e-b6e5e3987f8c" providerId="ADAL" clId="{4721214A-D5D1-4B9C-AE26-513335BAAFC6}" dt="2020-06-22T12:43:35.373" v="113" actId="478"/>
          <ac:spMkLst>
            <pc:docMk/>
            <pc:sldMk cId="1854944447" sldId="262"/>
            <ac:spMk id="71" creationId="{0B1540FE-DDD2-4A49-A6D3-692EBF81CB7A}"/>
          </ac:spMkLst>
        </pc:spChg>
        <pc:spChg chg="mod">
          <ac:chgData name="Andrew Fancon [Chillbreeze]" userId="232cce83-d2d6-468f-908e-b6e5e3987f8c" providerId="ADAL" clId="{4721214A-D5D1-4B9C-AE26-513335BAAFC6}" dt="2020-06-22T12:49:45.006" v="128" actId="20577"/>
          <ac:spMkLst>
            <pc:docMk/>
            <pc:sldMk cId="1854944447" sldId="262"/>
            <ac:spMk id="182" creationId="{3DC7ACE4-B68E-4204-8CAC-C3722E31E9BB}"/>
          </ac:spMkLst>
        </pc:spChg>
        <pc:spChg chg="mod">
          <ac:chgData name="Andrew Fancon [Chillbreeze]" userId="232cce83-d2d6-468f-908e-b6e5e3987f8c" providerId="ADAL" clId="{4721214A-D5D1-4B9C-AE26-513335BAAFC6}" dt="2020-06-22T12:44:32.357" v="125" actId="12789"/>
          <ac:spMkLst>
            <pc:docMk/>
            <pc:sldMk cId="1854944447" sldId="262"/>
            <ac:spMk id="308" creationId="{F8D7315B-F707-403F-9931-384287BF725A}"/>
          </ac:spMkLst>
        </pc:spChg>
        <pc:grpChg chg="mod">
          <ac:chgData name="Andrew Fancon [Chillbreeze]" userId="232cce83-d2d6-468f-908e-b6e5e3987f8c" providerId="ADAL" clId="{4721214A-D5D1-4B9C-AE26-513335BAAFC6}" dt="2020-06-22T12:43:57.068" v="120" actId="1076"/>
          <ac:grpSpMkLst>
            <pc:docMk/>
            <pc:sldMk cId="1854944447" sldId="262"/>
            <ac:grpSpMk id="13" creationId="{4FA1DFA5-0BE8-4238-8DBC-4E932FF3C636}"/>
          </ac:grpSpMkLst>
        </pc:grpChg>
        <pc:cxnChg chg="add mod">
          <ac:chgData name="Andrew Fancon [Chillbreeze]" userId="232cce83-d2d6-468f-908e-b6e5e3987f8c" providerId="ADAL" clId="{4721214A-D5D1-4B9C-AE26-513335BAAFC6}" dt="2020-06-22T12:44:32.357" v="125" actId="12789"/>
          <ac:cxnSpMkLst>
            <pc:docMk/>
            <pc:sldMk cId="1854944447" sldId="262"/>
            <ac:cxnSpMk id="12" creationId="{126C5586-B715-4464-A805-0BA3B1C96542}"/>
          </ac:cxnSpMkLst>
        </pc:cxnChg>
      </pc:sldChg>
      <pc:sldChg chg="del">
        <pc:chgData name="Andrew Fancon [Chillbreeze]" userId="232cce83-d2d6-468f-908e-b6e5e3987f8c" providerId="ADAL" clId="{4721214A-D5D1-4B9C-AE26-513335BAAFC6}" dt="2020-06-22T12:43:21.055" v="110" actId="47"/>
        <pc:sldMkLst>
          <pc:docMk/>
          <pc:sldMk cId="2671810008" sldId="262"/>
        </pc:sldMkLst>
      </pc:sldChg>
      <pc:sldChg chg="del">
        <pc:chgData name="Andrew Fancon [Chillbreeze]" userId="232cce83-d2d6-468f-908e-b6e5e3987f8c" providerId="ADAL" clId="{4721214A-D5D1-4B9C-AE26-513335BAAFC6}" dt="2020-06-22T12:43:21.055" v="110" actId="47"/>
        <pc:sldMkLst>
          <pc:docMk/>
          <pc:sldMk cId="3214017189" sldId="263"/>
        </pc:sldMkLst>
      </pc:sldChg>
    </pc:docChg>
  </pc:docChgLst>
  <pc:docChgLst>
    <pc:chgData name="Mary Lisa Newman" userId="9c8cba21-67a1-4aa9-98ba-c4ca1eda0aa0" providerId="ADAL" clId="{565451DD-01AA-4310-933D-C6EA34F603E3}"/>
    <pc:docChg chg="modSld">
      <pc:chgData name="Mary Lisa Newman" userId="9c8cba21-67a1-4aa9-98ba-c4ca1eda0aa0" providerId="ADAL" clId="{565451DD-01AA-4310-933D-C6EA34F603E3}" dt="2020-07-07T23:00:24.320" v="1" actId="13926"/>
      <pc:docMkLst>
        <pc:docMk/>
      </pc:docMkLst>
      <pc:sldChg chg="modSp">
        <pc:chgData name="Mary Lisa Newman" userId="9c8cba21-67a1-4aa9-98ba-c4ca1eda0aa0" providerId="ADAL" clId="{565451DD-01AA-4310-933D-C6EA34F603E3}" dt="2020-07-07T23:00:24.320" v="1" actId="13926"/>
        <pc:sldMkLst>
          <pc:docMk/>
          <pc:sldMk cId="1261751478" sldId="262"/>
        </pc:sldMkLst>
        <pc:spChg chg="mod">
          <ac:chgData name="Mary Lisa Newman" userId="9c8cba21-67a1-4aa9-98ba-c4ca1eda0aa0" providerId="ADAL" clId="{565451DD-01AA-4310-933D-C6EA34F603E3}" dt="2020-07-07T23:00:18.906" v="0" actId="13926"/>
          <ac:spMkLst>
            <pc:docMk/>
            <pc:sldMk cId="1261751478" sldId="262"/>
            <ac:spMk id="5" creationId="{7813D113-284B-47AD-9FD5-5644CA0FC02F}"/>
          </ac:spMkLst>
        </pc:spChg>
        <pc:spChg chg="mod">
          <ac:chgData name="Mary Lisa Newman" userId="9c8cba21-67a1-4aa9-98ba-c4ca1eda0aa0" providerId="ADAL" clId="{565451DD-01AA-4310-933D-C6EA34F603E3}" dt="2020-07-07T23:00:18.906" v="0" actId="13926"/>
          <ac:spMkLst>
            <pc:docMk/>
            <pc:sldMk cId="1261751478" sldId="262"/>
            <ac:spMk id="6" creationId="{4A76E9A6-C709-4E4F-997C-E96693118461}"/>
          </ac:spMkLst>
        </pc:spChg>
        <pc:spChg chg="mod">
          <ac:chgData name="Mary Lisa Newman" userId="9c8cba21-67a1-4aa9-98ba-c4ca1eda0aa0" providerId="ADAL" clId="{565451DD-01AA-4310-933D-C6EA34F603E3}" dt="2020-07-07T23:00:18.906" v="0" actId="13926"/>
          <ac:spMkLst>
            <pc:docMk/>
            <pc:sldMk cId="1261751478" sldId="262"/>
            <ac:spMk id="12" creationId="{5E9172BD-BE34-4CDB-A366-F15EBFACAAA2}"/>
          </ac:spMkLst>
        </pc:spChg>
        <pc:spChg chg="mod">
          <ac:chgData name="Mary Lisa Newman" userId="9c8cba21-67a1-4aa9-98ba-c4ca1eda0aa0" providerId="ADAL" clId="{565451DD-01AA-4310-933D-C6EA34F603E3}" dt="2020-07-07T23:00:18.906" v="0" actId="13926"/>
          <ac:spMkLst>
            <pc:docMk/>
            <pc:sldMk cId="1261751478" sldId="262"/>
            <ac:spMk id="15" creationId="{C79E3DA4-7C2C-41D2-87D4-E80B71383520}"/>
          </ac:spMkLst>
        </pc:spChg>
        <pc:spChg chg="mod">
          <ac:chgData name="Mary Lisa Newman" userId="9c8cba21-67a1-4aa9-98ba-c4ca1eda0aa0" providerId="ADAL" clId="{565451DD-01AA-4310-933D-C6EA34F603E3}" dt="2020-07-07T23:00:18.906" v="0" actId="13926"/>
          <ac:spMkLst>
            <pc:docMk/>
            <pc:sldMk cId="1261751478" sldId="262"/>
            <ac:spMk id="36" creationId="{A1383AB5-ECC5-4D58-B98C-1C1563BC9A4A}"/>
          </ac:spMkLst>
        </pc:spChg>
        <pc:spChg chg="mod">
          <ac:chgData name="Mary Lisa Newman" userId="9c8cba21-67a1-4aa9-98ba-c4ca1eda0aa0" providerId="ADAL" clId="{565451DD-01AA-4310-933D-C6EA34F603E3}" dt="2020-07-07T23:00:18.906" v="0" actId="13926"/>
          <ac:spMkLst>
            <pc:docMk/>
            <pc:sldMk cId="1261751478" sldId="262"/>
            <ac:spMk id="41" creationId="{7674CC57-617E-4B05-B69D-297F49355386}"/>
          </ac:spMkLst>
        </pc:spChg>
        <pc:spChg chg="mod">
          <ac:chgData name="Mary Lisa Newman" userId="9c8cba21-67a1-4aa9-98ba-c4ca1eda0aa0" providerId="ADAL" clId="{565451DD-01AA-4310-933D-C6EA34F603E3}" dt="2020-07-07T23:00:18.906" v="0" actId="13926"/>
          <ac:spMkLst>
            <pc:docMk/>
            <pc:sldMk cId="1261751478" sldId="262"/>
            <ac:spMk id="48" creationId="{426CD345-A584-EF4D-81D4-BD0CA2C22D27}"/>
          </ac:spMkLst>
        </pc:spChg>
        <pc:spChg chg="mod">
          <ac:chgData name="Mary Lisa Newman" userId="9c8cba21-67a1-4aa9-98ba-c4ca1eda0aa0" providerId="ADAL" clId="{565451DD-01AA-4310-933D-C6EA34F603E3}" dt="2020-07-07T23:00:18.906" v="0" actId="13926"/>
          <ac:spMkLst>
            <pc:docMk/>
            <pc:sldMk cId="1261751478" sldId="262"/>
            <ac:spMk id="49" creationId="{185BFD69-600B-456C-90BA-C658226A7AD3}"/>
          </ac:spMkLst>
        </pc:spChg>
        <pc:spChg chg="mod">
          <ac:chgData name="Mary Lisa Newman" userId="9c8cba21-67a1-4aa9-98ba-c4ca1eda0aa0" providerId="ADAL" clId="{565451DD-01AA-4310-933D-C6EA34F603E3}" dt="2020-07-07T23:00:18.906" v="0" actId="13926"/>
          <ac:spMkLst>
            <pc:docMk/>
            <pc:sldMk cId="1261751478" sldId="262"/>
            <ac:spMk id="51" creationId="{C1C7E21B-5258-441C-A6DA-05936D4A6E0A}"/>
          </ac:spMkLst>
        </pc:spChg>
        <pc:spChg chg="mod">
          <ac:chgData name="Mary Lisa Newman" userId="9c8cba21-67a1-4aa9-98ba-c4ca1eda0aa0" providerId="ADAL" clId="{565451DD-01AA-4310-933D-C6EA34F603E3}" dt="2020-07-07T23:00:18.906" v="0" actId="13926"/>
          <ac:spMkLst>
            <pc:docMk/>
            <pc:sldMk cId="1261751478" sldId="262"/>
            <ac:spMk id="52" creationId="{F8F2A128-2196-4DA7-9A17-32A9CE66D6B1}"/>
          </ac:spMkLst>
        </pc:spChg>
        <pc:spChg chg="mod">
          <ac:chgData name="Mary Lisa Newman" userId="9c8cba21-67a1-4aa9-98ba-c4ca1eda0aa0" providerId="ADAL" clId="{565451DD-01AA-4310-933D-C6EA34F603E3}" dt="2020-07-07T23:00:18.906" v="0" actId="13926"/>
          <ac:spMkLst>
            <pc:docMk/>
            <pc:sldMk cId="1261751478" sldId="262"/>
            <ac:spMk id="53" creationId="{DC0334B3-A177-43EE-8157-EFAB87772824}"/>
          </ac:spMkLst>
        </pc:spChg>
        <pc:spChg chg="mod">
          <ac:chgData name="Mary Lisa Newman" userId="9c8cba21-67a1-4aa9-98ba-c4ca1eda0aa0" providerId="ADAL" clId="{565451DD-01AA-4310-933D-C6EA34F603E3}" dt="2020-07-07T23:00:18.906" v="0" actId="13926"/>
          <ac:spMkLst>
            <pc:docMk/>
            <pc:sldMk cId="1261751478" sldId="262"/>
            <ac:spMk id="54" creationId="{E1D6C9DC-3E66-4EC0-AC57-E624995855C8}"/>
          </ac:spMkLst>
        </pc:spChg>
        <pc:spChg chg="mod">
          <ac:chgData name="Mary Lisa Newman" userId="9c8cba21-67a1-4aa9-98ba-c4ca1eda0aa0" providerId="ADAL" clId="{565451DD-01AA-4310-933D-C6EA34F603E3}" dt="2020-07-07T23:00:18.906" v="0" actId="13926"/>
          <ac:spMkLst>
            <pc:docMk/>
            <pc:sldMk cId="1261751478" sldId="262"/>
            <ac:spMk id="55" creationId="{46E99007-21BD-47BD-9CFB-B754BA42B505}"/>
          </ac:spMkLst>
        </pc:spChg>
        <pc:spChg chg="mod">
          <ac:chgData name="Mary Lisa Newman" userId="9c8cba21-67a1-4aa9-98ba-c4ca1eda0aa0" providerId="ADAL" clId="{565451DD-01AA-4310-933D-C6EA34F603E3}" dt="2020-07-07T23:00:18.906" v="0" actId="13926"/>
          <ac:spMkLst>
            <pc:docMk/>
            <pc:sldMk cId="1261751478" sldId="262"/>
            <ac:spMk id="57" creationId="{9549E5F1-240F-4568-9479-ABC2D8205A11}"/>
          </ac:spMkLst>
        </pc:spChg>
        <pc:spChg chg="mod">
          <ac:chgData name="Mary Lisa Newman" userId="9c8cba21-67a1-4aa9-98ba-c4ca1eda0aa0" providerId="ADAL" clId="{565451DD-01AA-4310-933D-C6EA34F603E3}" dt="2020-07-07T23:00:18.906" v="0" actId="13926"/>
          <ac:spMkLst>
            <pc:docMk/>
            <pc:sldMk cId="1261751478" sldId="262"/>
            <ac:spMk id="58" creationId="{2BF58B4A-FA86-4594-9739-92A0E7385CD1}"/>
          </ac:spMkLst>
        </pc:spChg>
        <pc:spChg chg="mod">
          <ac:chgData name="Mary Lisa Newman" userId="9c8cba21-67a1-4aa9-98ba-c4ca1eda0aa0" providerId="ADAL" clId="{565451DD-01AA-4310-933D-C6EA34F603E3}" dt="2020-07-07T23:00:18.906" v="0" actId="13926"/>
          <ac:spMkLst>
            <pc:docMk/>
            <pc:sldMk cId="1261751478" sldId="262"/>
            <ac:spMk id="59" creationId="{6BEEE50F-4543-442E-973E-6D806F11C9EF}"/>
          </ac:spMkLst>
        </pc:spChg>
        <pc:spChg chg="mod">
          <ac:chgData name="Mary Lisa Newman" userId="9c8cba21-67a1-4aa9-98ba-c4ca1eda0aa0" providerId="ADAL" clId="{565451DD-01AA-4310-933D-C6EA34F603E3}" dt="2020-07-07T23:00:18.906" v="0" actId="13926"/>
          <ac:spMkLst>
            <pc:docMk/>
            <pc:sldMk cId="1261751478" sldId="262"/>
            <ac:spMk id="60" creationId="{654F6DCD-D000-443A-997B-6D05FFC00A1C}"/>
          </ac:spMkLst>
        </pc:spChg>
        <pc:spChg chg="mod">
          <ac:chgData name="Mary Lisa Newman" userId="9c8cba21-67a1-4aa9-98ba-c4ca1eda0aa0" providerId="ADAL" clId="{565451DD-01AA-4310-933D-C6EA34F603E3}" dt="2020-07-07T23:00:18.906" v="0" actId="13926"/>
          <ac:spMkLst>
            <pc:docMk/>
            <pc:sldMk cId="1261751478" sldId="262"/>
            <ac:spMk id="61" creationId="{3106F0A4-D5E1-4FA4-9F2D-904D685B75E4}"/>
          </ac:spMkLst>
        </pc:spChg>
        <pc:spChg chg="mod">
          <ac:chgData name="Mary Lisa Newman" userId="9c8cba21-67a1-4aa9-98ba-c4ca1eda0aa0" providerId="ADAL" clId="{565451DD-01AA-4310-933D-C6EA34F603E3}" dt="2020-07-07T23:00:18.906" v="0" actId="13926"/>
          <ac:spMkLst>
            <pc:docMk/>
            <pc:sldMk cId="1261751478" sldId="262"/>
            <ac:spMk id="62" creationId="{43658E1B-A089-4B34-BF0F-AD86CB1BBD6B}"/>
          </ac:spMkLst>
        </pc:spChg>
        <pc:spChg chg="mod">
          <ac:chgData name="Mary Lisa Newman" userId="9c8cba21-67a1-4aa9-98ba-c4ca1eda0aa0" providerId="ADAL" clId="{565451DD-01AA-4310-933D-C6EA34F603E3}" dt="2020-07-07T23:00:18.906" v="0" actId="13926"/>
          <ac:spMkLst>
            <pc:docMk/>
            <pc:sldMk cId="1261751478" sldId="262"/>
            <ac:spMk id="63" creationId="{963D8CF4-DF86-415B-978D-ABA756B706C9}"/>
          </ac:spMkLst>
        </pc:spChg>
        <pc:spChg chg="mod">
          <ac:chgData name="Mary Lisa Newman" userId="9c8cba21-67a1-4aa9-98ba-c4ca1eda0aa0" providerId="ADAL" clId="{565451DD-01AA-4310-933D-C6EA34F603E3}" dt="2020-07-07T23:00:18.906" v="0" actId="13926"/>
          <ac:spMkLst>
            <pc:docMk/>
            <pc:sldMk cId="1261751478" sldId="262"/>
            <ac:spMk id="64" creationId="{E1714077-7D62-4A7B-A7E4-CD0817148A02}"/>
          </ac:spMkLst>
        </pc:spChg>
        <pc:spChg chg="mod">
          <ac:chgData name="Mary Lisa Newman" userId="9c8cba21-67a1-4aa9-98ba-c4ca1eda0aa0" providerId="ADAL" clId="{565451DD-01AA-4310-933D-C6EA34F603E3}" dt="2020-07-07T23:00:18.906" v="0" actId="13926"/>
          <ac:spMkLst>
            <pc:docMk/>
            <pc:sldMk cId="1261751478" sldId="262"/>
            <ac:spMk id="65" creationId="{E78DDCD3-5A69-44AC-9A54-45B918A5B06A}"/>
          </ac:spMkLst>
        </pc:spChg>
        <pc:spChg chg="mod">
          <ac:chgData name="Mary Lisa Newman" userId="9c8cba21-67a1-4aa9-98ba-c4ca1eda0aa0" providerId="ADAL" clId="{565451DD-01AA-4310-933D-C6EA34F603E3}" dt="2020-07-07T23:00:18.906" v="0" actId="13926"/>
          <ac:spMkLst>
            <pc:docMk/>
            <pc:sldMk cId="1261751478" sldId="262"/>
            <ac:spMk id="66" creationId="{1D5C78F6-9502-43EC-840C-4C0AACAB6329}"/>
          </ac:spMkLst>
        </pc:spChg>
        <pc:spChg chg="mod">
          <ac:chgData name="Mary Lisa Newman" userId="9c8cba21-67a1-4aa9-98ba-c4ca1eda0aa0" providerId="ADAL" clId="{565451DD-01AA-4310-933D-C6EA34F603E3}" dt="2020-07-07T23:00:18.906" v="0" actId="13926"/>
          <ac:spMkLst>
            <pc:docMk/>
            <pc:sldMk cId="1261751478" sldId="262"/>
            <ac:spMk id="68" creationId="{1779461B-81EB-4FB6-9D82-DDEAC5230A91}"/>
          </ac:spMkLst>
        </pc:spChg>
        <pc:spChg chg="mod">
          <ac:chgData name="Mary Lisa Newman" userId="9c8cba21-67a1-4aa9-98ba-c4ca1eda0aa0" providerId="ADAL" clId="{565451DD-01AA-4310-933D-C6EA34F603E3}" dt="2020-07-07T23:00:18.906" v="0" actId="13926"/>
          <ac:spMkLst>
            <pc:docMk/>
            <pc:sldMk cId="1261751478" sldId="262"/>
            <ac:spMk id="69" creationId="{3C39CA27-D070-44A6-B8C7-8029CCCE8A99}"/>
          </ac:spMkLst>
        </pc:spChg>
        <pc:spChg chg="mod">
          <ac:chgData name="Mary Lisa Newman" userId="9c8cba21-67a1-4aa9-98ba-c4ca1eda0aa0" providerId="ADAL" clId="{565451DD-01AA-4310-933D-C6EA34F603E3}" dt="2020-07-07T23:00:24.320" v="1" actId="13926"/>
          <ac:spMkLst>
            <pc:docMk/>
            <pc:sldMk cId="1261751478" sldId="262"/>
            <ac:spMk id="181" creationId="{210C4C37-A94D-461E-8BB1-62D478B67D2F}"/>
          </ac:spMkLst>
        </pc:spChg>
        <pc:spChg chg="mod">
          <ac:chgData name="Mary Lisa Newman" userId="9c8cba21-67a1-4aa9-98ba-c4ca1eda0aa0" providerId="ADAL" clId="{565451DD-01AA-4310-933D-C6EA34F603E3}" dt="2020-07-07T23:00:18.906" v="0" actId="13926"/>
          <ac:spMkLst>
            <pc:docMk/>
            <pc:sldMk cId="1261751478" sldId="262"/>
            <ac:spMk id="182" creationId="{3DC7ACE4-B68E-4204-8CAC-C3722E31E9BB}"/>
          </ac:spMkLst>
        </pc:spChg>
        <pc:spChg chg="mod">
          <ac:chgData name="Mary Lisa Newman" userId="9c8cba21-67a1-4aa9-98ba-c4ca1eda0aa0" providerId="ADAL" clId="{565451DD-01AA-4310-933D-C6EA34F603E3}" dt="2020-07-07T23:00:18.906" v="0" actId="13926"/>
          <ac:spMkLst>
            <pc:docMk/>
            <pc:sldMk cId="1261751478" sldId="262"/>
            <ac:spMk id="283" creationId="{59C1A01B-2DE8-429D-93BA-1157EAFBA6E3}"/>
          </ac:spMkLst>
        </pc:spChg>
        <pc:spChg chg="mod">
          <ac:chgData name="Mary Lisa Newman" userId="9c8cba21-67a1-4aa9-98ba-c4ca1eda0aa0" providerId="ADAL" clId="{565451DD-01AA-4310-933D-C6EA34F603E3}" dt="2020-07-07T23:00:18.906" v="0" actId="13926"/>
          <ac:spMkLst>
            <pc:docMk/>
            <pc:sldMk cId="1261751478" sldId="262"/>
            <ac:spMk id="291" creationId="{31BC24F8-2A3C-4395-A5ED-183295EE3475}"/>
          </ac:spMkLst>
        </pc:spChg>
        <pc:spChg chg="mod">
          <ac:chgData name="Mary Lisa Newman" userId="9c8cba21-67a1-4aa9-98ba-c4ca1eda0aa0" providerId="ADAL" clId="{565451DD-01AA-4310-933D-C6EA34F603E3}" dt="2020-07-07T23:00:18.906" v="0" actId="13926"/>
          <ac:spMkLst>
            <pc:docMk/>
            <pc:sldMk cId="1261751478" sldId="262"/>
            <ac:spMk id="292" creationId="{F128E941-802B-42A1-BBA1-1A471FDA037D}"/>
          </ac:spMkLst>
        </pc:spChg>
        <pc:spChg chg="mod">
          <ac:chgData name="Mary Lisa Newman" userId="9c8cba21-67a1-4aa9-98ba-c4ca1eda0aa0" providerId="ADAL" clId="{565451DD-01AA-4310-933D-C6EA34F603E3}" dt="2020-07-07T23:00:18.906" v="0" actId="13926"/>
          <ac:spMkLst>
            <pc:docMk/>
            <pc:sldMk cId="1261751478" sldId="262"/>
            <ac:spMk id="293" creationId="{C23488CE-8C0F-4DF6-AE8E-F5D86DC7FEDE}"/>
          </ac:spMkLst>
        </pc:spChg>
        <pc:spChg chg="mod">
          <ac:chgData name="Mary Lisa Newman" userId="9c8cba21-67a1-4aa9-98ba-c4ca1eda0aa0" providerId="ADAL" clId="{565451DD-01AA-4310-933D-C6EA34F603E3}" dt="2020-07-07T23:00:18.906" v="0" actId="13926"/>
          <ac:spMkLst>
            <pc:docMk/>
            <pc:sldMk cId="1261751478" sldId="262"/>
            <ac:spMk id="294" creationId="{70B0595E-105D-473F-B178-D43B1754B020}"/>
          </ac:spMkLst>
        </pc:spChg>
        <pc:spChg chg="mod">
          <ac:chgData name="Mary Lisa Newman" userId="9c8cba21-67a1-4aa9-98ba-c4ca1eda0aa0" providerId="ADAL" clId="{565451DD-01AA-4310-933D-C6EA34F603E3}" dt="2020-07-07T23:00:18.906" v="0" actId="13926"/>
          <ac:spMkLst>
            <pc:docMk/>
            <pc:sldMk cId="1261751478" sldId="262"/>
            <ac:spMk id="295" creationId="{83F86E76-2266-4388-BBF0-C2AAC831431E}"/>
          </ac:spMkLst>
        </pc:spChg>
        <pc:spChg chg="mod">
          <ac:chgData name="Mary Lisa Newman" userId="9c8cba21-67a1-4aa9-98ba-c4ca1eda0aa0" providerId="ADAL" clId="{565451DD-01AA-4310-933D-C6EA34F603E3}" dt="2020-07-07T23:00:18.906" v="0" actId="13926"/>
          <ac:spMkLst>
            <pc:docMk/>
            <pc:sldMk cId="1261751478" sldId="262"/>
            <ac:spMk id="296" creationId="{F14E688A-303A-4B58-B5AA-9960BF80BA64}"/>
          </ac:spMkLst>
        </pc:spChg>
        <pc:spChg chg="mod">
          <ac:chgData name="Mary Lisa Newman" userId="9c8cba21-67a1-4aa9-98ba-c4ca1eda0aa0" providerId="ADAL" clId="{565451DD-01AA-4310-933D-C6EA34F603E3}" dt="2020-07-07T23:00:18.906" v="0" actId="13926"/>
          <ac:spMkLst>
            <pc:docMk/>
            <pc:sldMk cId="1261751478" sldId="262"/>
            <ac:spMk id="297" creationId="{24224E6C-7B5F-44A2-91BC-2968050DCB46}"/>
          </ac:spMkLst>
        </pc:spChg>
        <pc:spChg chg="mod">
          <ac:chgData name="Mary Lisa Newman" userId="9c8cba21-67a1-4aa9-98ba-c4ca1eda0aa0" providerId="ADAL" clId="{565451DD-01AA-4310-933D-C6EA34F603E3}" dt="2020-07-07T23:00:18.906" v="0" actId="13926"/>
          <ac:spMkLst>
            <pc:docMk/>
            <pc:sldMk cId="1261751478" sldId="262"/>
            <ac:spMk id="298" creationId="{3CCACD4C-BE16-4313-BD42-DA1102528400}"/>
          </ac:spMkLst>
        </pc:spChg>
        <pc:spChg chg="mod">
          <ac:chgData name="Mary Lisa Newman" userId="9c8cba21-67a1-4aa9-98ba-c4ca1eda0aa0" providerId="ADAL" clId="{565451DD-01AA-4310-933D-C6EA34F603E3}" dt="2020-07-07T23:00:18.906" v="0" actId="13926"/>
          <ac:spMkLst>
            <pc:docMk/>
            <pc:sldMk cId="1261751478" sldId="262"/>
            <ac:spMk id="299" creationId="{406F7AB4-B5A0-4783-8917-4377333A4B85}"/>
          </ac:spMkLst>
        </pc:spChg>
        <pc:spChg chg="mod">
          <ac:chgData name="Mary Lisa Newman" userId="9c8cba21-67a1-4aa9-98ba-c4ca1eda0aa0" providerId="ADAL" clId="{565451DD-01AA-4310-933D-C6EA34F603E3}" dt="2020-07-07T23:00:18.906" v="0" actId="13926"/>
          <ac:spMkLst>
            <pc:docMk/>
            <pc:sldMk cId="1261751478" sldId="262"/>
            <ac:spMk id="300" creationId="{4877EA1A-EBCF-43EA-8B97-0BF0EB75DAAE}"/>
          </ac:spMkLst>
        </pc:spChg>
        <pc:spChg chg="mod">
          <ac:chgData name="Mary Lisa Newman" userId="9c8cba21-67a1-4aa9-98ba-c4ca1eda0aa0" providerId="ADAL" clId="{565451DD-01AA-4310-933D-C6EA34F603E3}" dt="2020-07-07T23:00:18.906" v="0" actId="13926"/>
          <ac:spMkLst>
            <pc:docMk/>
            <pc:sldMk cId="1261751478" sldId="262"/>
            <ac:spMk id="307" creationId="{F136FA8D-FC0C-48CB-86F9-3EB4E65D7F47}"/>
          </ac:spMkLst>
        </pc:spChg>
        <pc:spChg chg="mod">
          <ac:chgData name="Mary Lisa Newman" userId="9c8cba21-67a1-4aa9-98ba-c4ca1eda0aa0" providerId="ADAL" clId="{565451DD-01AA-4310-933D-C6EA34F603E3}" dt="2020-07-07T23:00:18.906" v="0" actId="13926"/>
          <ac:spMkLst>
            <pc:docMk/>
            <pc:sldMk cId="1261751478" sldId="262"/>
            <ac:spMk id="308" creationId="{F8D7315B-F707-403F-9931-384287BF725A}"/>
          </ac:spMkLst>
        </pc:spChg>
        <pc:spChg chg="mod">
          <ac:chgData name="Mary Lisa Newman" userId="9c8cba21-67a1-4aa9-98ba-c4ca1eda0aa0" providerId="ADAL" clId="{565451DD-01AA-4310-933D-C6EA34F603E3}" dt="2020-07-07T23:00:18.906" v="0" actId="13926"/>
          <ac:spMkLst>
            <pc:docMk/>
            <pc:sldMk cId="1261751478" sldId="262"/>
            <ac:spMk id="314" creationId="{16166B5C-F6E9-4E9A-91D6-7D402A598A82}"/>
          </ac:spMkLst>
        </pc:spChg>
      </pc:sldChg>
    </pc:docChg>
  </pc:docChgLst>
  <pc:docChgLst>
    <pc:chgData name="Mary Lisa Newman" userId="9c8cba21-67a1-4aa9-98ba-c4ca1eda0aa0" providerId="ADAL" clId="{C5584BCB-1522-479C-9E95-ADF921532B2A}"/>
    <pc:docChg chg="modSld">
      <pc:chgData name="Mary Lisa Newman" userId="9c8cba21-67a1-4aa9-98ba-c4ca1eda0aa0" providerId="ADAL" clId="{C5584BCB-1522-479C-9E95-ADF921532B2A}" dt="2020-06-25T03:22:01.608" v="0" actId="13926"/>
      <pc:docMkLst>
        <pc:docMk/>
      </pc:docMkLst>
      <pc:sldChg chg="modSp">
        <pc:chgData name="Mary Lisa Newman" userId="9c8cba21-67a1-4aa9-98ba-c4ca1eda0aa0" providerId="ADAL" clId="{C5584BCB-1522-479C-9E95-ADF921532B2A}" dt="2020-06-25T03:22:01.608" v="0" actId="13926"/>
        <pc:sldMkLst>
          <pc:docMk/>
          <pc:sldMk cId="1261751478" sldId="262"/>
        </pc:sldMkLst>
        <pc:spChg chg="mod">
          <ac:chgData name="Mary Lisa Newman" userId="9c8cba21-67a1-4aa9-98ba-c4ca1eda0aa0" providerId="ADAL" clId="{C5584BCB-1522-479C-9E95-ADF921532B2A}" dt="2020-06-25T03:22:01.608" v="0" actId="13926"/>
          <ac:spMkLst>
            <pc:docMk/>
            <pc:sldMk cId="1261751478" sldId="262"/>
            <ac:spMk id="181" creationId="{210C4C37-A94D-461E-8BB1-62D478B67D2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endParaRPr lang="en-US">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0F9EC6-89FF-47E1-8594-1A32E3B45134}" type="datetime8">
              <a:rPr lang="en-US" smtClean="0">
                <a:latin typeface="Segoe UI" pitchFamily="34" charset="0"/>
              </a:rPr>
              <a:t>7/7/2020 4:00 PM</a:t>
            </a:fld>
            <a:endParaRPr lang="en-US">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a:gradFill>
                  <a:gsLst>
                    <a:gs pos="0">
                      <a:schemeClr val="tx1"/>
                    </a:gs>
                    <a:gs pos="100000">
                      <a:schemeClr val="tx1"/>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endParaRPr lang="en-US"/>
          </a:p>
        </p:txBody>
      </p:sp>
      <p:sp>
        <p:nvSpPr>
          <p:cNvPr id="9" name="Slide Image Placeholder 8"/>
          <p:cNvSpPr>
            <a:spLocks noGrp="1" noRot="1" noChangeAspect="1"/>
          </p:cNvSpPr>
          <p:nvPr>
            <p:ph type="sldImg" idx="2"/>
          </p:nvPr>
        </p:nvSpPr>
        <p:spPr>
          <a:xfrm>
            <a:off x="2419350" y="685800"/>
            <a:ext cx="2019300" cy="3429000"/>
          </a:xfrm>
          <a:prstGeom prst="rect">
            <a:avLst/>
          </a:prstGeom>
          <a:noFill/>
          <a:ln w="12700">
            <a:solidFill>
              <a:prstClr val="black"/>
            </a:solidFill>
          </a:ln>
        </p:spPr>
        <p:txBody>
          <a:bodyPr vert="horz" lIns="91440" tIns="45720" rIns="91440" bIns="45720" rtlCol="0" anchor="ctr"/>
          <a:lstStyle/>
          <a:p>
            <a:endParaRPr lang="en-US"/>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386CE63F-9E7F-4C04-9D0D-FCA25A8E9E86}" type="datetime8">
              <a:rPr lang="en-US" smtClean="0"/>
              <a:t>7/7/2020 4:00 PM</a:t>
            </a:fld>
            <a:endParaRPr lang="en-US"/>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14367" rtl="0" eaLnBrk="1" latinLnBrk="0" hangingPunct="1">
      <a:lnSpc>
        <a:spcPct val="90000"/>
      </a:lnSpc>
      <a:spcAft>
        <a:spcPts val="333"/>
      </a:spcAft>
      <a:defRPr sz="882" kern="1200">
        <a:solidFill>
          <a:schemeClr val="tx1"/>
        </a:solidFill>
        <a:latin typeface="Segoe UI" panose="020B0502040204020203" pitchFamily="34" charset="0"/>
        <a:ea typeface="+mn-ea"/>
        <a:cs typeface="+mn-cs"/>
      </a:defRPr>
    </a:lvl1pPr>
    <a:lvl2pPr marL="212982" indent="-105829"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2pPr>
    <a:lvl3pPr marL="328071" indent="-115090"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3pPr>
    <a:lvl4pPr marL="482848" indent="-146838"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4pPr>
    <a:lvl5pPr marL="615134" indent="-115090"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5pPr>
    <a:lvl6pPr marL="2285918" algn="l" defTabSz="914367" rtl="0" eaLnBrk="1" latinLnBrk="0" hangingPunct="1">
      <a:defRPr sz="1176" kern="1200">
        <a:solidFill>
          <a:schemeClr val="tx1"/>
        </a:solidFill>
        <a:latin typeface="+mn-lt"/>
        <a:ea typeface="+mn-ea"/>
        <a:cs typeface="+mn-cs"/>
      </a:defRPr>
    </a:lvl6pPr>
    <a:lvl7pPr marL="2743101" algn="l" defTabSz="914367" rtl="0" eaLnBrk="1" latinLnBrk="0" hangingPunct="1">
      <a:defRPr sz="1176" kern="1200">
        <a:solidFill>
          <a:schemeClr val="tx1"/>
        </a:solidFill>
        <a:latin typeface="+mn-lt"/>
        <a:ea typeface="+mn-ea"/>
        <a:cs typeface="+mn-cs"/>
      </a:defRPr>
    </a:lvl7pPr>
    <a:lvl8pPr marL="3200284" algn="l" defTabSz="914367" rtl="0" eaLnBrk="1" latinLnBrk="0" hangingPunct="1">
      <a:defRPr sz="1176" kern="1200">
        <a:solidFill>
          <a:schemeClr val="tx1"/>
        </a:solidFill>
        <a:latin typeface="+mn-lt"/>
        <a:ea typeface="+mn-ea"/>
        <a:cs typeface="+mn-cs"/>
      </a:defRPr>
    </a:lvl8pPr>
    <a:lvl9pPr marL="3657469" algn="l" defTabSz="914367" rtl="0" eaLnBrk="1" latinLnBrk="0" hangingPunct="1">
      <a:defRPr sz="117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705601"/>
      </p:ext>
    </p:extLst>
  </p:cSld>
  <p:clrMapOvr>
    <a:masterClrMapping/>
  </p:clrMapOvr>
  <p:transition>
    <p:fade/>
  </p:transition>
  <p:extLst>
    <p:ext uri="{DCECCB84-F9BA-43D5-87BE-67443E8EF086}">
      <p15:sldGuideLst xmlns:p15="http://schemas.microsoft.com/office/powerpoint/2012/main">
        <p15:guide id="6" pos="496" userDrawn="1">
          <p15:clr>
            <a:srgbClr val="A4A3A4"/>
          </p15:clr>
        </p15:guide>
        <p15:guide id="7" pos="613" userDrawn="1">
          <p15:clr>
            <a:srgbClr val="A4A3A4"/>
          </p15:clr>
        </p15:guide>
        <p15:guide id="8" pos="875" userDrawn="1">
          <p15:clr>
            <a:srgbClr val="A4A3A4"/>
          </p15:clr>
        </p15:guide>
        <p15:guide id="9" pos="992" userDrawn="1">
          <p15:clr>
            <a:srgbClr val="A4A3A4"/>
          </p15:clr>
        </p15:guide>
        <p15:guide id="10" pos="1253" userDrawn="1">
          <p15:clr>
            <a:srgbClr val="A4A3A4"/>
          </p15:clr>
        </p15:guide>
        <p15:guide id="11" pos="1370" userDrawn="1">
          <p15:clr>
            <a:srgbClr val="A4A3A4"/>
          </p15:clr>
        </p15:guide>
        <p15:guide id="12" pos="1633" userDrawn="1">
          <p15:clr>
            <a:srgbClr val="A4A3A4"/>
          </p15:clr>
        </p15:guide>
        <p15:guide id="13" pos="1750" userDrawn="1">
          <p15:clr>
            <a:srgbClr val="A4A3A4"/>
          </p15:clr>
        </p15:guide>
        <p15:guide id="14" pos="2012" userDrawn="1">
          <p15:clr>
            <a:srgbClr val="A4A3A4"/>
          </p15:clr>
        </p15:guide>
        <p15:guide id="15" pos="2128" userDrawn="1">
          <p15:clr>
            <a:srgbClr val="A4A3A4"/>
          </p15:clr>
        </p15:guide>
        <p15:guide id="16" pos="2390" userDrawn="1">
          <p15:clr>
            <a:srgbClr val="A4A3A4"/>
          </p15:clr>
        </p15:guide>
        <p15:guide id="17" pos="2507" userDrawn="1">
          <p15:clr>
            <a:srgbClr val="A4A3A4"/>
          </p15:clr>
        </p15:guide>
        <p15:guide id="18" pos="2769" userDrawn="1">
          <p15:clr>
            <a:srgbClr val="A4A3A4"/>
          </p15:clr>
        </p15:guide>
        <p15:guide id="19" pos="2885" userDrawn="1">
          <p15:clr>
            <a:srgbClr val="A4A3A4"/>
          </p15:clr>
        </p15:guide>
        <p15:guide id="20" pos="3147" userDrawn="1">
          <p15:clr>
            <a:srgbClr val="A4A3A4"/>
          </p15:clr>
        </p15:guide>
        <p15:guide id="21" pos="3264" userDrawn="1">
          <p15:clr>
            <a:srgbClr val="A4A3A4"/>
          </p15:clr>
        </p15:guide>
        <p15:guide id="22" pos="3525" userDrawn="1">
          <p15:clr>
            <a:srgbClr val="A4A3A4"/>
          </p15:clr>
        </p15:guide>
        <p15:guide id="23" pos="3643" userDrawn="1">
          <p15:clr>
            <a:srgbClr val="A4A3A4"/>
          </p15:clr>
        </p15:guide>
        <p15:guide id="24" pos="3903" userDrawn="1">
          <p15:clr>
            <a:srgbClr val="A4A3A4"/>
          </p15:clr>
        </p15:guide>
        <p15:guide id="25" pos="4021" userDrawn="1">
          <p15:clr>
            <a:srgbClr val="A4A3A4"/>
          </p15:clr>
        </p15:guide>
        <p15:guide id="26" pos="4282" userDrawn="1">
          <p15:clr>
            <a:srgbClr val="A4A3A4"/>
          </p15:clr>
        </p15:guide>
        <p15:guide id="27" pos="4398" userDrawn="1">
          <p15:clr>
            <a:srgbClr val="A4A3A4"/>
          </p15:clr>
        </p15:guide>
        <p15:guide id="28" orient="horz" pos="1740" userDrawn="1">
          <p15:clr>
            <a:srgbClr val="5ACBF0"/>
          </p15:clr>
        </p15:guide>
        <p15:guide id="29" orient="horz" pos="2444" userDrawn="1">
          <p15:clr>
            <a:srgbClr val="5ACBF0"/>
          </p15:clr>
        </p15:guide>
        <p15:guide id="30" orient="horz" pos="553" userDrawn="1">
          <p15:clr>
            <a:srgbClr val="5ACBF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375021" y="879056"/>
            <a:ext cx="7024307" cy="2325252"/>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userDrawn="1">
            <p:ph type="body" idx="1"/>
          </p:nvPr>
        </p:nvSpPr>
        <p:spPr>
          <a:xfrm>
            <a:off x="372432" y="3938151"/>
            <a:ext cx="7024307" cy="3976088"/>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userDrawn="1"/>
        </p:nvGrpSpPr>
        <p:grpSpPr>
          <a:xfrm>
            <a:off x="0" y="1"/>
            <a:ext cx="7772400" cy="13185775"/>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userDrawn="1"/>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userDrawn="1"/>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userDrawn="1"/>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userDrawn="1"/>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userDrawn="1"/>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userDrawn="1"/>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userDrawn="1"/>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userDrawn="1"/>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userDrawn="1"/>
        </p:nvSpPr>
        <p:spPr bwMode="auto">
          <a:xfrm>
            <a:off x="8" y="0"/>
            <a:ext cx="373075" cy="1125187"/>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97433" tIns="397946" rIns="497433" bIns="397946" numCol="1" spcCol="0" rtlCol="0" fromWordArt="0" anchor="t" anchorCtr="0" forceAA="0" compatLnSpc="1">
            <a:prstTxWarp prst="textNoShape">
              <a:avLst/>
            </a:prstTxWarp>
            <a:noAutofit/>
          </a:bodyPr>
          <a:lstStyle/>
          <a:p>
            <a:pPr algn="ctr" defTabSz="2536010" fontAlgn="base">
              <a:lnSpc>
                <a:spcPct val="90000"/>
              </a:lnSpc>
              <a:spcBef>
                <a:spcPct val="0"/>
              </a:spcBef>
              <a:spcAft>
                <a:spcPct val="0"/>
              </a:spcAft>
            </a:pPr>
            <a:endParaRPr lang="en-US" sz="6528">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userDrawn="1"/>
        </p:nvSpPr>
        <p:spPr bwMode="auto">
          <a:xfrm>
            <a:off x="4" y="2"/>
            <a:ext cx="186538" cy="562593"/>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97433" tIns="397946" rIns="497433" bIns="397946" numCol="1" spcCol="0" rtlCol="0" fromWordArt="0" anchor="t" anchorCtr="0" forceAA="0" compatLnSpc="1">
            <a:prstTxWarp prst="textNoShape">
              <a:avLst/>
            </a:prstTxWarp>
            <a:noAutofit/>
          </a:bodyPr>
          <a:lstStyle/>
          <a:p>
            <a:pPr algn="ctr" defTabSz="2536010" fontAlgn="base">
              <a:lnSpc>
                <a:spcPct val="90000"/>
              </a:lnSpc>
              <a:spcBef>
                <a:spcPct val="0"/>
              </a:spcBef>
              <a:spcAft>
                <a:spcPct val="0"/>
              </a:spcAft>
            </a:pPr>
            <a:endParaRPr lang="en-US" sz="6528">
              <a:gradFill>
                <a:gsLst>
                  <a:gs pos="0">
                    <a:srgbClr val="FFFFFF"/>
                  </a:gs>
                  <a:gs pos="100000">
                    <a:srgbClr val="FFFFFF"/>
                  </a:gs>
                </a:gsLst>
                <a:lin ang="5400000" scaled="0"/>
              </a:gradFill>
              <a:ea typeface="Segoe UI" pitchFamily="34" charset="0"/>
              <a:cs typeface="Segoe UI" pitchFamily="34" charset="0"/>
            </a:endParaRPr>
          </a:p>
        </p:txBody>
      </p:sp>
      <p:pic>
        <p:nvPicPr>
          <p:cNvPr id="48" name="MS Brand colors" descr="These are Microsoft Brand colors. The color bar is placed to the side of the Theme master so that it will be visible on all slides. Users can use the 'eye dropper' color tools under Color Fill Shape, Color Fill line etc. to easily select Brand colors. ">
            <a:extLst>
              <a:ext uri="{FF2B5EF4-FFF2-40B4-BE49-F238E27FC236}">
                <a16:creationId xmlns:a16="http://schemas.microsoft.com/office/drawing/2014/main" id="{64D47851-93E6-4066-B42D-42968BFB647D}"/>
              </a:ext>
              <a:ext uri="{C183D7F6-B498-43B3-948B-1728B52AA6E4}">
                <adec:decorative xmlns:adec="http://schemas.microsoft.com/office/drawing/2017/decorative" val="0"/>
              </a:ext>
            </a:extLst>
          </p:cNvPr>
          <p:cNvPicPr>
            <a:picLocks noChangeAspect="1"/>
          </p:cNvPicPr>
          <p:nvPr userDrawn="1"/>
        </p:nvPicPr>
        <p:blipFill rotWithShape="1">
          <a:blip r:embed="rId3"/>
          <a:stretch/>
        </p:blipFill>
        <p:spPr>
          <a:xfrm rot="5400000">
            <a:off x="5164729" y="2790326"/>
            <a:ext cx="6972341" cy="1391690"/>
          </a:xfrm>
          <a:prstGeom prst="rect">
            <a:avLst/>
          </a:prstGeom>
        </p:spPr>
      </p:pic>
    </p:spTree>
    <p:extLst>
      <p:ext uri="{BB962C8B-B14F-4D97-AF65-F5344CB8AC3E}">
        <p14:creationId xmlns:p14="http://schemas.microsoft.com/office/powerpoint/2010/main" val="3588427678"/>
      </p:ext>
    </p:extLst>
  </p:cSld>
  <p:clrMap bg1="lt1" tx1="dk1" bg2="lt2" tx2="dk2" accent1="accent1" accent2="accent2" accent3="accent3" accent4="accent4" accent5="accent5" accent6="accent6" hlink="hlink" folHlink="folHlink"/>
  <p:sldLayoutIdLst>
    <p:sldLayoutId id="2147484671" r:id="rId1"/>
  </p:sldLayoutIdLst>
  <p:transition>
    <p:fade/>
  </p:transition>
  <p:hf sldNum="0" hdr="0" ftr="0" dt="0"/>
  <p:txStyles>
    <p:titleStyle>
      <a:lvl1pPr algn="l" defTabSz="2536744" rtl="0" eaLnBrk="1" latinLnBrk="0" hangingPunct="1">
        <a:lnSpc>
          <a:spcPct val="100000"/>
        </a:lnSpc>
        <a:spcBef>
          <a:spcPct val="0"/>
        </a:spcBef>
        <a:buNone/>
        <a:defRPr lang="en-US" sz="7555" b="0" kern="1200" cap="none" spc="-136" baseline="0" dirty="0" smtClean="0">
          <a:ln w="3175">
            <a:noFill/>
          </a:ln>
          <a:solidFill>
            <a:schemeClr val="tx1"/>
          </a:solidFill>
          <a:effectLst/>
          <a:latin typeface="+mj-lt"/>
          <a:ea typeface="+mn-ea"/>
          <a:cs typeface="Segoe UI" pitchFamily="34" charset="0"/>
        </a:defRPr>
      </a:lvl1pPr>
    </p:titleStyle>
    <p:bodyStyle>
      <a:lvl1pPr marL="621716" marR="0" indent="-621716" algn="l" defTabSz="2536744"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5666" kern="1200" spc="0" baseline="0">
          <a:solidFill>
            <a:schemeClr val="tx1"/>
          </a:solidFill>
          <a:latin typeface="+mn-lt"/>
          <a:ea typeface="+mn-ea"/>
          <a:cs typeface="Segoe UI" panose="020B0502040204020203" pitchFamily="34" charset="0"/>
        </a:defRPr>
      </a:lvl1pPr>
      <a:lvl2pPr marL="1243431" marR="0" indent="-621716" algn="l" defTabSz="2536744"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3778" kern="1200" spc="0" baseline="0">
          <a:solidFill>
            <a:schemeClr val="tx1"/>
          </a:solidFill>
          <a:latin typeface="+mn-lt"/>
          <a:ea typeface="+mn-ea"/>
          <a:cs typeface="+mn-cs"/>
        </a:defRPr>
      </a:lvl2pPr>
      <a:lvl3pPr marL="1787431" marR="0" indent="-544002" algn="l" defTabSz="2536744"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3022" kern="1200" spc="0" baseline="0">
          <a:solidFill>
            <a:schemeClr val="tx1"/>
          </a:solidFill>
          <a:latin typeface="+mn-lt"/>
          <a:ea typeface="+mn-ea"/>
          <a:cs typeface="+mn-cs"/>
        </a:defRPr>
      </a:lvl3pPr>
      <a:lvl4pPr marL="2292575" marR="0" indent="-492191" algn="l" defTabSz="2536744"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644" kern="1200" spc="0" baseline="0">
          <a:solidFill>
            <a:schemeClr val="tx1"/>
          </a:solidFill>
          <a:latin typeface="+mn-lt"/>
          <a:ea typeface="+mn-ea"/>
          <a:cs typeface="+mn-cs"/>
        </a:defRPr>
      </a:lvl4pPr>
      <a:lvl5pPr marL="2784767" marR="0" indent="-457652" algn="l" defTabSz="2536744"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644" kern="1200" spc="0" baseline="0">
          <a:solidFill>
            <a:schemeClr val="tx1"/>
          </a:solidFill>
          <a:latin typeface="+mn-lt"/>
          <a:ea typeface="+mn-ea"/>
          <a:cs typeface="+mn-cs"/>
        </a:defRPr>
      </a:lvl5pPr>
      <a:lvl6pPr marL="6976046" indent="-634187" algn="l" defTabSz="2536744" rtl="0" eaLnBrk="1" latinLnBrk="0" hangingPunct="1">
        <a:spcBef>
          <a:spcPct val="20000"/>
        </a:spcBef>
        <a:buFont typeface="Arial" pitchFamily="34" charset="0"/>
        <a:buChar char="•"/>
        <a:defRPr sz="5440" kern="1200">
          <a:solidFill>
            <a:schemeClr val="tx1"/>
          </a:solidFill>
          <a:latin typeface="+mn-lt"/>
          <a:ea typeface="+mn-ea"/>
          <a:cs typeface="+mn-cs"/>
        </a:defRPr>
      </a:lvl6pPr>
      <a:lvl7pPr marL="8244420" indent="-634187" algn="l" defTabSz="2536744" rtl="0" eaLnBrk="1" latinLnBrk="0" hangingPunct="1">
        <a:spcBef>
          <a:spcPct val="20000"/>
        </a:spcBef>
        <a:buFont typeface="Arial" pitchFamily="34" charset="0"/>
        <a:buChar char="•"/>
        <a:defRPr sz="5440" kern="1200">
          <a:solidFill>
            <a:schemeClr val="tx1"/>
          </a:solidFill>
          <a:latin typeface="+mn-lt"/>
          <a:ea typeface="+mn-ea"/>
          <a:cs typeface="+mn-cs"/>
        </a:defRPr>
      </a:lvl7pPr>
      <a:lvl8pPr marL="9512793" indent="-634187" algn="l" defTabSz="2536744" rtl="0" eaLnBrk="1" latinLnBrk="0" hangingPunct="1">
        <a:spcBef>
          <a:spcPct val="20000"/>
        </a:spcBef>
        <a:buFont typeface="Arial" pitchFamily="34" charset="0"/>
        <a:buChar char="•"/>
        <a:defRPr sz="5440" kern="1200">
          <a:solidFill>
            <a:schemeClr val="tx1"/>
          </a:solidFill>
          <a:latin typeface="+mn-lt"/>
          <a:ea typeface="+mn-ea"/>
          <a:cs typeface="+mn-cs"/>
        </a:defRPr>
      </a:lvl8pPr>
      <a:lvl9pPr marL="10781168" indent="-634187" algn="l" defTabSz="2536744" rtl="0" eaLnBrk="1" latinLnBrk="0" hangingPunct="1">
        <a:spcBef>
          <a:spcPct val="20000"/>
        </a:spcBef>
        <a:buFont typeface="Arial" pitchFamily="34" charset="0"/>
        <a:buChar char="•"/>
        <a:defRPr sz="5440" kern="1200">
          <a:solidFill>
            <a:schemeClr val="tx1"/>
          </a:solidFill>
          <a:latin typeface="+mn-lt"/>
          <a:ea typeface="+mn-ea"/>
          <a:cs typeface="+mn-cs"/>
        </a:defRPr>
      </a:lvl9pPr>
    </p:bodyStyle>
    <p:otherStyle>
      <a:defPPr>
        <a:defRPr lang="en-US"/>
      </a:defPPr>
      <a:lvl1pPr marL="0" algn="l" defTabSz="2536744" rtl="0" eaLnBrk="1" latinLnBrk="0" hangingPunct="1">
        <a:defRPr sz="4896" kern="1200">
          <a:solidFill>
            <a:schemeClr val="tx1"/>
          </a:solidFill>
          <a:latin typeface="+mn-lt"/>
          <a:ea typeface="+mn-ea"/>
          <a:cs typeface="+mn-cs"/>
        </a:defRPr>
      </a:lvl1pPr>
      <a:lvl2pPr marL="1268373" algn="l" defTabSz="2536744" rtl="0" eaLnBrk="1" latinLnBrk="0" hangingPunct="1">
        <a:defRPr sz="4896" kern="1200">
          <a:solidFill>
            <a:schemeClr val="tx1"/>
          </a:solidFill>
          <a:latin typeface="+mn-lt"/>
          <a:ea typeface="+mn-ea"/>
          <a:cs typeface="+mn-cs"/>
        </a:defRPr>
      </a:lvl2pPr>
      <a:lvl3pPr marL="2536744" algn="l" defTabSz="2536744" rtl="0" eaLnBrk="1" latinLnBrk="0" hangingPunct="1">
        <a:defRPr sz="4896" kern="1200">
          <a:solidFill>
            <a:schemeClr val="tx1"/>
          </a:solidFill>
          <a:latin typeface="+mn-lt"/>
          <a:ea typeface="+mn-ea"/>
          <a:cs typeface="+mn-cs"/>
        </a:defRPr>
      </a:lvl3pPr>
      <a:lvl4pPr marL="3805117" algn="l" defTabSz="2536744" rtl="0" eaLnBrk="1" latinLnBrk="0" hangingPunct="1">
        <a:defRPr sz="4896" kern="1200">
          <a:solidFill>
            <a:schemeClr val="tx1"/>
          </a:solidFill>
          <a:latin typeface="+mn-lt"/>
          <a:ea typeface="+mn-ea"/>
          <a:cs typeface="+mn-cs"/>
        </a:defRPr>
      </a:lvl4pPr>
      <a:lvl5pPr marL="5073489" algn="l" defTabSz="2536744" rtl="0" eaLnBrk="1" latinLnBrk="0" hangingPunct="1">
        <a:defRPr sz="4896" kern="1200">
          <a:solidFill>
            <a:schemeClr val="tx1"/>
          </a:solidFill>
          <a:latin typeface="+mn-lt"/>
          <a:ea typeface="+mn-ea"/>
          <a:cs typeface="+mn-cs"/>
        </a:defRPr>
      </a:lvl5pPr>
      <a:lvl6pPr marL="6341864" algn="l" defTabSz="2536744" rtl="0" eaLnBrk="1" latinLnBrk="0" hangingPunct="1">
        <a:defRPr sz="4896" kern="1200">
          <a:solidFill>
            <a:schemeClr val="tx1"/>
          </a:solidFill>
          <a:latin typeface="+mn-lt"/>
          <a:ea typeface="+mn-ea"/>
          <a:cs typeface="+mn-cs"/>
        </a:defRPr>
      </a:lvl6pPr>
      <a:lvl7pPr marL="7610234" algn="l" defTabSz="2536744" rtl="0" eaLnBrk="1" latinLnBrk="0" hangingPunct="1">
        <a:defRPr sz="4896" kern="1200">
          <a:solidFill>
            <a:schemeClr val="tx1"/>
          </a:solidFill>
          <a:latin typeface="+mn-lt"/>
          <a:ea typeface="+mn-ea"/>
          <a:cs typeface="+mn-cs"/>
        </a:defRPr>
      </a:lvl7pPr>
      <a:lvl8pPr marL="8878607" algn="l" defTabSz="2536744" rtl="0" eaLnBrk="1" latinLnBrk="0" hangingPunct="1">
        <a:defRPr sz="4896" kern="1200">
          <a:solidFill>
            <a:schemeClr val="tx1"/>
          </a:solidFill>
          <a:latin typeface="+mn-lt"/>
          <a:ea typeface="+mn-ea"/>
          <a:cs typeface="+mn-cs"/>
        </a:defRPr>
      </a:lvl8pPr>
      <a:lvl9pPr marL="10146981" algn="l" defTabSz="2536744" rtl="0" eaLnBrk="1" latinLnBrk="0" hangingPunct="1">
        <a:defRPr sz="4896"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235" userDrawn="1">
          <p15:clr>
            <a:srgbClr val="C35EA4"/>
          </p15:clr>
        </p15:guide>
        <p15:guide id="17" pos="4663" userDrawn="1">
          <p15:clr>
            <a:srgbClr val="C35EA4"/>
          </p15:clr>
        </p15:guide>
        <p15:guide id="25" orient="horz" pos="709" userDrawn="1">
          <p15:clr>
            <a:srgbClr val="C35EA4"/>
          </p15:clr>
        </p15:guide>
        <p15:guide id="26" orient="horz" pos="1568" userDrawn="1">
          <p15:clr>
            <a:srgbClr val="C35EA4"/>
          </p15:clr>
        </p15:guide>
        <p15:guide id="27" orient="horz" pos="238" userDrawn="1">
          <p15:clr>
            <a:srgbClr val="A4A3A4"/>
          </p15:clr>
        </p15:guide>
        <p15:guide id="28" pos="118" userDrawn="1">
          <p15:clr>
            <a:srgbClr val="A4A3A4"/>
          </p15:clr>
        </p15:guide>
        <p15:guide id="29" orient="horz" pos="8064" userDrawn="1">
          <p15:clr>
            <a:srgbClr val="A4A3A4"/>
          </p15:clr>
        </p15:guide>
        <p15:guide id="30" pos="4778" userDrawn="1">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3" name="Graphic 1">
            <a:extLst>
              <a:ext uri="{FF2B5EF4-FFF2-40B4-BE49-F238E27FC236}">
                <a16:creationId xmlns:a16="http://schemas.microsoft.com/office/drawing/2014/main" id="{59C1A01B-2DE8-429D-93BA-1157EAFBA6E3}"/>
              </a:ext>
            </a:extLst>
          </p:cNvPr>
          <p:cNvSpPr/>
          <p:nvPr/>
        </p:nvSpPr>
        <p:spPr>
          <a:xfrm>
            <a:off x="0" y="3575174"/>
            <a:ext cx="7772401" cy="9610598"/>
          </a:xfrm>
          <a:custGeom>
            <a:avLst/>
            <a:gdLst>
              <a:gd name="connsiteX0" fmla="*/ 0 w 5829300"/>
              <a:gd name="connsiteY0" fmla="*/ 0 h 3929062"/>
              <a:gd name="connsiteX1" fmla="*/ 5829300 w 5829300"/>
              <a:gd name="connsiteY1" fmla="*/ 0 h 3929062"/>
              <a:gd name="connsiteX2" fmla="*/ 5829300 w 5829300"/>
              <a:gd name="connsiteY2" fmla="*/ 3929063 h 3929062"/>
              <a:gd name="connsiteX3" fmla="*/ 0 w 5829300"/>
              <a:gd name="connsiteY3" fmla="*/ 3929063 h 3929062"/>
            </a:gdLst>
            <a:ahLst/>
            <a:cxnLst>
              <a:cxn ang="0">
                <a:pos x="connsiteX0" y="connsiteY0"/>
              </a:cxn>
              <a:cxn ang="0">
                <a:pos x="connsiteX1" y="connsiteY1"/>
              </a:cxn>
              <a:cxn ang="0">
                <a:pos x="connsiteX2" y="connsiteY2"/>
              </a:cxn>
              <a:cxn ang="0">
                <a:pos x="connsiteX3" y="connsiteY3"/>
              </a:cxn>
            </a:cxnLst>
            <a:rect l="l" t="t" r="r" b="b"/>
            <a:pathLst>
              <a:path w="5829300" h="3929062">
                <a:moveTo>
                  <a:pt x="0" y="0"/>
                </a:moveTo>
                <a:lnTo>
                  <a:pt x="5829300" y="0"/>
                </a:lnTo>
                <a:lnTo>
                  <a:pt x="5829300" y="3929063"/>
                </a:lnTo>
                <a:lnTo>
                  <a:pt x="0" y="3929063"/>
                </a:lnTo>
                <a:close/>
              </a:path>
            </a:pathLst>
          </a:custGeom>
          <a:solidFill>
            <a:schemeClr val="bg2"/>
          </a:solidFill>
          <a:ln w="9525" cap="flat">
            <a:noFill/>
            <a:prstDash val="solid"/>
            <a:miter/>
          </a:ln>
        </p:spPr>
        <p:txBody>
          <a:bodyPr rtlCol="0" anchor="ctr"/>
          <a:lstStyle/>
          <a:p>
            <a:endParaRPr lang="es-mx"/>
          </a:p>
        </p:txBody>
      </p:sp>
      <p:sp>
        <p:nvSpPr>
          <p:cNvPr id="308" name="Graphic 1">
            <a:extLst>
              <a:ext uri="{FF2B5EF4-FFF2-40B4-BE49-F238E27FC236}">
                <a16:creationId xmlns:a16="http://schemas.microsoft.com/office/drawing/2014/main" id="{F8D7315B-F707-403F-9931-384287BF725A}"/>
              </a:ext>
            </a:extLst>
          </p:cNvPr>
          <p:cNvSpPr/>
          <p:nvPr/>
        </p:nvSpPr>
        <p:spPr>
          <a:xfrm>
            <a:off x="376861" y="8750005"/>
            <a:ext cx="7018678" cy="4071916"/>
          </a:xfrm>
          <a:custGeom>
            <a:avLst/>
            <a:gdLst>
              <a:gd name="connsiteX0" fmla="*/ 0 w 5829300"/>
              <a:gd name="connsiteY0" fmla="*/ 0 h 3929062"/>
              <a:gd name="connsiteX1" fmla="*/ 5829300 w 5829300"/>
              <a:gd name="connsiteY1" fmla="*/ 0 h 3929062"/>
              <a:gd name="connsiteX2" fmla="*/ 5829300 w 5829300"/>
              <a:gd name="connsiteY2" fmla="*/ 3929063 h 3929062"/>
              <a:gd name="connsiteX3" fmla="*/ 0 w 5829300"/>
              <a:gd name="connsiteY3" fmla="*/ 3929063 h 3929062"/>
            </a:gdLst>
            <a:ahLst/>
            <a:cxnLst>
              <a:cxn ang="0">
                <a:pos x="connsiteX0" y="connsiteY0"/>
              </a:cxn>
              <a:cxn ang="0">
                <a:pos x="connsiteX1" y="connsiteY1"/>
              </a:cxn>
              <a:cxn ang="0">
                <a:pos x="connsiteX2" y="connsiteY2"/>
              </a:cxn>
              <a:cxn ang="0">
                <a:pos x="connsiteX3" y="connsiteY3"/>
              </a:cxn>
            </a:cxnLst>
            <a:rect l="l" t="t" r="r" b="b"/>
            <a:pathLst>
              <a:path w="5829300" h="3929062">
                <a:moveTo>
                  <a:pt x="0" y="0"/>
                </a:moveTo>
                <a:lnTo>
                  <a:pt x="5829300" y="0"/>
                </a:lnTo>
                <a:lnTo>
                  <a:pt x="5829300" y="3929063"/>
                </a:lnTo>
                <a:lnTo>
                  <a:pt x="0" y="3929063"/>
                </a:lnTo>
                <a:close/>
              </a:path>
            </a:pathLst>
          </a:custGeom>
          <a:solidFill>
            <a:schemeClr val="bg1"/>
          </a:solidFill>
          <a:ln w="9525" cap="flat">
            <a:noFill/>
            <a:prstDash val="solid"/>
            <a:miter/>
          </a:ln>
        </p:spPr>
        <p:txBody>
          <a:bodyPr rtlCol="0" anchor="ctr"/>
          <a:lstStyle/>
          <a:p>
            <a:endParaRPr lang="es-mx"/>
          </a:p>
        </p:txBody>
      </p:sp>
      <p:sp>
        <p:nvSpPr>
          <p:cNvPr id="3" name="Graphic 1">
            <a:extLst>
              <a:ext uri="{FF2B5EF4-FFF2-40B4-BE49-F238E27FC236}">
                <a16:creationId xmlns:a16="http://schemas.microsoft.com/office/drawing/2014/main" id="{68E3E691-501D-4C67-94CE-255B1E46E4B3}"/>
              </a:ext>
            </a:extLst>
          </p:cNvPr>
          <p:cNvSpPr/>
          <p:nvPr/>
        </p:nvSpPr>
        <p:spPr>
          <a:xfrm>
            <a:off x="-1" y="0"/>
            <a:ext cx="7772401" cy="3575175"/>
          </a:xfrm>
          <a:custGeom>
            <a:avLst/>
            <a:gdLst>
              <a:gd name="connsiteX0" fmla="*/ 0 w 5829300"/>
              <a:gd name="connsiteY0" fmla="*/ 0 h 3929062"/>
              <a:gd name="connsiteX1" fmla="*/ 5829300 w 5829300"/>
              <a:gd name="connsiteY1" fmla="*/ 0 h 3929062"/>
              <a:gd name="connsiteX2" fmla="*/ 5829300 w 5829300"/>
              <a:gd name="connsiteY2" fmla="*/ 3929063 h 3929062"/>
              <a:gd name="connsiteX3" fmla="*/ 0 w 5829300"/>
              <a:gd name="connsiteY3" fmla="*/ 3929063 h 3929062"/>
            </a:gdLst>
            <a:ahLst/>
            <a:cxnLst>
              <a:cxn ang="0">
                <a:pos x="connsiteX0" y="connsiteY0"/>
              </a:cxn>
              <a:cxn ang="0">
                <a:pos x="connsiteX1" y="connsiteY1"/>
              </a:cxn>
              <a:cxn ang="0">
                <a:pos x="connsiteX2" y="connsiteY2"/>
              </a:cxn>
              <a:cxn ang="0">
                <a:pos x="connsiteX3" y="connsiteY3"/>
              </a:cxn>
            </a:cxnLst>
            <a:rect l="l" t="t" r="r" b="b"/>
            <a:pathLst>
              <a:path w="5829300" h="3929062">
                <a:moveTo>
                  <a:pt x="0" y="0"/>
                </a:moveTo>
                <a:lnTo>
                  <a:pt x="5829300" y="0"/>
                </a:lnTo>
                <a:lnTo>
                  <a:pt x="5829300" y="3929063"/>
                </a:lnTo>
                <a:lnTo>
                  <a:pt x="0" y="3929063"/>
                </a:lnTo>
                <a:close/>
              </a:path>
            </a:pathLst>
          </a:custGeom>
          <a:solidFill>
            <a:schemeClr val="bg1">
              <a:lumMod val="95000"/>
            </a:schemeClr>
          </a:solidFill>
          <a:ln w="9525" cap="flat">
            <a:noFill/>
            <a:prstDash val="solid"/>
            <a:miter/>
          </a:ln>
        </p:spPr>
        <p:txBody>
          <a:bodyPr rtlCol="0" anchor="ctr"/>
          <a:lstStyle/>
          <a:p>
            <a:endParaRPr lang="es-mx"/>
          </a:p>
        </p:txBody>
      </p:sp>
      <p:pic>
        <p:nvPicPr>
          <p:cNvPr id="203" name="Picture 202" descr="A picture containing drawing&#10;&#10;Description automatically generated">
            <a:extLst>
              <a:ext uri="{FF2B5EF4-FFF2-40B4-BE49-F238E27FC236}">
                <a16:creationId xmlns:a16="http://schemas.microsoft.com/office/drawing/2014/main" id="{9DD6F8FF-3358-4EE5-8BBF-1B37A9B93942}"/>
              </a:ext>
            </a:extLst>
          </p:cNvPr>
          <p:cNvPicPr>
            <a:picLocks noChangeAspect="1"/>
          </p:cNvPicPr>
          <p:nvPr/>
        </p:nvPicPr>
        <p:blipFill>
          <a:blip r:embed="rId2"/>
          <a:stretch>
            <a:fillRect/>
          </a:stretch>
        </p:blipFill>
        <p:spPr>
          <a:xfrm>
            <a:off x="5518184" y="222291"/>
            <a:ext cx="2216636" cy="993633"/>
          </a:xfrm>
          <a:prstGeom prst="rect">
            <a:avLst/>
          </a:prstGeom>
        </p:spPr>
      </p:pic>
      <p:sp>
        <p:nvSpPr>
          <p:cNvPr id="181" name="TextBox 180">
            <a:extLst>
              <a:ext uri="{FF2B5EF4-FFF2-40B4-BE49-F238E27FC236}">
                <a16:creationId xmlns:a16="http://schemas.microsoft.com/office/drawing/2014/main" id="{210C4C37-A94D-461E-8BB1-62D478B67D2F}"/>
              </a:ext>
            </a:extLst>
          </p:cNvPr>
          <p:cNvSpPr txBox="1"/>
          <p:nvPr/>
        </p:nvSpPr>
        <p:spPr>
          <a:xfrm>
            <a:off x="334961" y="404653"/>
            <a:ext cx="5448302" cy="1772793"/>
          </a:xfrm>
          <a:prstGeom prst="rect">
            <a:avLst/>
          </a:prstGeom>
          <a:noFill/>
        </p:spPr>
        <p:txBody>
          <a:bodyPr wrap="square" lIns="0" tIns="0" rIns="0" bIns="0" rtlCol="0">
            <a:spAutoFit/>
          </a:bodyPr>
          <a:lstStyle/>
          <a:p>
            <a:pPr algn="l" rtl="0">
              <a:lnSpc>
                <a:spcPct val="90000"/>
              </a:lnSpc>
            </a:pPr>
            <a:r>
              <a:rPr lang="es-mx" sz="3200" b="0" i="0" u="none" baseline="0" dirty="0">
                <a:solidFill>
                  <a:schemeClr val="accent1"/>
                </a:solidFill>
                <a:latin typeface="+mj-lt"/>
              </a:rPr>
              <a:t>Madurez de la cadena </a:t>
            </a:r>
            <a:br>
              <a:rPr lang="es-MX" sz="3200" b="0" i="0" u="none" baseline="0" dirty="0">
                <a:solidFill>
                  <a:schemeClr val="accent1"/>
                </a:solidFill>
                <a:latin typeface="+mj-lt"/>
              </a:rPr>
            </a:br>
            <a:r>
              <a:rPr lang="es-mx" sz="3200" b="0" i="0" u="none" baseline="0" dirty="0">
                <a:solidFill>
                  <a:schemeClr val="accent1"/>
                </a:solidFill>
                <a:latin typeface="+mj-lt"/>
              </a:rPr>
              <a:t>de suministro</a:t>
            </a:r>
            <a:br>
              <a:rPr lang="es-mx" sz="1600" dirty="0"/>
            </a:br>
            <a:r>
              <a:rPr lang="es-mx" sz="3200" b="0" i="0" u="none" baseline="0" dirty="0"/>
              <a:t>Aprovechamiento de la eficacia de los datos y la IA</a:t>
            </a:r>
            <a:endParaRPr lang="es-mx" sz="1600" dirty="0"/>
          </a:p>
        </p:txBody>
      </p:sp>
      <p:sp>
        <p:nvSpPr>
          <p:cNvPr id="182" name="TextBox 181">
            <a:extLst>
              <a:ext uri="{FF2B5EF4-FFF2-40B4-BE49-F238E27FC236}">
                <a16:creationId xmlns:a16="http://schemas.microsoft.com/office/drawing/2014/main" id="{3DC7ACE4-B68E-4204-8CAC-C3722E31E9BB}"/>
              </a:ext>
            </a:extLst>
          </p:cNvPr>
          <p:cNvSpPr txBox="1"/>
          <p:nvPr/>
        </p:nvSpPr>
        <p:spPr>
          <a:xfrm>
            <a:off x="380743" y="2221092"/>
            <a:ext cx="7071946" cy="1231106"/>
          </a:xfrm>
          <a:prstGeom prst="rect">
            <a:avLst/>
          </a:prstGeom>
          <a:noFill/>
        </p:spPr>
        <p:txBody>
          <a:bodyPr wrap="square" lIns="0" tIns="0" rIns="0" bIns="0" rtlCol="0">
            <a:spAutoFit/>
          </a:bodyPr>
          <a:lstStyle/>
          <a:p>
            <a:pPr algn="l" rtl="0"/>
            <a:r>
              <a:rPr lang="es-mx" sz="1600" b="0" i="0" u="none" baseline="0" dirty="0"/>
              <a:t>El sector tardó 30 años en pasar de la identificación reactiva (nivel 1)</a:t>
            </a:r>
            <a:r>
              <a:rPr lang="es-MX" sz="1600" b="0" i="0" u="none" baseline="0" dirty="0"/>
              <a:t> </a:t>
            </a:r>
            <a:r>
              <a:rPr lang="es-mx" sz="1600" b="0" i="0" u="none" baseline="0" dirty="0"/>
              <a:t>a la administración por excepciones (nivel 3). Como los ciclos de actualización de la tecnología se están reduciendo rápidamente, Frost &amp; Sullivan estima que la inversión continua en la IA y el aprendizaje automático estimularán al sector para alcanzar el nivel 6 en los próximos</a:t>
            </a:r>
            <a:r>
              <a:rPr lang="es-MX" sz="1600" b="0" i="0" u="none" baseline="0" dirty="0"/>
              <a:t> </a:t>
            </a:r>
            <a:r>
              <a:rPr lang="es-mx" sz="1600" b="0" i="0" u="none" baseline="0" dirty="0"/>
              <a:t>siete años.</a:t>
            </a:r>
          </a:p>
        </p:txBody>
      </p:sp>
      <p:sp>
        <p:nvSpPr>
          <p:cNvPr id="293" name="Rectangle: Rounded Corners 292">
            <a:extLst>
              <a:ext uri="{FF2B5EF4-FFF2-40B4-BE49-F238E27FC236}">
                <a16:creationId xmlns:a16="http://schemas.microsoft.com/office/drawing/2014/main" id="{C23488CE-8C0F-4DF6-AE8E-F5D86DC7FEDE}"/>
              </a:ext>
            </a:extLst>
          </p:cNvPr>
          <p:cNvSpPr/>
          <p:nvPr/>
        </p:nvSpPr>
        <p:spPr bwMode="auto">
          <a:xfrm>
            <a:off x="4179600" y="4706832"/>
            <a:ext cx="624068" cy="2534516"/>
          </a:xfrm>
          <a:prstGeom prst="roundRect">
            <a:avLst>
              <a:gd name="adj" fmla="val 50000"/>
            </a:avLst>
          </a:prstGeom>
          <a:solidFill>
            <a:schemeClr val="bg1">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rtl="0" fontAlgn="base">
              <a:spcBef>
                <a:spcPct val="0"/>
              </a:spcBef>
              <a:spcAft>
                <a:spcPct val="0"/>
              </a:spcAft>
            </a:pPr>
            <a:endParaRPr lang="es-mx" sz="2000" err="1">
              <a:solidFill>
                <a:srgbClr val="FFFFFF"/>
              </a:solidFill>
              <a:ea typeface="Segoe UI" pitchFamily="34" charset="0"/>
              <a:cs typeface="Segoe UI" pitchFamily="34" charset="0"/>
            </a:endParaRPr>
          </a:p>
        </p:txBody>
      </p:sp>
      <p:sp>
        <p:nvSpPr>
          <p:cNvPr id="294" name="Rectangle: Rounded Corners 293">
            <a:extLst>
              <a:ext uri="{FF2B5EF4-FFF2-40B4-BE49-F238E27FC236}">
                <a16:creationId xmlns:a16="http://schemas.microsoft.com/office/drawing/2014/main" id="{70B0595E-105D-473F-B178-D43B1754B020}"/>
              </a:ext>
            </a:extLst>
          </p:cNvPr>
          <p:cNvSpPr/>
          <p:nvPr/>
        </p:nvSpPr>
        <p:spPr bwMode="auto">
          <a:xfrm>
            <a:off x="5380942" y="4344758"/>
            <a:ext cx="624068" cy="2896590"/>
          </a:xfrm>
          <a:prstGeom prst="roundRect">
            <a:avLst>
              <a:gd name="adj" fmla="val 50000"/>
            </a:avLst>
          </a:prstGeom>
          <a:solidFill>
            <a:schemeClr val="bg1">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rtl="0" fontAlgn="base">
              <a:spcBef>
                <a:spcPct val="0"/>
              </a:spcBef>
              <a:spcAft>
                <a:spcPct val="0"/>
              </a:spcAft>
            </a:pPr>
            <a:endParaRPr lang="es-mx" sz="2000" err="1">
              <a:solidFill>
                <a:srgbClr val="FFFFFF"/>
              </a:solidFill>
              <a:ea typeface="Segoe UI" pitchFamily="34" charset="0"/>
              <a:cs typeface="Segoe UI" pitchFamily="34" charset="0"/>
            </a:endParaRPr>
          </a:p>
        </p:txBody>
      </p:sp>
      <p:sp>
        <p:nvSpPr>
          <p:cNvPr id="295" name="Rectangle: Rounded Corners 294">
            <a:extLst>
              <a:ext uri="{FF2B5EF4-FFF2-40B4-BE49-F238E27FC236}">
                <a16:creationId xmlns:a16="http://schemas.microsoft.com/office/drawing/2014/main" id="{83F86E76-2266-4388-BBF0-C2AAC831431E}"/>
              </a:ext>
            </a:extLst>
          </p:cNvPr>
          <p:cNvSpPr/>
          <p:nvPr/>
        </p:nvSpPr>
        <p:spPr bwMode="auto">
          <a:xfrm>
            <a:off x="6582283" y="3982684"/>
            <a:ext cx="624068" cy="3258664"/>
          </a:xfrm>
          <a:prstGeom prst="roundRect">
            <a:avLst>
              <a:gd name="adj" fmla="val 50000"/>
            </a:avLst>
          </a:prstGeom>
          <a:solidFill>
            <a:schemeClr val="bg1">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rtl="0" fontAlgn="base">
              <a:spcBef>
                <a:spcPct val="0"/>
              </a:spcBef>
              <a:spcAft>
                <a:spcPct val="0"/>
              </a:spcAft>
            </a:pPr>
            <a:endParaRPr lang="es-mx" sz="2000" err="1">
              <a:solidFill>
                <a:srgbClr val="FFFFFF"/>
              </a:solidFill>
              <a:ea typeface="Segoe UI" pitchFamily="34" charset="0"/>
              <a:cs typeface="Segoe UI" pitchFamily="34" charset="0"/>
            </a:endParaRPr>
          </a:p>
        </p:txBody>
      </p:sp>
      <p:sp>
        <p:nvSpPr>
          <p:cNvPr id="36" name="TextBox 35">
            <a:extLst>
              <a:ext uri="{FF2B5EF4-FFF2-40B4-BE49-F238E27FC236}">
                <a16:creationId xmlns:a16="http://schemas.microsoft.com/office/drawing/2014/main" id="{A1383AB5-ECC5-4D58-B98C-1C1563BC9A4A}"/>
              </a:ext>
            </a:extLst>
          </p:cNvPr>
          <p:cNvSpPr txBox="1"/>
          <p:nvPr/>
        </p:nvSpPr>
        <p:spPr>
          <a:xfrm>
            <a:off x="297910" y="7409316"/>
            <a:ext cx="1131143" cy="923330"/>
          </a:xfrm>
          <a:prstGeom prst="rect">
            <a:avLst/>
          </a:prstGeom>
          <a:noFill/>
        </p:spPr>
        <p:txBody>
          <a:bodyPr wrap="square" lIns="0" tIns="0" rIns="0" bIns="0" rtlCol="0">
            <a:spAutoFit/>
          </a:bodyPr>
          <a:lstStyle/>
          <a:p>
            <a:pPr algn="ctr" rtl="0"/>
            <a:r>
              <a:rPr lang="es-mx" sz="3600" b="0" i="0" u="none" baseline="0">
                <a:solidFill>
                  <a:schemeClr val="accent1"/>
                </a:solidFill>
                <a:latin typeface="+mj-lt"/>
              </a:rPr>
              <a:t>1</a:t>
            </a:r>
          </a:p>
          <a:p>
            <a:pPr algn="ctr" rtl="0"/>
            <a:r>
              <a:rPr lang="es-mx" sz="1200" b="0" i="0" u="none" baseline="0"/>
              <a:t>Identificación</a:t>
            </a:r>
            <a:br>
              <a:rPr lang="es-mx" sz="1200"/>
            </a:br>
            <a:r>
              <a:rPr lang="es-mx" sz="1200" b="0" i="0" u="none" baseline="0"/>
              <a:t>reactiva</a:t>
            </a:r>
          </a:p>
        </p:txBody>
      </p:sp>
      <p:sp>
        <p:nvSpPr>
          <p:cNvPr id="296" name="TextBox 295">
            <a:extLst>
              <a:ext uri="{FF2B5EF4-FFF2-40B4-BE49-F238E27FC236}">
                <a16:creationId xmlns:a16="http://schemas.microsoft.com/office/drawing/2014/main" id="{F14E688A-303A-4B58-B5AA-9960BF80BA64}"/>
              </a:ext>
            </a:extLst>
          </p:cNvPr>
          <p:cNvSpPr txBox="1"/>
          <p:nvPr/>
        </p:nvSpPr>
        <p:spPr>
          <a:xfrm>
            <a:off x="1518660" y="7409316"/>
            <a:ext cx="1131143" cy="1108134"/>
          </a:xfrm>
          <a:prstGeom prst="rect">
            <a:avLst/>
          </a:prstGeom>
          <a:noFill/>
        </p:spPr>
        <p:txBody>
          <a:bodyPr wrap="square" lIns="0" tIns="0" rIns="0" bIns="0" rtlCol="0">
            <a:spAutoFit/>
          </a:bodyPr>
          <a:lstStyle/>
          <a:p>
            <a:pPr algn="ctr" rtl="0"/>
            <a:r>
              <a:rPr lang="es-mx" sz="3600" b="0" i="0" u="none" baseline="0">
                <a:solidFill>
                  <a:schemeClr val="accent1"/>
                </a:solidFill>
                <a:latin typeface="+mj-lt"/>
              </a:rPr>
              <a:t>2</a:t>
            </a:r>
          </a:p>
          <a:p>
            <a:pPr algn="ctr" rtl="0"/>
            <a:r>
              <a:rPr lang="es-mx" sz="1200" b="0" i="0" u="none" baseline="0"/>
              <a:t>Identificación manual de expectativas</a:t>
            </a:r>
          </a:p>
        </p:txBody>
      </p:sp>
      <p:sp>
        <p:nvSpPr>
          <p:cNvPr id="297" name="TextBox 296">
            <a:extLst>
              <a:ext uri="{FF2B5EF4-FFF2-40B4-BE49-F238E27FC236}">
                <a16:creationId xmlns:a16="http://schemas.microsoft.com/office/drawing/2014/main" id="{24224E6C-7B5F-44A2-91BC-2968050DCB46}"/>
              </a:ext>
            </a:extLst>
          </p:cNvPr>
          <p:cNvSpPr txBox="1"/>
          <p:nvPr/>
        </p:nvSpPr>
        <p:spPr>
          <a:xfrm>
            <a:off x="2699498" y="7409316"/>
            <a:ext cx="1182908" cy="923445"/>
          </a:xfrm>
          <a:prstGeom prst="rect">
            <a:avLst/>
          </a:prstGeom>
          <a:noFill/>
        </p:spPr>
        <p:txBody>
          <a:bodyPr wrap="square" lIns="0" tIns="0" rIns="0" bIns="0" rtlCol="0">
            <a:spAutoFit/>
          </a:bodyPr>
          <a:lstStyle/>
          <a:p>
            <a:pPr algn="ctr" rtl="0"/>
            <a:r>
              <a:rPr lang="es-mx" sz="3600" b="0" i="0" u="none" baseline="0" dirty="0">
                <a:solidFill>
                  <a:schemeClr val="accent1"/>
                </a:solidFill>
                <a:latin typeface="+mj-lt"/>
              </a:rPr>
              <a:t>3</a:t>
            </a:r>
          </a:p>
          <a:p>
            <a:pPr algn="ctr" rtl="0"/>
            <a:r>
              <a:rPr lang="es-mx" sz="1200" b="0" i="0" u="none" baseline="0" dirty="0"/>
              <a:t>Administración por excepciones</a:t>
            </a:r>
          </a:p>
        </p:txBody>
      </p:sp>
      <p:sp>
        <p:nvSpPr>
          <p:cNvPr id="298" name="TextBox 297">
            <a:extLst>
              <a:ext uri="{FF2B5EF4-FFF2-40B4-BE49-F238E27FC236}">
                <a16:creationId xmlns:a16="http://schemas.microsoft.com/office/drawing/2014/main" id="{3CCACD4C-BE16-4313-BD42-DA1102528400}"/>
              </a:ext>
            </a:extLst>
          </p:cNvPr>
          <p:cNvSpPr txBox="1"/>
          <p:nvPr/>
        </p:nvSpPr>
        <p:spPr>
          <a:xfrm>
            <a:off x="3896203" y="7409316"/>
            <a:ext cx="1155300" cy="1292662"/>
          </a:xfrm>
          <a:prstGeom prst="rect">
            <a:avLst/>
          </a:prstGeom>
          <a:noFill/>
        </p:spPr>
        <p:txBody>
          <a:bodyPr wrap="square" lIns="0" tIns="0" rIns="0" bIns="0" rtlCol="0">
            <a:spAutoFit/>
          </a:bodyPr>
          <a:lstStyle/>
          <a:p>
            <a:pPr algn="ctr" rtl="0"/>
            <a:r>
              <a:rPr lang="es-mx" sz="3600" b="0" i="0" u="none" baseline="0" dirty="0">
                <a:solidFill>
                  <a:schemeClr val="accent1"/>
                </a:solidFill>
                <a:latin typeface="+mj-lt"/>
              </a:rPr>
              <a:t>4</a:t>
            </a:r>
          </a:p>
          <a:p>
            <a:pPr algn="ctr" rtl="0"/>
            <a:r>
              <a:rPr lang="es-mx" sz="1200" b="0" i="0" u="none" baseline="0" dirty="0"/>
              <a:t>Excepciones </a:t>
            </a:r>
            <a:br>
              <a:rPr lang="es-MX" sz="1200" b="0" i="0" u="none" baseline="0" dirty="0"/>
            </a:br>
            <a:r>
              <a:rPr lang="es-mx" sz="1200" b="0" i="0" u="none" baseline="0" dirty="0"/>
              <a:t>de identidad analítica a </a:t>
            </a:r>
            <a:br>
              <a:rPr lang="es-MX" sz="1200" b="0" i="0" u="none" baseline="0" dirty="0"/>
            </a:br>
            <a:r>
              <a:rPr lang="es-mx" sz="1200" b="0" i="0" u="none" baseline="0" dirty="0"/>
              <a:t>gran escala</a:t>
            </a:r>
          </a:p>
        </p:txBody>
      </p:sp>
      <p:sp>
        <p:nvSpPr>
          <p:cNvPr id="299" name="TextBox 298">
            <a:extLst>
              <a:ext uri="{FF2B5EF4-FFF2-40B4-BE49-F238E27FC236}">
                <a16:creationId xmlns:a16="http://schemas.microsoft.com/office/drawing/2014/main" id="{406F7AB4-B5A0-4783-8917-4377333A4B85}"/>
              </a:ext>
            </a:extLst>
          </p:cNvPr>
          <p:cNvSpPr txBox="1"/>
          <p:nvPr/>
        </p:nvSpPr>
        <p:spPr>
          <a:xfrm>
            <a:off x="5122597" y="7409316"/>
            <a:ext cx="1131143" cy="923445"/>
          </a:xfrm>
          <a:prstGeom prst="rect">
            <a:avLst/>
          </a:prstGeom>
          <a:noFill/>
        </p:spPr>
        <p:txBody>
          <a:bodyPr wrap="square" lIns="0" tIns="0" rIns="0" bIns="0" rtlCol="0">
            <a:spAutoFit/>
          </a:bodyPr>
          <a:lstStyle/>
          <a:p>
            <a:pPr algn="ctr" rtl="0"/>
            <a:r>
              <a:rPr lang="es-mx" sz="3600" b="0" i="0" u="none" baseline="0">
                <a:solidFill>
                  <a:schemeClr val="accent1"/>
                </a:solidFill>
                <a:latin typeface="+mj-lt"/>
              </a:rPr>
              <a:t>5</a:t>
            </a:r>
          </a:p>
          <a:p>
            <a:pPr algn="ctr" rtl="0"/>
            <a:r>
              <a:rPr lang="es-mx" sz="1200" b="0" i="0" u="none" baseline="0"/>
              <a:t>Análisis preventivos</a:t>
            </a:r>
          </a:p>
        </p:txBody>
      </p:sp>
      <p:sp>
        <p:nvSpPr>
          <p:cNvPr id="300" name="TextBox 299">
            <a:extLst>
              <a:ext uri="{FF2B5EF4-FFF2-40B4-BE49-F238E27FC236}">
                <a16:creationId xmlns:a16="http://schemas.microsoft.com/office/drawing/2014/main" id="{4877EA1A-EBCF-43EA-8B97-0BF0EB75DAAE}"/>
              </a:ext>
            </a:extLst>
          </p:cNvPr>
          <p:cNvSpPr txBox="1"/>
          <p:nvPr/>
        </p:nvSpPr>
        <p:spPr>
          <a:xfrm>
            <a:off x="6202776" y="7409316"/>
            <a:ext cx="1368683" cy="1292662"/>
          </a:xfrm>
          <a:prstGeom prst="rect">
            <a:avLst/>
          </a:prstGeom>
          <a:noFill/>
        </p:spPr>
        <p:txBody>
          <a:bodyPr wrap="square" lIns="0" tIns="0" rIns="0" bIns="0" rtlCol="0">
            <a:spAutoFit/>
          </a:bodyPr>
          <a:lstStyle/>
          <a:p>
            <a:pPr algn="ctr" rtl="0"/>
            <a:r>
              <a:rPr lang="es-mx" sz="3600" b="0" i="0" u="none" baseline="0" dirty="0">
                <a:solidFill>
                  <a:schemeClr val="accent1"/>
                </a:solidFill>
                <a:latin typeface="+mj-lt"/>
              </a:rPr>
              <a:t>6</a:t>
            </a:r>
          </a:p>
          <a:p>
            <a:pPr algn="ctr" rtl="0"/>
            <a:r>
              <a:rPr lang="es-mx" sz="1200" b="0" i="0" u="none" baseline="0" dirty="0"/>
              <a:t>Análisis que impulsan la optimización del propio bucle</a:t>
            </a:r>
          </a:p>
        </p:txBody>
      </p:sp>
      <p:cxnSp>
        <p:nvCxnSpPr>
          <p:cNvPr id="4" name="Straight Connector 3">
            <a:extLst>
              <a:ext uri="{FF2B5EF4-FFF2-40B4-BE49-F238E27FC236}">
                <a16:creationId xmlns:a16="http://schemas.microsoft.com/office/drawing/2014/main" id="{B699BC24-D0EE-604A-8244-8E17A262CC3B}"/>
              </a:ext>
            </a:extLst>
          </p:cNvPr>
          <p:cNvCxnSpPr>
            <a:cxnSpLocks/>
          </p:cNvCxnSpPr>
          <p:nvPr/>
        </p:nvCxnSpPr>
        <p:spPr>
          <a:xfrm>
            <a:off x="-12078" y="6848449"/>
            <a:ext cx="7784478" cy="0"/>
          </a:xfrm>
          <a:prstGeom prst="line">
            <a:avLst/>
          </a:prstGeom>
          <a:ln w="19050">
            <a:solidFill>
              <a:srgbClr val="C1C1C1"/>
            </a:solidFill>
            <a:prstDash val="sysDot"/>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5" name="Rectangle: Rounded Corners 14">
            <a:extLst>
              <a:ext uri="{FF2B5EF4-FFF2-40B4-BE49-F238E27FC236}">
                <a16:creationId xmlns:a16="http://schemas.microsoft.com/office/drawing/2014/main" id="{C79E3DA4-7C2C-41D2-87D4-E80B71383520}"/>
              </a:ext>
            </a:extLst>
          </p:cNvPr>
          <p:cNvSpPr/>
          <p:nvPr/>
        </p:nvSpPr>
        <p:spPr bwMode="auto">
          <a:xfrm>
            <a:off x="575574" y="5793053"/>
            <a:ext cx="624068" cy="1448295"/>
          </a:xfrm>
          <a:prstGeom prst="roundRect">
            <a:avLst>
              <a:gd name="adj" fmla="val 50000"/>
            </a:avLst>
          </a:prstGeom>
          <a:solidFill>
            <a:schemeClr val="accent1"/>
          </a:solidFill>
          <a:ln>
            <a:noFill/>
            <a:headEnd type="none" w="med" len="med"/>
            <a:tailEnd type="none" w="med" len="med"/>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rtl="0" fontAlgn="base">
              <a:spcBef>
                <a:spcPct val="0"/>
              </a:spcBef>
              <a:spcAft>
                <a:spcPct val="0"/>
              </a:spcAft>
            </a:pPr>
            <a:endParaRPr lang="es-mx" sz="2000" err="1">
              <a:solidFill>
                <a:srgbClr val="FFFFFF"/>
              </a:solidFill>
              <a:ea typeface="Segoe UI" pitchFamily="34" charset="0"/>
              <a:cs typeface="Segoe UI" pitchFamily="34" charset="0"/>
            </a:endParaRPr>
          </a:p>
        </p:txBody>
      </p:sp>
      <p:sp>
        <p:nvSpPr>
          <p:cNvPr id="291" name="Rectangle: Rounded Corners 290">
            <a:extLst>
              <a:ext uri="{FF2B5EF4-FFF2-40B4-BE49-F238E27FC236}">
                <a16:creationId xmlns:a16="http://schemas.microsoft.com/office/drawing/2014/main" id="{31BC24F8-2A3C-4395-A5ED-183295EE3475}"/>
              </a:ext>
            </a:extLst>
          </p:cNvPr>
          <p:cNvSpPr/>
          <p:nvPr/>
        </p:nvSpPr>
        <p:spPr bwMode="auto">
          <a:xfrm>
            <a:off x="1776916" y="5430979"/>
            <a:ext cx="624068" cy="1810369"/>
          </a:xfrm>
          <a:prstGeom prst="roundRect">
            <a:avLst>
              <a:gd name="adj" fmla="val 50000"/>
            </a:avLst>
          </a:prstGeom>
          <a:solidFill>
            <a:schemeClr val="accent1"/>
          </a:solidFill>
          <a:ln>
            <a:noFill/>
            <a:headEnd type="none" w="med" len="med"/>
            <a:tailEnd type="none" w="med" len="med"/>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rtl="0" fontAlgn="base">
              <a:spcBef>
                <a:spcPct val="0"/>
              </a:spcBef>
              <a:spcAft>
                <a:spcPct val="0"/>
              </a:spcAft>
            </a:pPr>
            <a:endParaRPr lang="es-mx" sz="2000" err="1">
              <a:solidFill>
                <a:srgbClr val="FFFFFF"/>
              </a:solidFill>
              <a:ea typeface="Segoe UI" pitchFamily="34" charset="0"/>
              <a:cs typeface="Segoe UI" pitchFamily="34" charset="0"/>
            </a:endParaRPr>
          </a:p>
        </p:txBody>
      </p:sp>
      <p:sp>
        <p:nvSpPr>
          <p:cNvPr id="292" name="Rectangle: Rounded Corners 291">
            <a:extLst>
              <a:ext uri="{FF2B5EF4-FFF2-40B4-BE49-F238E27FC236}">
                <a16:creationId xmlns:a16="http://schemas.microsoft.com/office/drawing/2014/main" id="{F128E941-802B-42A1-BBA1-1A471FDA037D}"/>
              </a:ext>
            </a:extLst>
          </p:cNvPr>
          <p:cNvSpPr/>
          <p:nvPr/>
        </p:nvSpPr>
        <p:spPr bwMode="auto">
          <a:xfrm>
            <a:off x="2978258" y="5068905"/>
            <a:ext cx="624068" cy="2172443"/>
          </a:xfrm>
          <a:prstGeom prst="roundRect">
            <a:avLst>
              <a:gd name="adj" fmla="val 50000"/>
            </a:avLst>
          </a:prstGeom>
          <a:solidFill>
            <a:schemeClr val="accent1"/>
          </a:solidFill>
          <a:ln>
            <a:noFill/>
            <a:headEnd type="none" w="med" len="med"/>
            <a:tailEnd type="none" w="med" len="med"/>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rtl="0" fontAlgn="base">
              <a:spcBef>
                <a:spcPct val="0"/>
              </a:spcBef>
              <a:spcAft>
                <a:spcPct val="0"/>
              </a:spcAft>
            </a:pPr>
            <a:endParaRPr lang="es-mx" sz="2000" err="1">
              <a:solidFill>
                <a:srgbClr val="FFFFFF"/>
              </a:solidFill>
              <a:ea typeface="Segoe UI" pitchFamily="34" charset="0"/>
              <a:cs typeface="Segoe UI" pitchFamily="34" charset="0"/>
            </a:endParaRPr>
          </a:p>
        </p:txBody>
      </p:sp>
      <p:sp>
        <p:nvSpPr>
          <p:cNvPr id="48" name="TextBox 47">
            <a:extLst>
              <a:ext uri="{FF2B5EF4-FFF2-40B4-BE49-F238E27FC236}">
                <a16:creationId xmlns:a16="http://schemas.microsoft.com/office/drawing/2014/main" id="{426CD345-A584-EF4D-81D4-BD0CA2C22D27}"/>
              </a:ext>
            </a:extLst>
          </p:cNvPr>
          <p:cNvSpPr txBox="1"/>
          <p:nvPr/>
        </p:nvSpPr>
        <p:spPr>
          <a:xfrm>
            <a:off x="587832" y="12505851"/>
            <a:ext cx="6596737" cy="153888"/>
          </a:xfrm>
          <a:prstGeom prst="rect">
            <a:avLst/>
          </a:prstGeom>
          <a:noFill/>
        </p:spPr>
        <p:txBody>
          <a:bodyPr wrap="square" lIns="0" tIns="0" rIns="0" bIns="0" rtlCol="0">
            <a:spAutoFit/>
          </a:bodyPr>
          <a:lstStyle/>
          <a:p>
            <a:pPr algn="ctr" rtl="0"/>
            <a:r>
              <a:rPr lang="es-mx" sz="1000" b="0" i="0" u="none" baseline="0" dirty="0"/>
              <a:t>N = 75 clientes en segmentos de mercado verticales de procesos e híbridos. La encuesta se realizó en el 2019.</a:t>
            </a:r>
          </a:p>
        </p:txBody>
      </p:sp>
      <p:sp>
        <p:nvSpPr>
          <p:cNvPr id="6" name="TextBox 5">
            <a:extLst>
              <a:ext uri="{FF2B5EF4-FFF2-40B4-BE49-F238E27FC236}">
                <a16:creationId xmlns:a16="http://schemas.microsoft.com/office/drawing/2014/main" id="{4A76E9A6-C709-4E4F-997C-E96693118461}"/>
              </a:ext>
            </a:extLst>
          </p:cNvPr>
          <p:cNvSpPr txBox="1"/>
          <p:nvPr/>
        </p:nvSpPr>
        <p:spPr>
          <a:xfrm>
            <a:off x="338786" y="3780199"/>
            <a:ext cx="4913725" cy="246221"/>
          </a:xfrm>
          <a:prstGeom prst="rect">
            <a:avLst/>
          </a:prstGeom>
          <a:noFill/>
        </p:spPr>
        <p:txBody>
          <a:bodyPr wrap="square" lIns="0" tIns="0" rIns="0" bIns="0" rtlCol="0">
            <a:spAutoFit/>
          </a:bodyPr>
          <a:lstStyle/>
          <a:p>
            <a:pPr algn="l" rtl="0"/>
            <a:r>
              <a:rPr lang="es-mx" sz="1600" b="0" i="0" u="none" baseline="0" dirty="0">
                <a:solidFill>
                  <a:schemeClr val="accent1"/>
                </a:solidFill>
                <a:latin typeface="+mj-lt"/>
              </a:rPr>
              <a:t>Modelo de madurez de la cadena de suministro</a:t>
            </a:r>
          </a:p>
        </p:txBody>
      </p:sp>
      <p:sp>
        <p:nvSpPr>
          <p:cNvPr id="49" name="Rectangle 48">
            <a:extLst>
              <a:ext uri="{FF2B5EF4-FFF2-40B4-BE49-F238E27FC236}">
                <a16:creationId xmlns:a16="http://schemas.microsoft.com/office/drawing/2014/main" id="{185BFD69-600B-456C-90BA-C658226A7AD3}"/>
              </a:ext>
            </a:extLst>
          </p:cNvPr>
          <p:cNvSpPr/>
          <p:nvPr/>
        </p:nvSpPr>
        <p:spPr>
          <a:xfrm>
            <a:off x="3507310" y="12914875"/>
            <a:ext cx="3895203" cy="153888"/>
          </a:xfrm>
          <a:prstGeom prst="rect">
            <a:avLst/>
          </a:prstGeom>
          <a:noFill/>
        </p:spPr>
        <p:txBody>
          <a:bodyPr wrap="square" lIns="0" tIns="0" rIns="0" bIns="0">
            <a:spAutoFit/>
          </a:bodyPr>
          <a:lstStyle/>
          <a:p>
            <a:pPr algn="r" rtl="0"/>
            <a:r>
              <a:rPr lang="es-mx" sz="1000" b="0" i="0" u="none" baseline="0"/>
              <a:t>Fuente: The Future of Supply Chain: Trusted, Sustainable, Intelligent</a:t>
            </a:r>
          </a:p>
        </p:txBody>
      </p:sp>
      <p:sp>
        <p:nvSpPr>
          <p:cNvPr id="51" name="Oval 50">
            <a:extLst>
              <a:ext uri="{FF2B5EF4-FFF2-40B4-BE49-F238E27FC236}">
                <a16:creationId xmlns:a16="http://schemas.microsoft.com/office/drawing/2014/main" id="{C1C7E21B-5258-441C-A6DA-05936D4A6E0A}"/>
              </a:ext>
            </a:extLst>
          </p:cNvPr>
          <p:cNvSpPr/>
          <p:nvPr/>
        </p:nvSpPr>
        <p:spPr bwMode="auto">
          <a:xfrm>
            <a:off x="3488104" y="11879853"/>
            <a:ext cx="228444" cy="228472"/>
          </a:xfrm>
          <a:prstGeom prst="ellipse">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548640" rIns="0" bIns="45720" numCol="1" spcCol="0" rtlCol="0" fromWordArt="0" anchor="ctr" anchorCtr="0" forceAA="0" compatLnSpc="1">
            <a:prstTxWarp prst="textNoShape">
              <a:avLst/>
            </a:prstTxWarp>
            <a:noAutofit/>
          </a:bodyPr>
          <a:lstStyle/>
          <a:p>
            <a:pPr algn="ctr" defTabSz="932472" rtl="0" fontAlgn="base">
              <a:spcBef>
                <a:spcPct val="0"/>
              </a:spcBef>
              <a:spcAft>
                <a:spcPct val="0"/>
              </a:spcAft>
            </a:pPr>
            <a:r>
              <a:rPr lang="es-mx" sz="1200" b="0" i="0" u="none" baseline="0">
                <a:solidFill>
                  <a:schemeClr val="tx1"/>
                </a:solidFill>
                <a:ea typeface="Segoe UI" pitchFamily="34" charset="0"/>
                <a:cs typeface="Segoe UI" pitchFamily="34" charset="0"/>
              </a:rPr>
              <a:t>Análisis</a:t>
            </a:r>
          </a:p>
        </p:txBody>
      </p:sp>
      <p:sp>
        <p:nvSpPr>
          <p:cNvPr id="52" name="Oval 51">
            <a:extLst>
              <a:ext uri="{FF2B5EF4-FFF2-40B4-BE49-F238E27FC236}">
                <a16:creationId xmlns:a16="http://schemas.microsoft.com/office/drawing/2014/main" id="{F8F2A128-2196-4DA7-9A17-32A9CE66D6B1}"/>
              </a:ext>
            </a:extLst>
          </p:cNvPr>
          <p:cNvSpPr/>
          <p:nvPr/>
        </p:nvSpPr>
        <p:spPr bwMode="auto">
          <a:xfrm>
            <a:off x="4291421" y="11879853"/>
            <a:ext cx="228444" cy="228472"/>
          </a:xfrm>
          <a:prstGeom prst="ellipse">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548640" rIns="0" bIns="45720" numCol="1" spcCol="0" rtlCol="0" fromWordArt="0" anchor="ctr" anchorCtr="0" forceAA="0" compatLnSpc="1">
            <a:prstTxWarp prst="textNoShape">
              <a:avLst/>
            </a:prstTxWarp>
            <a:noAutofit/>
          </a:bodyPr>
          <a:lstStyle/>
          <a:p>
            <a:pPr algn="ctr" defTabSz="932472" rtl="0" fontAlgn="base">
              <a:spcBef>
                <a:spcPct val="0"/>
              </a:spcBef>
              <a:spcAft>
                <a:spcPct val="0"/>
              </a:spcAft>
            </a:pPr>
            <a:r>
              <a:rPr lang="es-mx" sz="1200" b="0" i="0" u="none" baseline="0">
                <a:solidFill>
                  <a:schemeClr val="tx1"/>
                </a:solidFill>
                <a:ea typeface="Segoe UI" pitchFamily="34" charset="0"/>
                <a:cs typeface="Segoe UI" pitchFamily="34" charset="0"/>
              </a:rPr>
              <a:t>Edge</a:t>
            </a:r>
          </a:p>
        </p:txBody>
      </p:sp>
      <p:sp>
        <p:nvSpPr>
          <p:cNvPr id="53" name="Oval 52">
            <a:extLst>
              <a:ext uri="{FF2B5EF4-FFF2-40B4-BE49-F238E27FC236}">
                <a16:creationId xmlns:a16="http://schemas.microsoft.com/office/drawing/2014/main" id="{DC0334B3-A177-43EE-8157-EFAB87772824}"/>
              </a:ext>
            </a:extLst>
          </p:cNvPr>
          <p:cNvSpPr/>
          <p:nvPr/>
        </p:nvSpPr>
        <p:spPr bwMode="auto">
          <a:xfrm>
            <a:off x="5094738" y="11879853"/>
            <a:ext cx="228444" cy="228472"/>
          </a:xfrm>
          <a:prstGeom prst="ellipse">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548640" rIns="0" bIns="45720" numCol="1" spcCol="0" rtlCol="0" fromWordArt="0" anchor="ctr" anchorCtr="0" forceAA="0" compatLnSpc="1">
            <a:prstTxWarp prst="textNoShape">
              <a:avLst/>
            </a:prstTxWarp>
            <a:noAutofit/>
          </a:bodyPr>
          <a:lstStyle/>
          <a:p>
            <a:pPr algn="ctr" defTabSz="932472" rtl="0" fontAlgn="base">
              <a:spcBef>
                <a:spcPct val="0"/>
              </a:spcBef>
              <a:spcAft>
                <a:spcPct val="0"/>
              </a:spcAft>
            </a:pPr>
            <a:r>
              <a:rPr lang="es-mx" sz="1200" b="0" i="0" u="none" baseline="0">
                <a:solidFill>
                  <a:schemeClr val="tx1"/>
                </a:solidFill>
                <a:ea typeface="Segoe UI" pitchFamily="34" charset="0"/>
                <a:cs typeface="Segoe UI" pitchFamily="34" charset="0"/>
              </a:rPr>
              <a:t>AR/VR</a:t>
            </a:r>
          </a:p>
        </p:txBody>
      </p:sp>
      <p:sp>
        <p:nvSpPr>
          <p:cNvPr id="54" name="Oval 53">
            <a:extLst>
              <a:ext uri="{FF2B5EF4-FFF2-40B4-BE49-F238E27FC236}">
                <a16:creationId xmlns:a16="http://schemas.microsoft.com/office/drawing/2014/main" id="{E1D6C9DC-3E66-4EC0-AC57-E624995855C8}"/>
              </a:ext>
            </a:extLst>
          </p:cNvPr>
          <p:cNvSpPr/>
          <p:nvPr/>
        </p:nvSpPr>
        <p:spPr bwMode="auto">
          <a:xfrm>
            <a:off x="5898055" y="11879853"/>
            <a:ext cx="228444" cy="228472"/>
          </a:xfrm>
          <a:prstGeom prst="ellipse">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548640" rIns="0" bIns="45720" numCol="1" spcCol="0" rtlCol="0" fromWordArt="0" anchor="ctr" anchorCtr="0" forceAA="0" compatLnSpc="1">
            <a:prstTxWarp prst="textNoShape">
              <a:avLst/>
            </a:prstTxWarp>
            <a:noAutofit/>
          </a:bodyPr>
          <a:lstStyle/>
          <a:p>
            <a:pPr algn="ctr" defTabSz="932472" rtl="0" fontAlgn="base">
              <a:spcBef>
                <a:spcPct val="0"/>
              </a:spcBef>
              <a:spcAft>
                <a:spcPct val="0"/>
              </a:spcAft>
            </a:pPr>
            <a:br>
              <a:rPr lang="es-MX" sz="1200" b="0" i="0" u="none" baseline="0" dirty="0">
                <a:solidFill>
                  <a:schemeClr val="tx1"/>
                </a:solidFill>
                <a:ea typeface="Segoe UI" pitchFamily="34" charset="0"/>
                <a:cs typeface="Segoe UI" pitchFamily="34" charset="0"/>
              </a:rPr>
            </a:br>
            <a:r>
              <a:rPr lang="es-mx" sz="1200" b="0" i="0" u="none" baseline="0" dirty="0">
                <a:solidFill>
                  <a:schemeClr val="tx1"/>
                </a:solidFill>
                <a:ea typeface="Segoe UI" pitchFamily="34" charset="0"/>
                <a:cs typeface="Segoe UI" pitchFamily="34" charset="0"/>
              </a:rPr>
              <a:t>Gemelo </a:t>
            </a:r>
            <a:br>
              <a:rPr lang="es-MX" sz="1200" b="0" i="0" u="none" baseline="0" dirty="0">
                <a:solidFill>
                  <a:schemeClr val="tx1"/>
                </a:solidFill>
                <a:ea typeface="Segoe UI" pitchFamily="34" charset="0"/>
                <a:cs typeface="Segoe UI" pitchFamily="34" charset="0"/>
              </a:rPr>
            </a:br>
            <a:r>
              <a:rPr lang="es-mx" sz="1200" b="0" i="0" u="none" baseline="0" dirty="0">
                <a:solidFill>
                  <a:schemeClr val="tx1"/>
                </a:solidFill>
                <a:ea typeface="Segoe UI" pitchFamily="34" charset="0"/>
                <a:cs typeface="Segoe UI" pitchFamily="34" charset="0"/>
              </a:rPr>
              <a:t>digital </a:t>
            </a:r>
          </a:p>
        </p:txBody>
      </p:sp>
      <p:sp>
        <p:nvSpPr>
          <p:cNvPr id="55" name="Oval 54">
            <a:extLst>
              <a:ext uri="{FF2B5EF4-FFF2-40B4-BE49-F238E27FC236}">
                <a16:creationId xmlns:a16="http://schemas.microsoft.com/office/drawing/2014/main" id="{46E99007-21BD-47BD-9CFB-B754BA42B505}"/>
              </a:ext>
            </a:extLst>
          </p:cNvPr>
          <p:cNvSpPr/>
          <p:nvPr/>
        </p:nvSpPr>
        <p:spPr bwMode="auto">
          <a:xfrm>
            <a:off x="6701374" y="11879853"/>
            <a:ext cx="228444" cy="228472"/>
          </a:xfrm>
          <a:prstGeom prst="ellipse">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548640" rIns="0" bIns="45720" numCol="1" spcCol="0" rtlCol="0" fromWordArt="0" anchor="ctr" anchorCtr="0" forceAA="0" compatLnSpc="1">
            <a:prstTxWarp prst="textNoShape">
              <a:avLst/>
            </a:prstTxWarp>
            <a:noAutofit/>
          </a:bodyPr>
          <a:lstStyle/>
          <a:p>
            <a:pPr algn="ctr" defTabSz="932472" rtl="0" fontAlgn="base">
              <a:spcBef>
                <a:spcPct val="0"/>
              </a:spcBef>
              <a:spcAft>
                <a:spcPct val="0"/>
              </a:spcAft>
            </a:pPr>
            <a:r>
              <a:rPr lang="es-mx" sz="1200" b="0" i="0" u="none" baseline="0">
                <a:solidFill>
                  <a:schemeClr val="tx1"/>
                </a:solidFill>
                <a:ea typeface="Segoe UI" pitchFamily="34" charset="0"/>
                <a:cs typeface="Segoe UI" pitchFamily="34" charset="0"/>
              </a:rPr>
              <a:t>Nube</a:t>
            </a:r>
          </a:p>
        </p:txBody>
      </p:sp>
      <p:grpSp>
        <p:nvGrpSpPr>
          <p:cNvPr id="56" name="Group 55">
            <a:extLst>
              <a:ext uri="{FF2B5EF4-FFF2-40B4-BE49-F238E27FC236}">
                <a16:creationId xmlns:a16="http://schemas.microsoft.com/office/drawing/2014/main" id="{1EFD66F9-CC11-4F0A-BA0E-151E5EEEC9A2}"/>
              </a:ext>
            </a:extLst>
          </p:cNvPr>
          <p:cNvGrpSpPr/>
          <p:nvPr/>
        </p:nvGrpSpPr>
        <p:grpSpPr>
          <a:xfrm>
            <a:off x="4132651" y="9497849"/>
            <a:ext cx="2239724" cy="2240000"/>
            <a:chOff x="2397632" y="10927354"/>
            <a:chExt cx="3026608" cy="3026608"/>
          </a:xfrm>
        </p:grpSpPr>
        <p:sp>
          <p:nvSpPr>
            <p:cNvPr id="57" name="Partial Circle 56">
              <a:extLst>
                <a:ext uri="{FF2B5EF4-FFF2-40B4-BE49-F238E27FC236}">
                  <a16:creationId xmlns:a16="http://schemas.microsoft.com/office/drawing/2014/main" id="{9549E5F1-240F-4568-9479-ABC2D8205A11}"/>
                </a:ext>
              </a:extLst>
            </p:cNvPr>
            <p:cNvSpPr/>
            <p:nvPr/>
          </p:nvSpPr>
          <p:spPr bwMode="auto">
            <a:xfrm>
              <a:off x="2779793" y="11309515"/>
              <a:ext cx="2262286" cy="2262286"/>
            </a:xfrm>
            <a:prstGeom prst="pie">
              <a:avLst>
                <a:gd name="adj1" fmla="val 16212798"/>
                <a:gd name="adj2" fmla="val 17503452"/>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rtl="0" fontAlgn="base">
                <a:spcBef>
                  <a:spcPct val="0"/>
                </a:spcBef>
                <a:spcAft>
                  <a:spcPct val="0"/>
                </a:spcAft>
              </a:pPr>
              <a:endParaRPr lang="es-mx" sz="2000" err="1">
                <a:solidFill>
                  <a:srgbClr val="FFFFFF"/>
                </a:solidFill>
                <a:ea typeface="Segoe UI" pitchFamily="34" charset="0"/>
                <a:cs typeface="Segoe UI" pitchFamily="34" charset="0"/>
              </a:endParaRPr>
            </a:p>
          </p:txBody>
        </p:sp>
        <p:sp>
          <p:nvSpPr>
            <p:cNvPr id="58" name="Partial Circle 57">
              <a:extLst>
                <a:ext uri="{FF2B5EF4-FFF2-40B4-BE49-F238E27FC236}">
                  <a16:creationId xmlns:a16="http://schemas.microsoft.com/office/drawing/2014/main" id="{2BF58B4A-FA86-4594-9739-92A0E7385CD1}"/>
                </a:ext>
              </a:extLst>
            </p:cNvPr>
            <p:cNvSpPr/>
            <p:nvPr/>
          </p:nvSpPr>
          <p:spPr bwMode="auto">
            <a:xfrm>
              <a:off x="2397632" y="10927354"/>
              <a:ext cx="3026608" cy="3026608"/>
            </a:xfrm>
            <a:prstGeom prst="pie">
              <a:avLst>
                <a:gd name="adj1" fmla="val 7367362"/>
                <a:gd name="adj2" fmla="val 16223080"/>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rtl="0" fontAlgn="base">
                <a:spcBef>
                  <a:spcPct val="0"/>
                </a:spcBef>
                <a:spcAft>
                  <a:spcPct val="0"/>
                </a:spcAft>
              </a:pPr>
              <a:endParaRPr lang="es-mx" sz="2000" err="1">
                <a:solidFill>
                  <a:srgbClr val="FFFFFF"/>
                </a:solidFill>
                <a:ea typeface="Segoe UI" pitchFamily="34" charset="0"/>
                <a:cs typeface="Segoe UI" pitchFamily="34" charset="0"/>
              </a:endParaRPr>
            </a:p>
          </p:txBody>
        </p:sp>
        <p:sp>
          <p:nvSpPr>
            <p:cNvPr id="59" name="Partial Circle 58">
              <a:extLst>
                <a:ext uri="{FF2B5EF4-FFF2-40B4-BE49-F238E27FC236}">
                  <a16:creationId xmlns:a16="http://schemas.microsoft.com/office/drawing/2014/main" id="{6BEEE50F-4543-442E-973E-6D806F11C9EF}"/>
                </a:ext>
              </a:extLst>
            </p:cNvPr>
            <p:cNvSpPr/>
            <p:nvPr/>
          </p:nvSpPr>
          <p:spPr bwMode="auto">
            <a:xfrm>
              <a:off x="2481638" y="11011360"/>
              <a:ext cx="2858596" cy="2858596"/>
            </a:xfrm>
            <a:prstGeom prst="pie">
              <a:avLst>
                <a:gd name="adj1" fmla="val 1089600"/>
                <a:gd name="adj2" fmla="val 7368136"/>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rtl="0" fontAlgn="base">
                <a:spcBef>
                  <a:spcPct val="0"/>
                </a:spcBef>
                <a:spcAft>
                  <a:spcPct val="0"/>
                </a:spcAft>
              </a:pPr>
              <a:endParaRPr lang="es-mx" sz="2000" err="1">
                <a:solidFill>
                  <a:srgbClr val="FFFFFF"/>
                </a:solidFill>
                <a:ea typeface="Segoe UI" pitchFamily="34" charset="0"/>
                <a:cs typeface="Segoe UI" pitchFamily="34" charset="0"/>
              </a:endParaRPr>
            </a:p>
          </p:txBody>
        </p:sp>
        <p:sp>
          <p:nvSpPr>
            <p:cNvPr id="60" name="Partial Circle 59">
              <a:extLst>
                <a:ext uri="{FF2B5EF4-FFF2-40B4-BE49-F238E27FC236}">
                  <a16:creationId xmlns:a16="http://schemas.microsoft.com/office/drawing/2014/main" id="{654F6DCD-D000-443A-997B-6D05FFC00A1C}"/>
                </a:ext>
              </a:extLst>
            </p:cNvPr>
            <p:cNvSpPr/>
            <p:nvPr/>
          </p:nvSpPr>
          <p:spPr bwMode="auto">
            <a:xfrm>
              <a:off x="2431450" y="10961172"/>
              <a:ext cx="2958972" cy="2958972"/>
            </a:xfrm>
            <a:prstGeom prst="pie">
              <a:avLst>
                <a:gd name="adj1" fmla="val 20092556"/>
                <a:gd name="adj2" fmla="val 1099285"/>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rtl="0" fontAlgn="base">
                <a:spcBef>
                  <a:spcPct val="0"/>
                </a:spcBef>
                <a:spcAft>
                  <a:spcPct val="0"/>
                </a:spcAft>
              </a:pPr>
              <a:endParaRPr lang="es-mx" sz="2000" err="1">
                <a:solidFill>
                  <a:srgbClr val="FFFFFF"/>
                </a:solidFill>
                <a:ea typeface="Segoe UI" pitchFamily="34" charset="0"/>
                <a:cs typeface="Segoe UI" pitchFamily="34" charset="0"/>
              </a:endParaRPr>
            </a:p>
          </p:txBody>
        </p:sp>
        <p:sp>
          <p:nvSpPr>
            <p:cNvPr id="61" name="Partial Circle 60">
              <a:extLst>
                <a:ext uri="{FF2B5EF4-FFF2-40B4-BE49-F238E27FC236}">
                  <a16:creationId xmlns:a16="http://schemas.microsoft.com/office/drawing/2014/main" id="{3106F0A4-D5E1-4FA4-9F2D-904D685B75E4}"/>
                </a:ext>
              </a:extLst>
            </p:cNvPr>
            <p:cNvSpPr/>
            <p:nvPr/>
          </p:nvSpPr>
          <p:spPr bwMode="auto">
            <a:xfrm>
              <a:off x="2569015" y="11098737"/>
              <a:ext cx="2683842" cy="2683842"/>
            </a:xfrm>
            <a:prstGeom prst="pie">
              <a:avLst>
                <a:gd name="adj1" fmla="val 17495320"/>
                <a:gd name="adj2" fmla="val 20099136"/>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rtl="0" fontAlgn="base">
                <a:spcBef>
                  <a:spcPct val="0"/>
                </a:spcBef>
                <a:spcAft>
                  <a:spcPct val="0"/>
                </a:spcAft>
              </a:pPr>
              <a:endParaRPr lang="es-mx" sz="2000" err="1">
                <a:solidFill>
                  <a:srgbClr val="FFFFFF"/>
                </a:solidFill>
                <a:ea typeface="Segoe UI" pitchFamily="34" charset="0"/>
                <a:cs typeface="Segoe UI" pitchFamily="34" charset="0"/>
              </a:endParaRPr>
            </a:p>
          </p:txBody>
        </p:sp>
        <p:sp>
          <p:nvSpPr>
            <p:cNvPr id="62" name="TextBox 61">
              <a:extLst>
                <a:ext uri="{FF2B5EF4-FFF2-40B4-BE49-F238E27FC236}">
                  <a16:creationId xmlns:a16="http://schemas.microsoft.com/office/drawing/2014/main" id="{43658E1B-A089-4B34-BF0F-AD86CB1BBD6B}"/>
                </a:ext>
              </a:extLst>
            </p:cNvPr>
            <p:cNvSpPr txBox="1"/>
            <p:nvPr/>
          </p:nvSpPr>
          <p:spPr>
            <a:xfrm>
              <a:off x="3910935" y="11402109"/>
              <a:ext cx="364617" cy="249514"/>
            </a:xfrm>
            <a:prstGeom prst="rect">
              <a:avLst/>
            </a:prstGeom>
            <a:noFill/>
          </p:spPr>
          <p:txBody>
            <a:bodyPr wrap="square" lIns="0" tIns="0" rIns="0" bIns="0" rtlCol="0">
              <a:spAutoFit/>
            </a:bodyPr>
            <a:lstStyle/>
            <a:p>
              <a:pPr algn="ctr" rtl="0"/>
              <a:r>
                <a:rPr lang="es-mx" sz="1200" b="0" i="0" u="none" baseline="0">
                  <a:solidFill>
                    <a:schemeClr val="bg1"/>
                  </a:solidFill>
                </a:rPr>
                <a:t>6 %</a:t>
              </a:r>
            </a:p>
          </p:txBody>
        </p:sp>
        <p:sp>
          <p:nvSpPr>
            <p:cNvPr id="63" name="TextBox 62">
              <a:extLst>
                <a:ext uri="{FF2B5EF4-FFF2-40B4-BE49-F238E27FC236}">
                  <a16:creationId xmlns:a16="http://schemas.microsoft.com/office/drawing/2014/main" id="{963D8CF4-DF86-415B-978D-ABA756B706C9}"/>
                </a:ext>
              </a:extLst>
            </p:cNvPr>
            <p:cNvSpPr txBox="1"/>
            <p:nvPr/>
          </p:nvSpPr>
          <p:spPr>
            <a:xfrm>
              <a:off x="4356182" y="11593759"/>
              <a:ext cx="473994" cy="249514"/>
            </a:xfrm>
            <a:prstGeom prst="rect">
              <a:avLst/>
            </a:prstGeom>
            <a:noFill/>
          </p:spPr>
          <p:txBody>
            <a:bodyPr wrap="square" lIns="0" tIns="0" rIns="0" bIns="0" rtlCol="0">
              <a:spAutoFit/>
            </a:bodyPr>
            <a:lstStyle/>
            <a:p>
              <a:pPr algn="ctr" rtl="0"/>
              <a:r>
                <a:rPr lang="es-mx" sz="1200" b="0" i="0" u="none" baseline="0">
                  <a:solidFill>
                    <a:schemeClr val="bg1"/>
                  </a:solidFill>
                </a:rPr>
                <a:t>12 %</a:t>
              </a:r>
            </a:p>
          </p:txBody>
        </p:sp>
        <p:sp>
          <p:nvSpPr>
            <p:cNvPr id="64" name="TextBox 63">
              <a:extLst>
                <a:ext uri="{FF2B5EF4-FFF2-40B4-BE49-F238E27FC236}">
                  <a16:creationId xmlns:a16="http://schemas.microsoft.com/office/drawing/2014/main" id="{E1714077-7D62-4A7B-A7E4-CD0817148A02}"/>
                </a:ext>
              </a:extLst>
            </p:cNvPr>
            <p:cNvSpPr txBox="1"/>
            <p:nvPr/>
          </p:nvSpPr>
          <p:spPr>
            <a:xfrm>
              <a:off x="4751127" y="12277100"/>
              <a:ext cx="473994" cy="249514"/>
            </a:xfrm>
            <a:prstGeom prst="rect">
              <a:avLst/>
            </a:prstGeom>
            <a:noFill/>
          </p:spPr>
          <p:txBody>
            <a:bodyPr wrap="square" lIns="0" tIns="0" rIns="0" bIns="0" rtlCol="0">
              <a:spAutoFit/>
            </a:bodyPr>
            <a:lstStyle/>
            <a:p>
              <a:pPr algn="ctr" rtl="0"/>
              <a:r>
                <a:rPr lang="es-mx" sz="1200" b="0" i="0" u="none" baseline="0"/>
                <a:t>12 %</a:t>
              </a:r>
            </a:p>
          </p:txBody>
        </p:sp>
        <p:sp>
          <p:nvSpPr>
            <p:cNvPr id="65" name="TextBox 64">
              <a:extLst>
                <a:ext uri="{FF2B5EF4-FFF2-40B4-BE49-F238E27FC236}">
                  <a16:creationId xmlns:a16="http://schemas.microsoft.com/office/drawing/2014/main" id="{E78DDCD3-5A69-44AC-9A54-45B918A5B06A}"/>
                </a:ext>
              </a:extLst>
            </p:cNvPr>
            <p:cNvSpPr txBox="1"/>
            <p:nvPr/>
          </p:nvSpPr>
          <p:spPr>
            <a:xfrm>
              <a:off x="3988374" y="13057402"/>
              <a:ext cx="473994" cy="249514"/>
            </a:xfrm>
            <a:prstGeom prst="rect">
              <a:avLst/>
            </a:prstGeom>
            <a:noFill/>
          </p:spPr>
          <p:txBody>
            <a:bodyPr wrap="square" lIns="0" tIns="0" rIns="0" bIns="0" rtlCol="0">
              <a:spAutoFit/>
            </a:bodyPr>
            <a:lstStyle/>
            <a:p>
              <a:pPr algn="ctr" rtl="0"/>
              <a:r>
                <a:rPr lang="es-mx" sz="1200" b="0" i="0" u="none" baseline="0">
                  <a:solidFill>
                    <a:schemeClr val="bg1"/>
                  </a:solidFill>
                </a:rPr>
                <a:t>29 %</a:t>
              </a:r>
            </a:p>
          </p:txBody>
        </p:sp>
        <p:sp>
          <p:nvSpPr>
            <p:cNvPr id="66" name="TextBox 65">
              <a:extLst>
                <a:ext uri="{FF2B5EF4-FFF2-40B4-BE49-F238E27FC236}">
                  <a16:creationId xmlns:a16="http://schemas.microsoft.com/office/drawing/2014/main" id="{1D5C78F6-9502-43EC-840C-4C0AACAB6329}"/>
                </a:ext>
              </a:extLst>
            </p:cNvPr>
            <p:cNvSpPr txBox="1"/>
            <p:nvPr/>
          </p:nvSpPr>
          <p:spPr>
            <a:xfrm>
              <a:off x="2541872" y="11878486"/>
              <a:ext cx="1242399" cy="665371"/>
            </a:xfrm>
            <a:prstGeom prst="rect">
              <a:avLst/>
            </a:prstGeom>
            <a:noFill/>
          </p:spPr>
          <p:txBody>
            <a:bodyPr wrap="square" lIns="0" tIns="0" rIns="0" bIns="0" rtlCol="0">
              <a:spAutoFit/>
            </a:bodyPr>
            <a:lstStyle/>
            <a:p>
              <a:pPr algn="ctr" rtl="0"/>
              <a:r>
                <a:rPr lang="es-mx" sz="3200" b="0" i="0" u="none" baseline="0" dirty="0">
                  <a:solidFill>
                    <a:schemeClr val="bg1"/>
                  </a:solidFill>
                  <a:latin typeface="+mj-lt"/>
                </a:rPr>
                <a:t>41 %</a:t>
              </a:r>
            </a:p>
          </p:txBody>
        </p:sp>
      </p:grpSp>
      <p:sp>
        <p:nvSpPr>
          <p:cNvPr id="69" name="TextBox 68">
            <a:extLst>
              <a:ext uri="{FF2B5EF4-FFF2-40B4-BE49-F238E27FC236}">
                <a16:creationId xmlns:a16="http://schemas.microsoft.com/office/drawing/2014/main" id="{3C39CA27-D070-44A6-B8C7-8029CCCE8A99}"/>
              </a:ext>
            </a:extLst>
          </p:cNvPr>
          <p:cNvSpPr txBox="1"/>
          <p:nvPr/>
        </p:nvSpPr>
        <p:spPr>
          <a:xfrm>
            <a:off x="981076" y="8928215"/>
            <a:ext cx="5810250" cy="492443"/>
          </a:xfrm>
          <a:prstGeom prst="rect">
            <a:avLst/>
          </a:prstGeom>
          <a:noFill/>
        </p:spPr>
        <p:txBody>
          <a:bodyPr wrap="square" lIns="0" tIns="0" rIns="0" bIns="0" rtlCol="0">
            <a:spAutoFit/>
          </a:bodyPr>
          <a:lstStyle/>
          <a:p>
            <a:pPr algn="ctr" rtl="0"/>
            <a:r>
              <a:rPr lang="es-mx" sz="1600" b="1" i="0" u="none" baseline="0">
                <a:latin typeface="Segoe UI Semibold" panose="020B0502040204020203" pitchFamily="34" charset="0"/>
                <a:cs typeface="Segoe UI Semibold" panose="020B0502040204020203" pitchFamily="34" charset="0"/>
              </a:rPr>
              <a:t>Encuesta sobre la inversión en las principales tecnologías digitales durante los próximos 3 años</a:t>
            </a:r>
          </a:p>
        </p:txBody>
      </p:sp>
      <p:grpSp>
        <p:nvGrpSpPr>
          <p:cNvPr id="2" name="Group 1">
            <a:extLst>
              <a:ext uri="{FF2B5EF4-FFF2-40B4-BE49-F238E27FC236}">
                <a16:creationId xmlns:a16="http://schemas.microsoft.com/office/drawing/2014/main" id="{8A91FAD2-FE6D-47DA-ADCA-22F6ECBEC9F4}"/>
              </a:ext>
            </a:extLst>
          </p:cNvPr>
          <p:cNvGrpSpPr/>
          <p:nvPr/>
        </p:nvGrpSpPr>
        <p:grpSpPr>
          <a:xfrm>
            <a:off x="566050" y="4157286"/>
            <a:ext cx="2725092" cy="895531"/>
            <a:chOff x="566050" y="4157286"/>
            <a:chExt cx="2725092" cy="895531"/>
          </a:xfrm>
        </p:grpSpPr>
        <p:sp>
          <p:nvSpPr>
            <p:cNvPr id="12" name="Graphic 8">
              <a:extLst>
                <a:ext uri="{FF2B5EF4-FFF2-40B4-BE49-F238E27FC236}">
                  <a16:creationId xmlns:a16="http://schemas.microsoft.com/office/drawing/2014/main" id="{5E9172BD-BE34-4CDB-A366-F15EBFACAAA2}"/>
                </a:ext>
              </a:extLst>
            </p:cNvPr>
            <p:cNvSpPr/>
            <p:nvPr/>
          </p:nvSpPr>
          <p:spPr>
            <a:xfrm>
              <a:off x="566050" y="4157286"/>
              <a:ext cx="2725092" cy="895531"/>
            </a:xfrm>
            <a:custGeom>
              <a:avLst/>
              <a:gdLst>
                <a:gd name="connsiteX0" fmla="*/ 0 w 2047875"/>
                <a:gd name="connsiteY0" fmla="*/ 275273 h 749617"/>
                <a:gd name="connsiteX1" fmla="*/ 0 w 2047875"/>
                <a:gd name="connsiteY1" fmla="*/ 275273 h 749617"/>
                <a:gd name="connsiteX2" fmla="*/ 275273 w 2047875"/>
                <a:gd name="connsiteY2" fmla="*/ 550545 h 749617"/>
                <a:gd name="connsiteX3" fmla="*/ 1861185 w 2047875"/>
                <a:gd name="connsiteY3" fmla="*/ 550545 h 749617"/>
                <a:gd name="connsiteX4" fmla="*/ 2047875 w 2047875"/>
                <a:gd name="connsiteY4" fmla="*/ 749618 h 749617"/>
                <a:gd name="connsiteX5" fmla="*/ 2047875 w 2047875"/>
                <a:gd name="connsiteY5" fmla="*/ 551498 h 749617"/>
                <a:gd name="connsiteX6" fmla="*/ 2047875 w 2047875"/>
                <a:gd name="connsiteY6" fmla="*/ 415290 h 749617"/>
                <a:gd name="connsiteX7" fmla="*/ 2047875 w 2047875"/>
                <a:gd name="connsiteY7" fmla="*/ 275273 h 749617"/>
                <a:gd name="connsiteX8" fmla="*/ 1772603 w 2047875"/>
                <a:gd name="connsiteY8" fmla="*/ 0 h 749617"/>
                <a:gd name="connsiteX9" fmla="*/ 275273 w 2047875"/>
                <a:gd name="connsiteY9" fmla="*/ 0 h 749617"/>
                <a:gd name="connsiteX10" fmla="*/ 0 w 2047875"/>
                <a:gd name="connsiteY10" fmla="*/ 275273 h 749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47875" h="749617">
                  <a:moveTo>
                    <a:pt x="0" y="275273"/>
                  </a:moveTo>
                  <a:lnTo>
                    <a:pt x="0" y="275273"/>
                  </a:lnTo>
                  <a:cubicBezTo>
                    <a:pt x="0" y="427673"/>
                    <a:pt x="123825" y="550545"/>
                    <a:pt x="275273" y="550545"/>
                  </a:cubicBezTo>
                  <a:lnTo>
                    <a:pt x="1861185" y="550545"/>
                  </a:lnTo>
                  <a:lnTo>
                    <a:pt x="2047875" y="749618"/>
                  </a:lnTo>
                  <a:lnTo>
                    <a:pt x="2047875" y="551498"/>
                  </a:lnTo>
                  <a:lnTo>
                    <a:pt x="2047875" y="415290"/>
                  </a:lnTo>
                  <a:lnTo>
                    <a:pt x="2047875" y="275273"/>
                  </a:lnTo>
                  <a:cubicBezTo>
                    <a:pt x="2047875" y="122873"/>
                    <a:pt x="1924050" y="0"/>
                    <a:pt x="1772603" y="0"/>
                  </a:cubicBezTo>
                  <a:lnTo>
                    <a:pt x="275273" y="0"/>
                  </a:lnTo>
                  <a:cubicBezTo>
                    <a:pt x="123825" y="0"/>
                    <a:pt x="0" y="123825"/>
                    <a:pt x="0" y="275273"/>
                  </a:cubicBezTo>
                  <a:close/>
                </a:path>
              </a:pathLst>
            </a:custGeom>
            <a:solidFill>
              <a:schemeClr val="bg1"/>
            </a:solidFill>
            <a:ln w="9525" cap="flat">
              <a:noFill/>
              <a:prstDash val="solid"/>
              <a:miter/>
            </a:ln>
          </p:spPr>
          <p:txBody>
            <a:bodyPr rtlCol="0" anchor="ctr"/>
            <a:lstStyle/>
            <a:p>
              <a:endParaRPr lang="es-mx"/>
            </a:p>
          </p:txBody>
        </p:sp>
        <p:sp>
          <p:nvSpPr>
            <p:cNvPr id="307" name="Rectangle 306">
              <a:extLst>
                <a:ext uri="{FF2B5EF4-FFF2-40B4-BE49-F238E27FC236}">
                  <a16:creationId xmlns:a16="http://schemas.microsoft.com/office/drawing/2014/main" id="{F136FA8D-FC0C-48CB-86F9-3EB4E65D7F47}"/>
                </a:ext>
              </a:extLst>
            </p:cNvPr>
            <p:cNvSpPr/>
            <p:nvPr/>
          </p:nvSpPr>
          <p:spPr bwMode="auto">
            <a:xfrm>
              <a:off x="710285" y="4272080"/>
              <a:ext cx="2491387" cy="430887"/>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gn="ctr" rtl="0" fontAlgn="base">
                <a:spcBef>
                  <a:spcPct val="0"/>
                </a:spcBef>
                <a:spcAft>
                  <a:spcPct val="0"/>
                </a:spcAft>
              </a:pPr>
              <a:r>
                <a:rPr lang="es-mx" sz="1400" b="0" i="0" u="none" baseline="0" dirty="0">
                  <a:solidFill>
                    <a:schemeClr val="tx1"/>
                  </a:solidFill>
                  <a:latin typeface="+mj-lt"/>
                </a:rPr>
                <a:t>La mayor parte del sector </a:t>
              </a:r>
              <a:br>
                <a:rPr lang="es-MX" sz="1400" b="0" i="0" u="none" baseline="0" dirty="0">
                  <a:solidFill>
                    <a:schemeClr val="tx1"/>
                  </a:solidFill>
                  <a:latin typeface="+mj-lt"/>
                </a:rPr>
              </a:br>
              <a:r>
                <a:rPr lang="es-mx" sz="1400" b="0" i="0" u="none" baseline="0" dirty="0">
                  <a:solidFill>
                    <a:schemeClr val="tx1"/>
                  </a:solidFill>
                  <a:latin typeface="+mj-lt"/>
                </a:rPr>
                <a:t>se encuentra aquí</a:t>
              </a:r>
            </a:p>
          </p:txBody>
        </p:sp>
      </p:grpSp>
      <p:grpSp>
        <p:nvGrpSpPr>
          <p:cNvPr id="16" name="Group 15">
            <a:extLst>
              <a:ext uri="{FF2B5EF4-FFF2-40B4-BE49-F238E27FC236}">
                <a16:creationId xmlns:a16="http://schemas.microsoft.com/office/drawing/2014/main" id="{27EC4C6B-B182-4831-AE1C-E8B6CD438980}"/>
              </a:ext>
            </a:extLst>
          </p:cNvPr>
          <p:cNvGrpSpPr/>
          <p:nvPr/>
        </p:nvGrpSpPr>
        <p:grpSpPr>
          <a:xfrm>
            <a:off x="768900" y="9625219"/>
            <a:ext cx="2045941" cy="2659150"/>
            <a:chOff x="932317" y="9385220"/>
            <a:chExt cx="2045941" cy="2659150"/>
          </a:xfrm>
        </p:grpSpPr>
        <p:sp>
          <p:nvSpPr>
            <p:cNvPr id="5" name="Rectangle 4">
              <a:extLst>
                <a:ext uri="{FF2B5EF4-FFF2-40B4-BE49-F238E27FC236}">
                  <a16:creationId xmlns:a16="http://schemas.microsoft.com/office/drawing/2014/main" id="{7813D113-284B-47AD-9FD5-5644CA0FC02F}"/>
                </a:ext>
              </a:extLst>
            </p:cNvPr>
            <p:cNvSpPr/>
            <p:nvPr/>
          </p:nvSpPr>
          <p:spPr>
            <a:xfrm>
              <a:off x="932317" y="11059485"/>
              <a:ext cx="2045941" cy="984885"/>
            </a:xfrm>
            <a:prstGeom prst="rect">
              <a:avLst/>
            </a:prstGeom>
          </p:spPr>
          <p:txBody>
            <a:bodyPr wrap="square" lIns="0" tIns="0" rIns="0" bIns="0">
              <a:spAutoFit/>
            </a:bodyPr>
            <a:lstStyle/>
            <a:p>
              <a:pPr algn="ctr" rtl="0"/>
              <a:r>
                <a:rPr lang="es-mx" sz="1600" b="0" i="0" u="none" baseline="0"/>
                <a:t>El 41 % de los encuestados piensan invertir en soluciones de IA/AA</a:t>
              </a:r>
            </a:p>
          </p:txBody>
        </p:sp>
        <p:grpSp>
          <p:nvGrpSpPr>
            <p:cNvPr id="13" name="Group 12">
              <a:extLst>
                <a:ext uri="{FF2B5EF4-FFF2-40B4-BE49-F238E27FC236}">
                  <a16:creationId xmlns:a16="http://schemas.microsoft.com/office/drawing/2014/main" id="{634BE74F-089A-463D-85EE-875751D06282}"/>
                </a:ext>
              </a:extLst>
            </p:cNvPr>
            <p:cNvGrpSpPr/>
            <p:nvPr/>
          </p:nvGrpSpPr>
          <p:grpSpPr>
            <a:xfrm>
              <a:off x="1259868" y="9385220"/>
              <a:ext cx="1390838" cy="1630906"/>
              <a:chOff x="961774" y="9152184"/>
              <a:chExt cx="1390838" cy="1630906"/>
            </a:xfrm>
          </p:grpSpPr>
          <p:sp>
            <p:nvSpPr>
              <p:cNvPr id="314" name="TextBox 313">
                <a:extLst>
                  <a:ext uri="{FF2B5EF4-FFF2-40B4-BE49-F238E27FC236}">
                    <a16:creationId xmlns:a16="http://schemas.microsoft.com/office/drawing/2014/main" id="{16166B5C-F6E9-4E9A-91D6-7D402A598A82}"/>
                  </a:ext>
                </a:extLst>
              </p:cNvPr>
              <p:cNvSpPr txBox="1"/>
              <p:nvPr/>
            </p:nvSpPr>
            <p:spPr>
              <a:xfrm>
                <a:off x="1230456" y="9367318"/>
                <a:ext cx="853475" cy="1415772"/>
              </a:xfrm>
              <a:prstGeom prst="rect">
                <a:avLst/>
              </a:prstGeom>
              <a:noFill/>
            </p:spPr>
            <p:txBody>
              <a:bodyPr wrap="square" lIns="0" tIns="0" rIns="0" bIns="0" rtlCol="0">
                <a:spAutoFit/>
              </a:bodyPr>
              <a:lstStyle/>
              <a:p>
                <a:pPr algn="ctr" rtl="0">
                  <a:lnSpc>
                    <a:spcPct val="80000"/>
                  </a:lnSpc>
                </a:pPr>
                <a:r>
                  <a:rPr lang="es-mx" sz="11500" b="1" i="0" u="none" baseline="0">
                    <a:solidFill>
                      <a:schemeClr val="accent1"/>
                    </a:solidFill>
                    <a:latin typeface="Segoe UI" panose="020B0502040204020203" pitchFamily="34" charset="0"/>
                    <a:cs typeface="Segoe UI" panose="020B0502040204020203" pitchFamily="34" charset="0"/>
                  </a:rPr>
                  <a:t>3</a:t>
                </a:r>
              </a:p>
            </p:txBody>
          </p:sp>
          <p:sp>
            <p:nvSpPr>
              <p:cNvPr id="41" name="TextBox 40">
                <a:extLst>
                  <a:ext uri="{FF2B5EF4-FFF2-40B4-BE49-F238E27FC236}">
                    <a16:creationId xmlns:a16="http://schemas.microsoft.com/office/drawing/2014/main" id="{7674CC57-617E-4B05-B69D-297F49355386}"/>
                  </a:ext>
                </a:extLst>
              </p:cNvPr>
              <p:cNvSpPr txBox="1"/>
              <p:nvPr/>
            </p:nvSpPr>
            <p:spPr>
              <a:xfrm>
                <a:off x="1356588" y="10534691"/>
                <a:ext cx="601211" cy="209288"/>
              </a:xfrm>
              <a:prstGeom prst="rect">
                <a:avLst/>
              </a:prstGeom>
              <a:noFill/>
            </p:spPr>
            <p:txBody>
              <a:bodyPr wrap="square" lIns="0" tIns="0" rIns="0" bIns="0" rtlCol="0">
                <a:spAutoFit/>
              </a:bodyPr>
              <a:lstStyle/>
              <a:p>
                <a:pPr algn="ctr" rtl="0">
                  <a:lnSpc>
                    <a:spcPct val="85000"/>
                  </a:lnSpc>
                </a:pPr>
                <a:r>
                  <a:rPr lang="es-mx" sz="1600" b="0" i="0" u="none" baseline="0">
                    <a:latin typeface="+mj-lt"/>
                  </a:rPr>
                  <a:t>años</a:t>
                </a:r>
              </a:p>
            </p:txBody>
          </p:sp>
          <p:sp>
            <p:nvSpPr>
              <p:cNvPr id="68" name="TextBox 67">
                <a:extLst>
                  <a:ext uri="{FF2B5EF4-FFF2-40B4-BE49-F238E27FC236}">
                    <a16:creationId xmlns:a16="http://schemas.microsoft.com/office/drawing/2014/main" id="{1779461B-81EB-4FB6-9D82-DDEAC5230A91}"/>
                  </a:ext>
                </a:extLst>
              </p:cNvPr>
              <p:cNvSpPr txBox="1"/>
              <p:nvPr/>
            </p:nvSpPr>
            <p:spPr>
              <a:xfrm>
                <a:off x="961774" y="9152184"/>
                <a:ext cx="1390838" cy="196977"/>
              </a:xfrm>
              <a:prstGeom prst="rect">
                <a:avLst/>
              </a:prstGeom>
              <a:noFill/>
            </p:spPr>
            <p:txBody>
              <a:bodyPr wrap="square" lIns="0" tIns="0" rIns="0" bIns="0" rtlCol="0">
                <a:spAutoFit/>
              </a:bodyPr>
              <a:lstStyle/>
              <a:p>
                <a:pPr algn="ctr" rtl="0">
                  <a:lnSpc>
                    <a:spcPct val="80000"/>
                  </a:lnSpc>
                </a:pPr>
                <a:r>
                  <a:rPr lang="es-mx" sz="1600" b="0" i="0" u="none" baseline="0" dirty="0">
                    <a:latin typeface="+mj-lt"/>
                  </a:rPr>
                  <a:t>Próximos</a:t>
                </a:r>
                <a:endParaRPr lang="es-mx" sz="11500" b="1" dirty="0">
                  <a:solidFill>
                    <a:schemeClr val="accent1"/>
                  </a:solidFill>
                  <a:latin typeface="Segoe UI" panose="020B0502040204020203" pitchFamily="34" charset="0"/>
                  <a:cs typeface="Segoe UI" panose="020B0502040204020203" pitchFamily="34" charset="0"/>
                </a:endParaRPr>
              </a:p>
            </p:txBody>
          </p:sp>
        </p:grpSp>
      </p:grpSp>
      <p:cxnSp>
        <p:nvCxnSpPr>
          <p:cNvPr id="18" name="Straight Connector 17">
            <a:extLst>
              <a:ext uri="{FF2B5EF4-FFF2-40B4-BE49-F238E27FC236}">
                <a16:creationId xmlns:a16="http://schemas.microsoft.com/office/drawing/2014/main" id="{3C69A2B3-7196-4735-AC7A-74A5315419B9}"/>
              </a:ext>
            </a:extLst>
          </p:cNvPr>
          <p:cNvCxnSpPr>
            <a:cxnSpLocks/>
          </p:cNvCxnSpPr>
          <p:nvPr/>
        </p:nvCxnSpPr>
        <p:spPr>
          <a:xfrm>
            <a:off x="3095625" y="9667875"/>
            <a:ext cx="0" cy="2700111"/>
          </a:xfrm>
          <a:prstGeom prst="line">
            <a:avLst/>
          </a:prstGeom>
          <a:ln>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1751478"/>
      </p:ext>
    </p:extLst>
  </p:cSld>
  <p:clrMapOvr>
    <a:masterClrMapping/>
  </p:clrMapOvr>
  <p:transition>
    <p:fade/>
  </p:transition>
</p:sld>
</file>

<file path=ppt/theme/theme1.xml><?xml version="1.0" encoding="utf-8"?>
<a:theme xmlns:a="http://schemas.openxmlformats.org/drawingml/2006/main" name="White Template">
  <a:themeElements>
    <a:clrScheme name="TS_20_Blue on White">
      <a:dk1>
        <a:srgbClr val="000000"/>
      </a:dk1>
      <a:lt1>
        <a:srgbClr val="FFFFFF"/>
      </a:lt1>
      <a:dk2>
        <a:srgbClr val="243A5E"/>
      </a:dk2>
      <a:lt2>
        <a:srgbClr val="E6E6E6"/>
      </a:lt2>
      <a:accent1>
        <a:srgbClr val="0078D4"/>
      </a:accent1>
      <a:accent2>
        <a:srgbClr val="243A5E"/>
      </a:accent2>
      <a:accent3>
        <a:srgbClr val="50E6FF"/>
      </a:accent3>
      <a:accent4>
        <a:srgbClr val="008575"/>
      </a:accent4>
      <a:accent5>
        <a:srgbClr val="274B47"/>
      </a:accent5>
      <a:accent6>
        <a:srgbClr val="737373"/>
      </a:accent6>
      <a:hlink>
        <a:srgbClr val="0078D4"/>
      </a:hlink>
      <a:folHlink>
        <a:srgbClr val="0078D4"/>
      </a:folHlink>
    </a:clrScheme>
    <a:fontScheme name="Microsoft">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extLst>
    <a:ext uri="{05A4C25C-085E-4340-85A3-A5531E510DB2}">
      <thm15:themeFamily xmlns:thm15="http://schemas.microsoft.com/office/thememl/2012/main" name="Template Starter Blue - February 2020_v6" id="{071E01FD-2079-42F8-8403-F72D98F421C4}" vid="{4AE5ECA4-1508-4F7F-B9BC-6CD0E5E51A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F2C28266A38B74BB8736D79589A967D" ma:contentTypeVersion="16" ma:contentTypeDescription="Create a new document." ma:contentTypeScope="" ma:versionID="326c486aa047cea965d9b669c91a0e3d">
  <xsd:schema xmlns:xsd="http://www.w3.org/2001/XMLSchema" xmlns:xs="http://www.w3.org/2001/XMLSchema" xmlns:p="http://schemas.microsoft.com/office/2006/metadata/properties" xmlns:ns1="http://schemas.microsoft.com/sharepoint/v3" xmlns:ns2="3f419478-5607-4e24-9036-5a0e9a431bae" xmlns:ns3="f369e916-4bd8-4af9-b2c4-8613bc5330ef" targetNamespace="http://schemas.microsoft.com/office/2006/metadata/properties" ma:root="true" ma:fieldsID="f5adf2f608a6f426ea7108ba8eda9a32" ns1:_="" ns2:_="" ns3:_="">
    <xsd:import namespace="http://schemas.microsoft.com/sharepoint/v3"/>
    <xsd:import namespace="3f419478-5607-4e24-9036-5a0e9a431bae"/>
    <xsd:import namespace="f369e916-4bd8-4af9-b2c4-8613bc5330e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3:SharedWithUsers" minOccurs="0"/>
                <xsd:element ref="ns3:SharedWithDetails" minOccurs="0"/>
                <xsd:element ref="ns3:LastSharedByUser" minOccurs="0"/>
                <xsd:element ref="ns3:LastSharedByTime" minOccurs="0"/>
                <xsd:element ref="ns2:MediaServiceOCR"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419478-5607-4e24-9036-5a0e9a431b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MediaServic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369e916-4bd8-4af9-b2c4-8613bc5330e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LastSharedByUser" ma:index="14" nillable="true" ma:displayName="Last Shared By User" ma:hidden="true" ma:internalName="LastSharedByUser" ma:readOnly="true">
      <xsd:simpleType>
        <xsd:restriction base="dms:Note"/>
      </xsd:simpleType>
    </xsd:element>
    <xsd:element name="LastSharedByTime" ma:index="15"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2.xml><?xml version="1.0" encoding="utf-8"?>
<ds:datastoreItem xmlns:ds="http://schemas.openxmlformats.org/officeDocument/2006/customXml" ds:itemID="{F990F116-B58F-4255-B05B-DA3808E0E5C6}">
  <ds:schemaRefs>
    <ds:schemaRef ds:uri="7a20bb1a-2526-436b-a0aa-406322af6dcc"/>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0c1a6c9c-f016-4857-bf43-21b252e701d9"/>
    <ds:schemaRef ds:uri="http://www.w3.org/XML/1998/namespace"/>
    <ds:schemaRef ds:uri="http://purl.org/dc/elements/1.1/"/>
  </ds:schemaRefs>
</ds:datastoreItem>
</file>

<file path=customXml/itemProps3.xml><?xml version="1.0" encoding="utf-8"?>
<ds:datastoreItem xmlns:ds="http://schemas.openxmlformats.org/officeDocument/2006/customXml" ds:itemID="{2CB8E86A-73DE-48C7-A8F4-8BAE39FBB46F}"/>
</file>

<file path=docProps/app.xml><?xml version="1.0" encoding="utf-8"?>
<Properties xmlns="http://schemas.openxmlformats.org/officeDocument/2006/extended-properties" xmlns:vt="http://schemas.openxmlformats.org/officeDocument/2006/docPropsVTypes">
  <Template>Cloud Security with WVD- Infographic_CB</Template>
  <TotalTime>284</TotalTime>
  <Words>152</Words>
  <Application>Microsoft Office PowerPoint</Application>
  <PresentationFormat>Custom</PresentationFormat>
  <Paragraphs>33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Segoe UI</vt:lpstr>
      <vt:lpstr>Segoe UI Semibold</vt:lpstr>
      <vt:lpstr>Wingdings</vt:lpstr>
      <vt:lpstr>White Template</vt:lpstr>
      <vt:lpstr>PowerPoint Presentation</vt:lpstr>
    </vt:vector>
  </TitlesOfParts>
  <Manager>&lt;Comms manager name here&gt;</Manager>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&lt;Event name&gt;</dc:subject>
  <dc:creator>Julbenson Hujon [Chillibreeze]</dc:creator>
  <cp:keywords/>
  <dc:description/>
  <cp:lastModifiedBy>Mary Lisa Newman</cp:lastModifiedBy>
  <cp:revision>29</cp:revision>
  <dcterms:created xsi:type="dcterms:W3CDTF">2020-06-03T09:47:35Z</dcterms:created>
  <dcterms:modified xsi:type="dcterms:W3CDTF">2020-07-07T23:00:28Z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0x010100BF2C28266A38B74BB8736D79589A967D</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
  </property>
  <property fmtid="{D5CDD505-2E9C-101B-9397-08002B2CF9AE}" pid="7" name="Track">
    <vt:lpwstr/>
  </property>
  <property fmtid="{D5CDD505-2E9C-101B-9397-08002B2CF9AE}" pid="8" name="Event Location">
    <vt:lpwstr/>
  </property>
  <property fmtid="{D5CDD505-2E9C-101B-9397-08002B2CF9AE}" pid="9" name="Campaign">
    <vt:lpwstr/>
  </property>
  <property fmtid="{D5CDD505-2E9C-101B-9397-08002B2CF9AE}" pid="10" name="IsMyDocuments">
    <vt:bool>true</vt:bool>
  </property>
  <property fmtid="{D5CDD505-2E9C-101B-9397-08002B2CF9AE}" pid="11" name="MSIP_Label_f42aa342-8706-4288-bd11-ebb85995028c_Enabled">
    <vt:lpwstr>True</vt:lpwstr>
  </property>
  <property fmtid="{D5CDD505-2E9C-101B-9397-08002B2CF9AE}" pid="12" name="MSIP_Label_f42aa342-8706-4288-bd11-ebb85995028c_SiteId">
    <vt:lpwstr>72f988bf-86f1-41af-91ab-2d7cd011db47</vt:lpwstr>
  </property>
  <property fmtid="{D5CDD505-2E9C-101B-9397-08002B2CF9AE}" pid="13" name="MSIP_Label_f42aa342-8706-4288-bd11-ebb85995028c_Ref">
    <vt:lpwstr>https://api.informationprotection.azure.com/api/72f988bf-86f1-41af-91ab-2d7cd011db47</vt:lpwstr>
  </property>
  <property fmtid="{D5CDD505-2E9C-101B-9397-08002B2CF9AE}" pid="14" name="MSIP_Label_f42aa342-8706-4288-bd11-ebb85995028c_Owner">
    <vt:lpwstr>maryfj@microsoft.com</vt:lpwstr>
  </property>
  <property fmtid="{D5CDD505-2E9C-101B-9397-08002B2CF9AE}" pid="15" name="MSIP_Label_f42aa342-8706-4288-bd11-ebb85995028c_SetDate">
    <vt:lpwstr>2017-08-29T14:27:20.8568347-07:00</vt:lpwstr>
  </property>
  <property fmtid="{D5CDD505-2E9C-101B-9397-08002B2CF9AE}" pid="16" name="MSIP_Label_f42aa342-8706-4288-bd11-ebb85995028c_Name">
    <vt:lpwstr>General</vt:lpwstr>
  </property>
  <property fmtid="{D5CDD505-2E9C-101B-9397-08002B2CF9AE}" pid="17" name="MSIP_Label_f42aa342-8706-4288-bd11-ebb85995028c_Application">
    <vt:lpwstr>Microsoft Azure Information Protection</vt:lpwstr>
  </property>
  <property fmtid="{D5CDD505-2E9C-101B-9397-08002B2CF9AE}" pid="18" name="MSIP_Label_f42aa342-8706-4288-bd11-ebb85995028c_Extended_MSFT_Method">
    <vt:lpwstr>Automatic</vt:lpwstr>
  </property>
  <property fmtid="{D5CDD505-2E9C-101B-9397-08002B2CF9AE}" pid="19" name="Sensitivity">
    <vt:lpwstr>General</vt:lpwstr>
  </property>
  <property fmtid="{D5CDD505-2E9C-101B-9397-08002B2CF9AE}" pid="20" name="Order">
    <vt:r8>159500</vt:r8>
  </property>
  <property fmtid="{D5CDD505-2E9C-101B-9397-08002B2CF9AE}" pid="21" name="xd_Signature">
    <vt:bool>false</vt:bool>
  </property>
  <property fmtid="{D5CDD505-2E9C-101B-9397-08002B2CF9AE}" pid="22" name="xd_ProgID">
    <vt:lpwstr/>
  </property>
  <property fmtid="{D5CDD505-2E9C-101B-9397-08002B2CF9AE}" pid="23" name="_SourceUrl">
    <vt:lpwstr/>
  </property>
  <property fmtid="{D5CDD505-2E9C-101B-9397-08002B2CF9AE}" pid="24" name="_SharedFileIndex">
    <vt:lpwstr/>
  </property>
  <property fmtid="{D5CDD505-2E9C-101B-9397-08002B2CF9AE}" pid="25" name="ComplianceAssetId">
    <vt:lpwstr/>
  </property>
  <property fmtid="{D5CDD505-2E9C-101B-9397-08002B2CF9AE}" pid="26" name="TemplateUrl">
    <vt:lpwstr/>
  </property>
</Properties>
</file>