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Lst>
  <p:notesMasterIdLst>
    <p:notesMasterId r:id="rId6"/>
  </p:notesMasterIdLst>
  <p:handoutMasterIdLst>
    <p:handoutMasterId r:id="rId7"/>
  </p:handoutMasterIdLst>
  <p:sldIdLst>
    <p:sldId id="265" r:id="rId5"/>
  </p:sldIdLst>
  <p:sldSz cx="7772400" cy="13716000"/>
  <p:notesSz cx="6858000" cy="9144000"/>
  <p:defaultTex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Kathryn Courtney" initials="KC" lastIdx="1" clrIdx="7">
    <p:extLst>
      <p:ext uri="{19B8F6BF-5375-455C-9EA6-DF929625EA0E}">
        <p15:presenceInfo xmlns:p15="http://schemas.microsoft.com/office/powerpoint/2012/main" userId="Kathryn Courtney" providerId="None"/>
      </p:ext>
    </p:extLst>
  </p:cmAuthor>
  <p:cmAuthor id="1" name="Mary Feil-Jacobs" initials="MFJ" lastIdx="43" clrIdx="1"/>
  <p:cmAuthor id="8" name="Travis Nesse" initials="TN" lastIdx="8" clrIdx="8">
    <p:extLst>
      <p:ext uri="{19B8F6BF-5375-455C-9EA6-DF929625EA0E}">
        <p15:presenceInfo xmlns:p15="http://schemas.microsoft.com/office/powerpoint/2012/main" userId="Travis Nesse" providerId="None"/>
      </p:ext>
    </p:extLst>
  </p:cmAuthor>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9" name="Connor Schmidt" initials="CS" lastIdx="1" clrIdx="9">
    <p:extLst>
      <p:ext uri="{19B8F6BF-5375-455C-9EA6-DF929625EA0E}">
        <p15:presenceInfo xmlns:p15="http://schemas.microsoft.com/office/powerpoint/2012/main" userId="S::Connor@audienz.com::09332ba3-bace-4762-933e-6733a8e21971"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 id="4" name="Tracy Tran" initials="TT" lastIdx="9" clrIdx="4">
    <p:extLst>
      <p:ext uri="{19B8F6BF-5375-455C-9EA6-DF929625EA0E}">
        <p15:presenceInfo xmlns:p15="http://schemas.microsoft.com/office/powerpoint/2012/main" userId="S::tracyt@microsoft.com::7b485f56-8fe8-4efc-a1b3-85e720327ac5" providerId="AD"/>
      </p:ext>
    </p:extLst>
  </p:cmAuthor>
  <p:cmAuthor id="5" name="Gilsylvester Langstieh [Chillibreeze]" initials="GL[" lastIdx="1" clrIdx="5">
    <p:extLst>
      <p:ext uri="{19B8F6BF-5375-455C-9EA6-DF929625EA0E}">
        <p15:presenceInfo xmlns:p15="http://schemas.microsoft.com/office/powerpoint/2012/main" userId="S::gilsylvester.l@chillibreeze.com::b21e834c-0251-490c-a07a-3844b6601718" providerId="AD"/>
      </p:ext>
    </p:extLst>
  </p:cmAuthor>
  <p:cmAuthor id="6" name="Guest User" initials="GU" lastIdx="1" clrIdx="6">
    <p:extLst>
      <p:ext uri="{19B8F6BF-5375-455C-9EA6-DF929625EA0E}">
        <p15:presenceInfo xmlns:p15="http://schemas.microsoft.com/office/powerpoint/2012/main" userId="S::urn:spo:anon#2a590295f9fd1bb445334102fc8e1dc7530ae8600915a969b923600a4c03b0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2C46"/>
    <a:srgbClr val="DEDEDE"/>
    <a:srgbClr val="F3F3F3"/>
    <a:srgbClr val="C1C1C1"/>
    <a:srgbClr val="51A7DD"/>
    <a:srgbClr val="3C3C41"/>
    <a:srgbClr val="24292E"/>
    <a:srgbClr val="1D2125"/>
    <a:srgbClr val="2B3137"/>
    <a:srgbClr val="032F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22855-2830-6077-F771-213F0110FC6F}" v="8" dt="2020-07-24T18:28:43.1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558" autoAdjust="0"/>
  </p:normalViewPr>
  <p:slideViewPr>
    <p:cSldViewPr snapToGrid="0">
      <p:cViewPr>
        <p:scale>
          <a:sx n="80" d="100"/>
          <a:sy n="80" d="100"/>
        </p:scale>
        <p:origin x="1968" y="-3036"/>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howGuides="1">
      <p:cViewPr varScale="1">
        <p:scale>
          <a:sx n="68" d="100"/>
          <a:sy n="68" d="100"/>
        </p:scale>
        <p:origin x="328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Lisa Newman" userId="9c8cba21-67a1-4aa9-98ba-c4ca1eda0aa0" providerId="ADAL" clId="{02BE2D2D-DF0E-48C1-BCDE-FC3C502673D8}"/>
    <pc:docChg chg="modSld">
      <pc:chgData name="Mary Lisa Newman" userId="9c8cba21-67a1-4aa9-98ba-c4ca1eda0aa0" providerId="ADAL" clId="{02BE2D2D-DF0E-48C1-BCDE-FC3C502673D8}" dt="2020-07-01T23:04:45.074" v="2" actId="13926"/>
      <pc:docMkLst>
        <pc:docMk/>
      </pc:docMkLst>
      <pc:sldChg chg="modSp">
        <pc:chgData name="Mary Lisa Newman" userId="9c8cba21-67a1-4aa9-98ba-c4ca1eda0aa0" providerId="ADAL" clId="{02BE2D2D-DF0E-48C1-BCDE-FC3C502673D8}" dt="2020-07-01T23:04:45.074" v="2" actId="13926"/>
        <pc:sldMkLst>
          <pc:docMk/>
          <pc:sldMk cId="2770347363" sldId="265"/>
        </pc:sldMkLst>
        <pc:spChg chg="mod">
          <ac:chgData name="Mary Lisa Newman" userId="9c8cba21-67a1-4aa9-98ba-c4ca1eda0aa0" providerId="ADAL" clId="{02BE2D2D-DF0E-48C1-BCDE-FC3C502673D8}" dt="2020-07-01T23:04:33.460" v="0" actId="13926"/>
          <ac:spMkLst>
            <pc:docMk/>
            <pc:sldMk cId="2770347363" sldId="265"/>
            <ac:spMk id="3" creationId="{26D2DF4E-28D3-4FBA-A065-6FDFB823B4B8}"/>
          </ac:spMkLst>
        </pc:spChg>
        <pc:spChg chg="mod">
          <ac:chgData name="Mary Lisa Newman" userId="9c8cba21-67a1-4aa9-98ba-c4ca1eda0aa0" providerId="ADAL" clId="{02BE2D2D-DF0E-48C1-BCDE-FC3C502673D8}" dt="2020-07-01T23:04:36.814" v="1" actId="13926"/>
          <ac:spMkLst>
            <pc:docMk/>
            <pc:sldMk cId="2770347363" sldId="265"/>
            <ac:spMk id="11" creationId="{283B3044-C478-4E3F-8B4E-BFD73CF1B74E}"/>
          </ac:spMkLst>
        </pc:spChg>
        <pc:spChg chg="mod">
          <ac:chgData name="Mary Lisa Newman" userId="9c8cba21-67a1-4aa9-98ba-c4ca1eda0aa0" providerId="ADAL" clId="{02BE2D2D-DF0E-48C1-BCDE-FC3C502673D8}" dt="2020-07-01T23:04:45.074" v="2" actId="13926"/>
          <ac:spMkLst>
            <pc:docMk/>
            <pc:sldMk cId="2770347363" sldId="265"/>
            <ac:spMk id="26" creationId="{4A74CCCC-B13A-4F4B-BDFC-CD5A804736CD}"/>
          </ac:spMkLst>
        </pc:spChg>
      </pc:sldChg>
    </pc:docChg>
  </pc:docChgLst>
  <pc:docChgLst>
    <pc:chgData name="Travis Nesse" userId="7f5cd6f3-7534-4332-8f38-a3b44d62a5a5" providerId="ADAL" clId="{640A40C4-CB12-46A5-9353-D379BFE7BD01}"/>
    <pc:docChg chg="undo custSel addSld delSld modSld">
      <pc:chgData name="Travis Nesse" userId="7f5cd6f3-7534-4332-8f38-a3b44d62a5a5" providerId="ADAL" clId="{640A40C4-CB12-46A5-9353-D379BFE7BD01}" dt="2020-06-23T22:06:42.069" v="137" actId="47"/>
      <pc:docMkLst>
        <pc:docMk/>
      </pc:docMkLst>
      <pc:sldChg chg="addSp delSp modSp">
        <pc:chgData name="Travis Nesse" userId="7f5cd6f3-7534-4332-8f38-a3b44d62a5a5" providerId="ADAL" clId="{640A40C4-CB12-46A5-9353-D379BFE7BD01}" dt="2020-06-23T22:06:39.450" v="136" actId="1076"/>
        <pc:sldMkLst>
          <pc:docMk/>
          <pc:sldMk cId="2770347363" sldId="265"/>
        </pc:sldMkLst>
        <pc:spChg chg="mod">
          <ac:chgData name="Travis Nesse" userId="7f5cd6f3-7534-4332-8f38-a3b44d62a5a5" providerId="ADAL" clId="{640A40C4-CB12-46A5-9353-D379BFE7BD01}" dt="2020-06-23T21:54:07.030" v="70" actId="20577"/>
          <ac:spMkLst>
            <pc:docMk/>
            <pc:sldMk cId="2770347363" sldId="265"/>
            <ac:spMk id="3" creationId="{26D2DF4E-28D3-4FBA-A065-6FDFB823B4B8}"/>
          </ac:spMkLst>
        </pc:spChg>
        <pc:spChg chg="mod topLvl">
          <ac:chgData name="Travis Nesse" userId="7f5cd6f3-7534-4332-8f38-a3b44d62a5a5" providerId="ADAL" clId="{640A40C4-CB12-46A5-9353-D379BFE7BD01}" dt="2020-06-23T21:55:53.614" v="79" actId="164"/>
          <ac:spMkLst>
            <pc:docMk/>
            <pc:sldMk cId="2770347363" sldId="265"/>
            <ac:spMk id="6" creationId="{FE3EDCBE-028E-4E0B-B8EF-A6170A751D19}"/>
          </ac:spMkLst>
        </pc:spChg>
        <pc:spChg chg="mod topLvl">
          <ac:chgData name="Travis Nesse" userId="7f5cd6f3-7534-4332-8f38-a3b44d62a5a5" providerId="ADAL" clId="{640A40C4-CB12-46A5-9353-D379BFE7BD01}" dt="2020-06-23T21:55:53.614" v="79" actId="164"/>
          <ac:spMkLst>
            <pc:docMk/>
            <pc:sldMk cId="2770347363" sldId="265"/>
            <ac:spMk id="7" creationId="{8175D74F-D268-4C65-94E7-B827CA89A9A4}"/>
          </ac:spMkLst>
        </pc:spChg>
        <pc:spChg chg="mod topLvl">
          <ac:chgData name="Travis Nesse" userId="7f5cd6f3-7534-4332-8f38-a3b44d62a5a5" providerId="ADAL" clId="{640A40C4-CB12-46A5-9353-D379BFE7BD01}" dt="2020-06-23T21:55:53.614" v="79" actId="164"/>
          <ac:spMkLst>
            <pc:docMk/>
            <pc:sldMk cId="2770347363" sldId="265"/>
            <ac:spMk id="8" creationId="{B9AE7AD7-9F2A-4D95-8499-8DB73BD63197}"/>
          </ac:spMkLst>
        </pc:spChg>
        <pc:spChg chg="mod topLvl">
          <ac:chgData name="Travis Nesse" userId="7f5cd6f3-7534-4332-8f38-a3b44d62a5a5" providerId="ADAL" clId="{640A40C4-CB12-46A5-9353-D379BFE7BD01}" dt="2020-06-23T21:55:53.614" v="79" actId="164"/>
          <ac:spMkLst>
            <pc:docMk/>
            <pc:sldMk cId="2770347363" sldId="265"/>
            <ac:spMk id="9" creationId="{04588AEC-DBF7-4743-97EC-F2160B32FD64}"/>
          </ac:spMkLst>
        </pc:spChg>
        <pc:spChg chg="mod">
          <ac:chgData name="Travis Nesse" userId="7f5cd6f3-7534-4332-8f38-a3b44d62a5a5" providerId="ADAL" clId="{640A40C4-CB12-46A5-9353-D379BFE7BD01}" dt="2020-06-23T21:52:27.247" v="30" actId="403"/>
          <ac:spMkLst>
            <pc:docMk/>
            <pc:sldMk cId="2770347363" sldId="265"/>
            <ac:spMk id="11" creationId="{283B3044-C478-4E3F-8B4E-BFD73CF1B74E}"/>
          </ac:spMkLst>
        </pc:spChg>
        <pc:spChg chg="mod topLvl">
          <ac:chgData name="Travis Nesse" userId="7f5cd6f3-7534-4332-8f38-a3b44d62a5a5" providerId="ADAL" clId="{640A40C4-CB12-46A5-9353-D379BFE7BD01}" dt="2020-06-23T21:55:53.614" v="79" actId="164"/>
          <ac:spMkLst>
            <pc:docMk/>
            <pc:sldMk cId="2770347363" sldId="265"/>
            <ac:spMk id="12" creationId="{4DE93C41-334F-4A8C-AA5C-BA411706FBD1}"/>
          </ac:spMkLst>
        </pc:spChg>
        <pc:spChg chg="mod topLvl">
          <ac:chgData name="Travis Nesse" userId="7f5cd6f3-7534-4332-8f38-a3b44d62a5a5" providerId="ADAL" clId="{640A40C4-CB12-46A5-9353-D379BFE7BD01}" dt="2020-06-23T21:55:53.614" v="79" actId="164"/>
          <ac:spMkLst>
            <pc:docMk/>
            <pc:sldMk cId="2770347363" sldId="265"/>
            <ac:spMk id="13" creationId="{6D9596BF-6050-4695-8CF9-99498F6EB212}"/>
          </ac:spMkLst>
        </pc:spChg>
        <pc:spChg chg="mod topLvl">
          <ac:chgData name="Travis Nesse" userId="7f5cd6f3-7534-4332-8f38-a3b44d62a5a5" providerId="ADAL" clId="{640A40C4-CB12-46A5-9353-D379BFE7BD01}" dt="2020-06-23T21:55:53.614" v="79" actId="164"/>
          <ac:spMkLst>
            <pc:docMk/>
            <pc:sldMk cId="2770347363" sldId="265"/>
            <ac:spMk id="14" creationId="{A5802A47-1E6F-4488-8C9D-3C164E71D25D}"/>
          </ac:spMkLst>
        </pc:spChg>
        <pc:spChg chg="mod topLvl">
          <ac:chgData name="Travis Nesse" userId="7f5cd6f3-7534-4332-8f38-a3b44d62a5a5" providerId="ADAL" clId="{640A40C4-CB12-46A5-9353-D379BFE7BD01}" dt="2020-06-23T21:55:53.614" v="79" actId="164"/>
          <ac:spMkLst>
            <pc:docMk/>
            <pc:sldMk cId="2770347363" sldId="265"/>
            <ac:spMk id="15" creationId="{82694C97-B23D-44E1-A4C5-F8DAF52D2522}"/>
          </ac:spMkLst>
        </pc:spChg>
        <pc:spChg chg="add mod">
          <ac:chgData name="Travis Nesse" userId="7f5cd6f3-7534-4332-8f38-a3b44d62a5a5" providerId="ADAL" clId="{640A40C4-CB12-46A5-9353-D379BFE7BD01}" dt="2020-06-23T22:06:01.218" v="134" actId="14100"/>
          <ac:spMkLst>
            <pc:docMk/>
            <pc:sldMk cId="2770347363" sldId="265"/>
            <ac:spMk id="20" creationId="{45B804D2-4890-48AF-A546-5E3EECC2A661}"/>
          </ac:spMkLst>
        </pc:spChg>
        <pc:spChg chg="mod topLvl">
          <ac:chgData name="Travis Nesse" userId="7f5cd6f3-7534-4332-8f38-a3b44d62a5a5" providerId="ADAL" clId="{640A40C4-CB12-46A5-9353-D379BFE7BD01}" dt="2020-06-23T21:55:53.614" v="79" actId="164"/>
          <ac:spMkLst>
            <pc:docMk/>
            <pc:sldMk cId="2770347363" sldId="265"/>
            <ac:spMk id="26" creationId="{4A74CCCC-B13A-4F4B-BDFC-CD5A804736CD}"/>
          </ac:spMkLst>
        </pc:spChg>
        <pc:spChg chg="mod topLvl">
          <ac:chgData name="Travis Nesse" userId="7f5cd6f3-7534-4332-8f38-a3b44d62a5a5" providerId="ADAL" clId="{640A40C4-CB12-46A5-9353-D379BFE7BD01}" dt="2020-06-23T21:55:53.614" v="79" actId="164"/>
          <ac:spMkLst>
            <pc:docMk/>
            <pc:sldMk cId="2770347363" sldId="265"/>
            <ac:spMk id="27" creationId="{5CA8333B-BB9C-4481-84D9-58EF3366041E}"/>
          </ac:spMkLst>
        </pc:spChg>
        <pc:spChg chg="mod topLvl">
          <ac:chgData name="Travis Nesse" userId="7f5cd6f3-7534-4332-8f38-a3b44d62a5a5" providerId="ADAL" clId="{640A40C4-CB12-46A5-9353-D379BFE7BD01}" dt="2020-06-23T21:55:53.614" v="79" actId="164"/>
          <ac:spMkLst>
            <pc:docMk/>
            <pc:sldMk cId="2770347363" sldId="265"/>
            <ac:spMk id="29" creationId="{D5519952-32F4-4199-8947-D2B6FC1893CD}"/>
          </ac:spMkLst>
        </pc:spChg>
        <pc:spChg chg="mod topLvl">
          <ac:chgData name="Travis Nesse" userId="7f5cd6f3-7534-4332-8f38-a3b44d62a5a5" providerId="ADAL" clId="{640A40C4-CB12-46A5-9353-D379BFE7BD01}" dt="2020-06-23T21:55:53.614" v="79" actId="164"/>
          <ac:spMkLst>
            <pc:docMk/>
            <pc:sldMk cId="2770347363" sldId="265"/>
            <ac:spMk id="30" creationId="{11306208-8745-49F9-B63C-4182AD5E7248}"/>
          </ac:spMkLst>
        </pc:spChg>
        <pc:spChg chg="del">
          <ac:chgData name="Travis Nesse" userId="7f5cd6f3-7534-4332-8f38-a3b44d62a5a5" providerId="ADAL" clId="{640A40C4-CB12-46A5-9353-D379BFE7BD01}" dt="2020-06-23T21:54:38.022" v="72" actId="478"/>
          <ac:spMkLst>
            <pc:docMk/>
            <pc:sldMk cId="2770347363" sldId="265"/>
            <ac:spMk id="43" creationId="{3665BF33-650F-427F-A725-2A4FC6608081}"/>
          </ac:spMkLst>
        </pc:spChg>
        <pc:spChg chg="del">
          <ac:chgData name="Travis Nesse" userId="7f5cd6f3-7534-4332-8f38-a3b44d62a5a5" providerId="ADAL" clId="{640A40C4-CB12-46A5-9353-D379BFE7BD01}" dt="2020-06-23T21:54:36.566" v="71" actId="478"/>
          <ac:spMkLst>
            <pc:docMk/>
            <pc:sldMk cId="2770347363" sldId="265"/>
            <ac:spMk id="55" creationId="{D7973067-5013-4C22-AB45-FCB22BD1C091}"/>
          </ac:spMkLst>
        </pc:spChg>
        <pc:grpChg chg="add mod">
          <ac:chgData name="Travis Nesse" userId="7f5cd6f3-7534-4332-8f38-a3b44d62a5a5" providerId="ADAL" clId="{640A40C4-CB12-46A5-9353-D379BFE7BD01}" dt="2020-06-23T21:55:58.748" v="80" actId="14861"/>
          <ac:grpSpMkLst>
            <pc:docMk/>
            <pc:sldMk cId="2770347363" sldId="265"/>
            <ac:grpSpMk id="4" creationId="{DAA72366-281A-4DC9-BF32-7AA66255AEAD}"/>
          </ac:grpSpMkLst>
        </pc:grpChg>
        <pc:grpChg chg="del">
          <ac:chgData name="Travis Nesse" userId="7f5cd6f3-7534-4332-8f38-a3b44d62a5a5" providerId="ADAL" clId="{640A40C4-CB12-46A5-9353-D379BFE7BD01}" dt="2020-06-23T21:52:09.922" v="3" actId="165"/>
          <ac:grpSpMkLst>
            <pc:docMk/>
            <pc:sldMk cId="2770347363" sldId="265"/>
            <ac:grpSpMk id="31" creationId="{18EFCD12-2588-442D-85DF-CE020B6DF24E}"/>
          </ac:grpSpMkLst>
        </pc:grpChg>
        <pc:grpChg chg="del">
          <ac:chgData name="Travis Nesse" userId="7f5cd6f3-7534-4332-8f38-a3b44d62a5a5" providerId="ADAL" clId="{640A40C4-CB12-46A5-9353-D379BFE7BD01}" dt="2020-06-23T21:52:05.699" v="2" actId="165"/>
          <ac:grpSpMkLst>
            <pc:docMk/>
            <pc:sldMk cId="2770347363" sldId="265"/>
            <ac:grpSpMk id="32" creationId="{90A409EA-A10B-4936-9A62-8C1CA6B47904}"/>
          </ac:grpSpMkLst>
        </pc:grpChg>
        <pc:grpChg chg="del">
          <ac:chgData name="Travis Nesse" userId="7f5cd6f3-7534-4332-8f38-a3b44d62a5a5" providerId="ADAL" clId="{640A40C4-CB12-46A5-9353-D379BFE7BD01}" dt="2020-06-23T21:52:02.287" v="1" actId="165"/>
          <ac:grpSpMkLst>
            <pc:docMk/>
            <pc:sldMk cId="2770347363" sldId="265"/>
            <ac:grpSpMk id="33" creationId="{F85AC3BE-C553-4564-A7D5-77AD786E04D9}"/>
          </ac:grpSpMkLst>
        </pc:grpChg>
        <pc:grpChg chg="del">
          <ac:chgData name="Travis Nesse" userId="7f5cd6f3-7534-4332-8f38-a3b44d62a5a5" providerId="ADAL" clId="{640A40C4-CB12-46A5-9353-D379BFE7BD01}" dt="2020-06-23T21:51:58.282" v="0" actId="165"/>
          <ac:grpSpMkLst>
            <pc:docMk/>
            <pc:sldMk cId="2770347363" sldId="265"/>
            <ac:grpSpMk id="34" creationId="{06D53737-BA8D-485D-8644-F95384A1338E}"/>
          </ac:grpSpMkLst>
        </pc:grpChg>
        <pc:grpChg chg="mod">
          <ac:chgData name="Travis Nesse" userId="7f5cd6f3-7534-4332-8f38-a3b44d62a5a5" providerId="ADAL" clId="{640A40C4-CB12-46A5-9353-D379BFE7BD01}" dt="2020-06-23T21:55:53.614" v="79" actId="164"/>
          <ac:grpSpMkLst>
            <pc:docMk/>
            <pc:sldMk cId="2770347363" sldId="265"/>
            <ac:grpSpMk id="48" creationId="{3FF694D0-48B0-4338-9286-2035D73EBF19}"/>
          </ac:grpSpMkLst>
        </pc:grpChg>
        <pc:picChg chg="add mod ord">
          <ac:chgData name="Travis Nesse" userId="7f5cd6f3-7534-4332-8f38-a3b44d62a5a5" providerId="ADAL" clId="{640A40C4-CB12-46A5-9353-D379BFE7BD01}" dt="2020-06-23T22:06:39.450" v="136" actId="1076"/>
          <ac:picMkLst>
            <pc:docMk/>
            <pc:sldMk cId="2770347363" sldId="265"/>
            <ac:picMk id="35" creationId="{BD0EF87E-A341-4BEC-BB42-2BC62D5FF259}"/>
          </ac:picMkLst>
        </pc:picChg>
        <pc:picChg chg="add del mod">
          <ac:chgData name="Travis Nesse" userId="7f5cd6f3-7534-4332-8f38-a3b44d62a5a5" providerId="ADAL" clId="{640A40C4-CB12-46A5-9353-D379BFE7BD01}" dt="2020-06-23T22:00:21.583" v="116" actId="478"/>
          <ac:picMkLst>
            <pc:docMk/>
            <pc:sldMk cId="2770347363" sldId="265"/>
            <ac:picMk id="36" creationId="{AA8D02FE-02A4-401B-B0B2-BD2E2500354B}"/>
          </ac:picMkLst>
        </pc:picChg>
        <pc:picChg chg="mod">
          <ac:chgData name="Travis Nesse" userId="7f5cd6f3-7534-4332-8f38-a3b44d62a5a5" providerId="ADAL" clId="{640A40C4-CB12-46A5-9353-D379BFE7BD01}" dt="2020-06-23T21:55:53.614" v="79" actId="164"/>
          <ac:picMkLst>
            <pc:docMk/>
            <pc:sldMk cId="2770347363" sldId="265"/>
            <ac:picMk id="39" creationId="{8ECA9B4D-7946-47F5-ACE9-7E3415C3744B}"/>
          </ac:picMkLst>
        </pc:picChg>
        <pc:picChg chg="mod">
          <ac:chgData name="Travis Nesse" userId="7f5cd6f3-7534-4332-8f38-a3b44d62a5a5" providerId="ADAL" clId="{640A40C4-CB12-46A5-9353-D379BFE7BD01}" dt="2020-06-23T21:55:53.614" v="79" actId="164"/>
          <ac:picMkLst>
            <pc:docMk/>
            <pc:sldMk cId="2770347363" sldId="265"/>
            <ac:picMk id="40" creationId="{0820C6B7-329E-4BF8-A906-48FAE4A254F9}"/>
          </ac:picMkLst>
        </pc:picChg>
        <pc:picChg chg="mod">
          <ac:chgData name="Travis Nesse" userId="7f5cd6f3-7534-4332-8f38-a3b44d62a5a5" providerId="ADAL" clId="{640A40C4-CB12-46A5-9353-D379BFE7BD01}" dt="2020-06-23T21:55:53.614" v="79" actId="164"/>
          <ac:picMkLst>
            <pc:docMk/>
            <pc:sldMk cId="2770347363" sldId="265"/>
            <ac:picMk id="41" creationId="{B7FBCCC3-FAAF-4A0B-95E6-590F434DF26D}"/>
          </ac:picMkLst>
        </pc:picChg>
        <pc:cxnChg chg="add mod">
          <ac:chgData name="Travis Nesse" userId="7f5cd6f3-7534-4332-8f38-a3b44d62a5a5" providerId="ADAL" clId="{640A40C4-CB12-46A5-9353-D379BFE7BD01}" dt="2020-06-23T21:58:40.134" v="94" actId="208"/>
          <ac:cxnSpMkLst>
            <pc:docMk/>
            <pc:sldMk cId="2770347363" sldId="265"/>
            <ac:cxnSpMk id="10" creationId="{D2D85C64-42C9-45BD-A9F9-51B6C9926AFF}"/>
          </ac:cxnSpMkLst>
        </pc:cxnChg>
        <pc:cxnChg chg="add mod">
          <ac:chgData name="Travis Nesse" userId="7f5cd6f3-7534-4332-8f38-a3b44d62a5a5" providerId="ADAL" clId="{640A40C4-CB12-46A5-9353-D379BFE7BD01}" dt="2020-06-23T21:58:57.742" v="96" actId="208"/>
          <ac:cxnSpMkLst>
            <pc:docMk/>
            <pc:sldMk cId="2770347363" sldId="265"/>
            <ac:cxnSpMk id="19" creationId="{14B1DA69-4E36-4682-815B-C1A582AB5C06}"/>
          </ac:cxnSpMkLst>
        </pc:cxnChg>
        <pc:cxnChg chg="add mod">
          <ac:chgData name="Travis Nesse" userId="7f5cd6f3-7534-4332-8f38-a3b44d62a5a5" providerId="ADAL" clId="{640A40C4-CB12-46A5-9353-D379BFE7BD01}" dt="2020-06-23T21:58:40.134" v="94" actId="208"/>
          <ac:cxnSpMkLst>
            <pc:docMk/>
            <pc:sldMk cId="2770347363" sldId="265"/>
            <ac:cxnSpMk id="37" creationId="{BB96A9B0-1E95-4796-8CC0-298486ACBE77}"/>
          </ac:cxnSpMkLst>
        </pc:cxnChg>
        <pc:cxnChg chg="add mod">
          <ac:chgData name="Travis Nesse" userId="7f5cd6f3-7534-4332-8f38-a3b44d62a5a5" providerId="ADAL" clId="{640A40C4-CB12-46A5-9353-D379BFE7BD01}" dt="2020-06-23T21:58:40.134" v="94" actId="208"/>
          <ac:cxnSpMkLst>
            <pc:docMk/>
            <pc:sldMk cId="2770347363" sldId="265"/>
            <ac:cxnSpMk id="38" creationId="{C414E2BF-5EFD-4D04-A65E-C00049A25DAE}"/>
          </ac:cxnSpMkLst>
        </pc:cxnChg>
        <pc:cxnChg chg="add mod">
          <ac:chgData name="Travis Nesse" userId="7f5cd6f3-7534-4332-8f38-a3b44d62a5a5" providerId="ADAL" clId="{640A40C4-CB12-46A5-9353-D379BFE7BD01}" dt="2020-06-23T21:58:40.134" v="94" actId="208"/>
          <ac:cxnSpMkLst>
            <pc:docMk/>
            <pc:sldMk cId="2770347363" sldId="265"/>
            <ac:cxnSpMk id="42" creationId="{A906ACDA-565F-46EF-9961-3C3D37560307}"/>
          </ac:cxnSpMkLst>
        </pc:cxnChg>
      </pc:sldChg>
      <pc:sldChg chg="modSp add del">
        <pc:chgData name="Travis Nesse" userId="7f5cd6f3-7534-4332-8f38-a3b44d62a5a5" providerId="ADAL" clId="{640A40C4-CB12-46A5-9353-D379BFE7BD01}" dt="2020-06-23T22:01:26.758" v="124" actId="47"/>
        <pc:sldMkLst>
          <pc:docMk/>
          <pc:sldMk cId="3550811134" sldId="266"/>
        </pc:sldMkLst>
        <pc:spChg chg="mod">
          <ac:chgData name="Travis Nesse" userId="7f5cd6f3-7534-4332-8f38-a3b44d62a5a5" providerId="ADAL" clId="{640A40C4-CB12-46A5-9353-D379BFE7BD01}" dt="2020-06-23T22:00:37.117" v="118" actId="207"/>
          <ac:spMkLst>
            <pc:docMk/>
            <pc:sldMk cId="3550811134" sldId="266"/>
            <ac:spMk id="20" creationId="{45B804D2-4890-48AF-A546-5E3EECC2A661}"/>
          </ac:spMkLst>
        </pc:spChg>
      </pc:sldChg>
      <pc:sldChg chg="delSp modSp add del">
        <pc:chgData name="Travis Nesse" userId="7f5cd6f3-7534-4332-8f38-a3b44d62a5a5" providerId="ADAL" clId="{640A40C4-CB12-46A5-9353-D379BFE7BD01}" dt="2020-06-23T22:00:19.617" v="115" actId="2696"/>
        <pc:sldMkLst>
          <pc:docMk/>
          <pc:sldMk cId="4201471810" sldId="266"/>
        </pc:sldMkLst>
        <pc:picChg chg="del">
          <ac:chgData name="Travis Nesse" userId="7f5cd6f3-7534-4332-8f38-a3b44d62a5a5" providerId="ADAL" clId="{640A40C4-CB12-46A5-9353-D379BFE7BD01}" dt="2020-06-23T21:59:40.242" v="108" actId="478"/>
          <ac:picMkLst>
            <pc:docMk/>
            <pc:sldMk cId="4201471810" sldId="266"/>
            <ac:picMk id="35" creationId="{BD0EF87E-A341-4BEC-BB42-2BC62D5FF259}"/>
          </ac:picMkLst>
        </pc:picChg>
        <pc:picChg chg="mod ord">
          <ac:chgData name="Travis Nesse" userId="7f5cd6f3-7534-4332-8f38-a3b44d62a5a5" providerId="ADAL" clId="{640A40C4-CB12-46A5-9353-D379BFE7BD01}" dt="2020-06-23T21:59:51.134" v="112" actId="1076"/>
          <ac:picMkLst>
            <pc:docMk/>
            <pc:sldMk cId="4201471810" sldId="266"/>
            <ac:picMk id="36" creationId="{AA8D02FE-02A4-401B-B0B2-BD2E2500354B}"/>
          </ac:picMkLst>
        </pc:picChg>
      </pc:sldChg>
      <pc:sldChg chg="addSp delSp modSp add del addCm modCm">
        <pc:chgData name="Travis Nesse" userId="7f5cd6f3-7534-4332-8f38-a3b44d62a5a5" providerId="ADAL" clId="{640A40C4-CB12-46A5-9353-D379BFE7BD01}" dt="2020-06-23T22:06:42.069" v="137" actId="47"/>
        <pc:sldMkLst>
          <pc:docMk/>
          <pc:sldMk cId="2226467915" sldId="267"/>
        </pc:sldMkLst>
        <pc:spChg chg="mod">
          <ac:chgData name="Travis Nesse" userId="7f5cd6f3-7534-4332-8f38-a3b44d62a5a5" providerId="ADAL" clId="{640A40C4-CB12-46A5-9353-D379BFE7BD01}" dt="2020-06-23T22:05:51.384" v="133" actId="14100"/>
          <ac:spMkLst>
            <pc:docMk/>
            <pc:sldMk cId="2226467915" sldId="267"/>
            <ac:spMk id="20" creationId="{45B804D2-4890-48AF-A546-5E3EECC2A661}"/>
          </ac:spMkLst>
        </pc:spChg>
        <pc:picChg chg="add del mod">
          <ac:chgData name="Travis Nesse" userId="7f5cd6f3-7534-4332-8f38-a3b44d62a5a5" providerId="ADAL" clId="{640A40C4-CB12-46A5-9353-D379BFE7BD01}" dt="2020-06-23T22:05:31.962" v="128" actId="478"/>
          <ac:picMkLst>
            <pc:docMk/>
            <pc:sldMk cId="2226467915" sldId="267"/>
            <ac:picMk id="32" creationId="{5420420B-FAF4-43E9-848F-C89E8C93AA6B}"/>
          </ac:picMkLst>
        </pc:picChg>
        <pc:picChg chg="add mod">
          <ac:chgData name="Travis Nesse" userId="7f5cd6f3-7534-4332-8f38-a3b44d62a5a5" providerId="ADAL" clId="{640A40C4-CB12-46A5-9353-D379BFE7BD01}" dt="2020-06-23T22:05:43.618" v="132" actId="1076"/>
          <ac:picMkLst>
            <pc:docMk/>
            <pc:sldMk cId="2226467915" sldId="267"/>
            <ac:picMk id="33" creationId="{E6C9A57C-2AB8-4324-9E79-EC45838411A1}"/>
          </ac:picMkLst>
        </pc:picChg>
        <pc:picChg chg="del">
          <ac:chgData name="Travis Nesse" userId="7f5cd6f3-7534-4332-8f38-a3b44d62a5a5" providerId="ADAL" clId="{640A40C4-CB12-46A5-9353-D379BFE7BD01}" dt="2020-06-23T22:01:16.011" v="120" actId="478"/>
          <ac:picMkLst>
            <pc:docMk/>
            <pc:sldMk cId="2226467915" sldId="267"/>
            <ac:picMk id="35" creationId="{BD0EF87E-A341-4BEC-BB42-2BC62D5FF259}"/>
          </ac:picMkLst>
        </pc:picChg>
      </pc:sldChg>
      <pc:sldChg chg="add del">
        <pc:chgData name="Travis Nesse" userId="7f5cd6f3-7534-4332-8f38-a3b44d62a5a5" providerId="ADAL" clId="{640A40C4-CB12-46A5-9353-D379BFE7BD01}" dt="2020-06-23T22:00:17.787" v="114"/>
        <pc:sldMkLst>
          <pc:docMk/>
          <pc:sldMk cId="3315162055" sldId="267"/>
        </pc:sldMkLst>
      </pc:sldChg>
    </pc:docChg>
  </pc:docChgLst>
  <pc:docChgLst>
    <pc:chgData name="Connor Schmidt" userId="09332ba3-bace-4762-933e-6733a8e21971" providerId="ADAL" clId="{F610DE75-6CC1-412B-8D8D-FAE223CDF3C9}"/>
    <pc:docChg chg="undo custSel modSld">
      <pc:chgData name="Connor Schmidt" userId="09332ba3-bace-4762-933e-6733a8e21971" providerId="ADAL" clId="{F610DE75-6CC1-412B-8D8D-FAE223CDF3C9}" dt="2020-06-23T20:22:28.905" v="6"/>
      <pc:docMkLst>
        <pc:docMk/>
      </pc:docMkLst>
      <pc:sldChg chg="modSp addCm modCm">
        <pc:chgData name="Connor Schmidt" userId="09332ba3-bace-4762-933e-6733a8e21971" providerId="ADAL" clId="{F610DE75-6CC1-412B-8D8D-FAE223CDF3C9}" dt="2020-06-23T20:22:28.905" v="6"/>
        <pc:sldMkLst>
          <pc:docMk/>
          <pc:sldMk cId="2770347363" sldId="265"/>
        </pc:sldMkLst>
        <pc:spChg chg="mod">
          <ac:chgData name="Connor Schmidt" userId="09332ba3-bace-4762-933e-6733a8e21971" providerId="ADAL" clId="{F610DE75-6CC1-412B-8D8D-FAE223CDF3C9}" dt="2020-06-23T20:20:17.807" v="3" actId="20577"/>
          <ac:spMkLst>
            <pc:docMk/>
            <pc:sldMk cId="2770347363" sldId="265"/>
            <ac:spMk id="7" creationId="{8175D74F-D268-4C65-94E7-B827CA89A9A4}"/>
          </ac:spMkLst>
        </pc:spChg>
        <pc:spChg chg="mod">
          <ac:chgData name="Connor Schmidt" userId="09332ba3-bace-4762-933e-6733a8e21971" providerId="ADAL" clId="{F610DE75-6CC1-412B-8D8D-FAE223CDF3C9}" dt="2020-06-23T20:19:18.898" v="2" actId="20577"/>
          <ac:spMkLst>
            <pc:docMk/>
            <pc:sldMk cId="2770347363" sldId="265"/>
            <ac:spMk id="11" creationId="{283B3044-C478-4E3F-8B4E-BFD73CF1B74E}"/>
          </ac:spMkLst>
        </pc:spChg>
        <pc:grpChg chg="mod">
          <ac:chgData name="Connor Schmidt" userId="09332ba3-bace-4762-933e-6733a8e21971" providerId="ADAL" clId="{F610DE75-6CC1-412B-8D8D-FAE223CDF3C9}" dt="2020-06-23T20:18:45.631" v="1" actId="1037"/>
          <ac:grpSpMkLst>
            <pc:docMk/>
            <pc:sldMk cId="2770347363" sldId="265"/>
            <ac:grpSpMk id="33" creationId="{F85AC3BE-C553-4564-A7D5-77AD786E04D9}"/>
          </ac:grpSpMkLst>
        </pc:grpChg>
      </pc:sldChg>
    </pc:docChg>
  </pc:docChgLst>
  <pc:docChgLst>
    <pc:chgData name="Maren Fewel" userId="S::maren@audienz.com::0ba250fd-40c1-4e5d-bc4a-82894808bd80" providerId="AD" clId="Web-{D7822855-2830-6077-F771-213F0110FC6F}"/>
    <pc:docChg chg="modSld">
      <pc:chgData name="Maren Fewel" userId="S::maren@audienz.com::0ba250fd-40c1-4e5d-bc4a-82894808bd80" providerId="AD" clId="Web-{D7822855-2830-6077-F771-213F0110FC6F}" dt="2020-07-24T18:28:43.147" v="7" actId="20577"/>
      <pc:docMkLst>
        <pc:docMk/>
      </pc:docMkLst>
      <pc:sldChg chg="modSp">
        <pc:chgData name="Maren Fewel" userId="S::maren@audienz.com::0ba250fd-40c1-4e5d-bc4a-82894808bd80" providerId="AD" clId="Web-{D7822855-2830-6077-F771-213F0110FC6F}" dt="2020-07-24T18:28:35.568" v="5" actId="20577"/>
        <pc:sldMkLst>
          <pc:docMk/>
          <pc:sldMk cId="2770347363" sldId="265"/>
        </pc:sldMkLst>
        <pc:spChg chg="mod">
          <ac:chgData name="Maren Fewel" userId="S::maren@audienz.com::0ba250fd-40c1-4e5d-bc4a-82894808bd80" providerId="AD" clId="Web-{D7822855-2830-6077-F771-213F0110FC6F}" dt="2020-07-24T18:28:31.990" v="2" actId="20577"/>
          <ac:spMkLst>
            <pc:docMk/>
            <pc:sldMk cId="2770347363" sldId="265"/>
            <ac:spMk id="3" creationId="{26D2DF4E-28D3-4FBA-A065-6FDFB823B4B8}"/>
          </ac:spMkLst>
        </pc:spChg>
        <pc:spChg chg="mod">
          <ac:chgData name="Maren Fewel" userId="S::maren@audienz.com::0ba250fd-40c1-4e5d-bc4a-82894808bd80" providerId="AD" clId="Web-{D7822855-2830-6077-F771-213F0110FC6F}" dt="2020-07-24T18:28:29.240" v="1" actId="20577"/>
          <ac:spMkLst>
            <pc:docMk/>
            <pc:sldMk cId="2770347363" sldId="265"/>
            <ac:spMk id="11" creationId="{283B3044-C478-4E3F-8B4E-BFD73CF1B74E}"/>
          </ac:spMkLst>
        </pc:spChg>
        <pc:spChg chg="mod">
          <ac:chgData name="Maren Fewel" userId="S::maren@audienz.com::0ba250fd-40c1-4e5d-bc4a-82894808bd80" providerId="AD" clId="Web-{D7822855-2830-6077-F771-213F0110FC6F}" dt="2020-07-24T18:28:35.568" v="5" actId="20577"/>
          <ac:spMkLst>
            <pc:docMk/>
            <pc:sldMk cId="2770347363" sldId="265"/>
            <ac:spMk id="26" creationId="{4A74CCCC-B13A-4F4B-BDFC-CD5A804736CD}"/>
          </ac:spMkLst>
        </pc:spChg>
      </pc:sldChg>
    </pc:docChg>
  </pc:docChgLst>
  <pc:docChgLst>
    <pc:chgData name="Quincy Kosena" userId="34552e9c-390f-40b5-8a42-f626db2682ad" providerId="ADAL" clId="{30AAB7FE-0CE5-D046-8EB0-692AD1C40ED5}"/>
    <pc:docChg chg="custSel modSld">
      <pc:chgData name="Quincy Kosena" userId="34552e9c-390f-40b5-8a42-f626db2682ad" providerId="ADAL" clId="{30AAB7FE-0CE5-D046-8EB0-692AD1C40ED5}" dt="2020-06-25T07:30:07.647" v="2" actId="20577"/>
      <pc:docMkLst>
        <pc:docMk/>
      </pc:docMkLst>
      <pc:sldChg chg="modSp delCm">
        <pc:chgData name="Quincy Kosena" userId="34552e9c-390f-40b5-8a42-f626db2682ad" providerId="ADAL" clId="{30AAB7FE-0CE5-D046-8EB0-692AD1C40ED5}" dt="2020-06-25T07:30:07.647" v="2" actId="20577"/>
        <pc:sldMkLst>
          <pc:docMk/>
          <pc:sldMk cId="2770347363" sldId="265"/>
        </pc:sldMkLst>
        <pc:spChg chg="mod">
          <ac:chgData name="Quincy Kosena" userId="34552e9c-390f-40b5-8a42-f626db2682ad" providerId="ADAL" clId="{30AAB7FE-0CE5-D046-8EB0-692AD1C40ED5}" dt="2020-06-25T07:30:04.815" v="1" actId="20577"/>
          <ac:spMkLst>
            <pc:docMk/>
            <pc:sldMk cId="2770347363" sldId="265"/>
            <ac:spMk id="8" creationId="{B9AE7AD7-9F2A-4D95-8499-8DB73BD63197}"/>
          </ac:spMkLst>
        </pc:spChg>
        <pc:spChg chg="mod">
          <ac:chgData name="Quincy Kosena" userId="34552e9c-390f-40b5-8a42-f626db2682ad" providerId="ADAL" clId="{30AAB7FE-0CE5-D046-8EB0-692AD1C40ED5}" dt="2020-06-25T07:30:07.647" v="2" actId="20577"/>
          <ac:spMkLst>
            <pc:docMk/>
            <pc:sldMk cId="2770347363" sldId="265"/>
            <ac:spMk id="9" creationId="{04588AEC-DBF7-4743-97EC-F2160B32FD6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smtClean="0">
                <a:latin typeface="Segoe UI" pitchFamily="34" charset="0"/>
              </a:rPr>
              <a:t>7/24/2020 11:28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2457450" y="685800"/>
            <a:ext cx="19431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smtClean="0"/>
              <a:t>7/24/2020 11:28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7" rtl="0" eaLnBrk="1" latinLnBrk="0" hangingPunct="1">
      <a:lnSpc>
        <a:spcPct val="90000"/>
      </a:lnSpc>
      <a:spcAft>
        <a:spcPts val="333"/>
      </a:spcAft>
      <a:defRPr sz="882" kern="1200">
        <a:solidFill>
          <a:schemeClr val="tx1"/>
        </a:solidFill>
        <a:latin typeface="Segoe UI" panose="020B0502040204020203" pitchFamily="34" charset="0"/>
        <a:ea typeface="+mn-ea"/>
        <a:cs typeface="+mn-cs"/>
      </a:defRPr>
    </a:lvl1pPr>
    <a:lvl2pPr marL="212982" indent="-105829"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2pPr>
    <a:lvl3pPr marL="328071"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3pPr>
    <a:lvl4pPr marL="482848" indent="-146838"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4pPr>
    <a:lvl5pPr marL="615134"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5pPr>
    <a:lvl6pPr marL="2285918" algn="l" defTabSz="914367" rtl="0" eaLnBrk="1" latinLnBrk="0" hangingPunct="1">
      <a:defRPr sz="1176" kern="1200">
        <a:solidFill>
          <a:schemeClr val="tx1"/>
        </a:solidFill>
        <a:latin typeface="+mn-lt"/>
        <a:ea typeface="+mn-ea"/>
        <a:cs typeface="+mn-cs"/>
      </a:defRPr>
    </a:lvl6pPr>
    <a:lvl7pPr marL="2743101" algn="l" defTabSz="914367" rtl="0" eaLnBrk="1" latinLnBrk="0" hangingPunct="1">
      <a:defRPr sz="1176" kern="1200">
        <a:solidFill>
          <a:schemeClr val="tx1"/>
        </a:solidFill>
        <a:latin typeface="+mn-lt"/>
        <a:ea typeface="+mn-ea"/>
        <a:cs typeface="+mn-cs"/>
      </a:defRPr>
    </a:lvl7pPr>
    <a:lvl8pPr marL="3200284" algn="l" defTabSz="914367" rtl="0" eaLnBrk="1" latinLnBrk="0" hangingPunct="1">
      <a:defRPr sz="1176" kern="1200">
        <a:solidFill>
          <a:schemeClr val="tx1"/>
        </a:solidFill>
        <a:latin typeface="+mn-lt"/>
        <a:ea typeface="+mn-ea"/>
        <a:cs typeface="+mn-cs"/>
      </a:defRPr>
    </a:lvl8pPr>
    <a:lvl9pPr marL="3657469" algn="l" defTabSz="914367" rtl="0" eaLnBrk="1" latinLnBrk="0" hangingPunct="1">
      <a:defRPr sz="117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
          </p:nvPr>
        </p:nvSpPr>
        <p:spPr/>
        <p:txBody>
          <a:bodyPr/>
          <a:lstStyle/>
          <a:p>
            <a:fld id="{386CE63F-9E7F-4C04-9D0D-FCA25A8E9E86}" type="datetime8">
              <a:rPr lang="en-US" smtClean="0"/>
              <a:t>7/24/2020 11:28 AM</a:t>
            </a:fld>
            <a:endParaRPr lang="en-US" dirty="0"/>
          </a:p>
        </p:txBody>
      </p:sp>
      <p:sp>
        <p:nvSpPr>
          <p:cNvPr id="7" name="Slide Number Placeholder 6"/>
          <p:cNvSpPr>
            <a:spLocks noGrp="1"/>
          </p:cNvSpPr>
          <p:nvPr>
            <p:ph type="sldNum" sz="quarter" idx="5"/>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689660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lumMod val="95000"/>
          </a:schemeClr>
        </a:solidFill>
        <a:effectLst/>
      </p:bgPr>
    </p:bg>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75E6D0A6-B8CA-4ACA-831D-6F009C2601E4}"/>
              </a:ext>
            </a:extLst>
          </p:cNvPr>
          <p:cNvPicPr>
            <a:picLocks noChangeAspect="1"/>
          </p:cNvPicPr>
          <p:nvPr userDrawn="1"/>
        </p:nvPicPr>
        <p:blipFill>
          <a:blip r:embed="rId2"/>
          <a:stretch>
            <a:fillRect/>
          </a:stretch>
        </p:blipFill>
        <p:spPr>
          <a:xfrm>
            <a:off x="47625" y="47626"/>
            <a:ext cx="2191776" cy="982367"/>
          </a:xfrm>
          <a:prstGeom prst="rect">
            <a:avLst/>
          </a:prstGeom>
        </p:spPr>
      </p:pic>
      <p:sp>
        <p:nvSpPr>
          <p:cNvPr id="21" name="TextBox 20">
            <a:extLst>
              <a:ext uri="{FF2B5EF4-FFF2-40B4-BE49-F238E27FC236}">
                <a16:creationId xmlns:a16="http://schemas.microsoft.com/office/drawing/2014/main" id="{96AA149E-96FE-43A7-8174-5E461FC9B410}"/>
              </a:ext>
            </a:extLst>
          </p:cNvPr>
          <p:cNvSpPr txBox="1"/>
          <p:nvPr userDrawn="1"/>
        </p:nvSpPr>
        <p:spPr>
          <a:xfrm>
            <a:off x="345764" y="1127254"/>
            <a:ext cx="7056750" cy="443198"/>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dirty="0"/>
          </a:p>
        </p:txBody>
      </p:sp>
      <p:sp>
        <p:nvSpPr>
          <p:cNvPr id="22" name="TextBox 21">
            <a:extLst>
              <a:ext uri="{FF2B5EF4-FFF2-40B4-BE49-F238E27FC236}">
                <a16:creationId xmlns:a16="http://schemas.microsoft.com/office/drawing/2014/main" id="{5B29FDB2-E723-484D-8E40-4AFDCA8A6023}"/>
              </a:ext>
            </a:extLst>
          </p:cNvPr>
          <p:cNvSpPr txBox="1"/>
          <p:nvPr userDrawn="1"/>
        </p:nvSpPr>
        <p:spPr>
          <a:xfrm>
            <a:off x="345764" y="2236728"/>
            <a:ext cx="7056750" cy="276999"/>
          </a:xfrm>
          <a:prstGeom prst="rect">
            <a:avLst/>
          </a:prstGeom>
          <a:noFill/>
        </p:spPr>
        <p:txBody>
          <a:bodyPr wrap="square" lIns="0" tIns="0" rIns="0" bIns="0" rtlCol="0">
            <a:noAutofit/>
          </a:bodyPr>
          <a:lstStyle>
            <a:defPPr>
              <a:defRPr lang="en-US"/>
            </a:defPPr>
            <a:lvl1pPr>
              <a:defRPr sz="1800"/>
            </a:lvl1pPr>
          </a:lstStyle>
          <a:p>
            <a:pPr lvl="0"/>
            <a:endParaRPr lang="en-US" dirty="0"/>
          </a:p>
        </p:txBody>
      </p:sp>
      <p:sp>
        <p:nvSpPr>
          <p:cNvPr id="23" name="Text Placeholder 28">
            <a:extLst>
              <a:ext uri="{FF2B5EF4-FFF2-40B4-BE49-F238E27FC236}">
                <a16:creationId xmlns:a16="http://schemas.microsoft.com/office/drawing/2014/main" id="{F9052538-E0F7-4EEE-B032-EDDF094E8ACE}"/>
              </a:ext>
            </a:extLst>
          </p:cNvPr>
          <p:cNvSpPr>
            <a:spLocks noGrp="1"/>
          </p:cNvSpPr>
          <p:nvPr>
            <p:ph type="body" sz="quarter" idx="10"/>
          </p:nvPr>
        </p:nvSpPr>
        <p:spPr>
          <a:xfrm>
            <a:off x="373063" y="1127254"/>
            <a:ext cx="7029451" cy="692021"/>
          </a:xfrm>
          <a:noFill/>
        </p:spPr>
        <p:txBody>
          <a:bodyPr wrap="square" lIns="0" tIns="0" rIns="0" bIns="0" rtlCol="0">
            <a:noAutofit/>
          </a:bodyPr>
          <a:lstStyle>
            <a:lvl1pPr marL="0" indent="0" algn="l">
              <a:buNone/>
              <a:defRPr lang="en-US" sz="3200" smtClean="0">
                <a:solidFill>
                  <a:schemeClr val="accent1"/>
                </a:solidFill>
                <a:latin typeface="+mj-lt"/>
                <a:cs typeface="+mn-cs"/>
              </a:defRPr>
            </a:lvl1pPr>
            <a:lvl2pPr marL="0" indent="0" algn="l">
              <a:buNone/>
              <a:defRPr lang="en-US" sz="1765" smtClean="0"/>
            </a:lvl2pPr>
            <a:lvl3pPr marL="376442" indent="0" algn="l">
              <a:buNone/>
              <a:defRPr lang="en-US" sz="1765" smtClean="0"/>
            </a:lvl3pPr>
            <a:lvl4pPr marL="884858" indent="0" algn="l">
              <a:buNone/>
              <a:defRPr lang="en-US" sz="1765" smtClean="0"/>
            </a:lvl4pPr>
            <a:lvl5pPr marL="1376195" indent="0" algn="l">
              <a:buNone/>
              <a:defRPr lang="en-US" sz="1765"/>
            </a:lvl5pPr>
          </a:lstStyle>
          <a:p>
            <a:pPr marL="0" lvl="0" defTabSz="914367">
              <a:lnSpc>
                <a:spcPct val="90000"/>
              </a:lnSpc>
            </a:pPr>
            <a:r>
              <a:rPr lang="en-US" dirty="0"/>
              <a:t>Click to edit Master text styles</a:t>
            </a:r>
          </a:p>
        </p:txBody>
      </p:sp>
      <p:sp>
        <p:nvSpPr>
          <p:cNvPr id="24" name="Text Placeholder 30">
            <a:extLst>
              <a:ext uri="{FF2B5EF4-FFF2-40B4-BE49-F238E27FC236}">
                <a16:creationId xmlns:a16="http://schemas.microsoft.com/office/drawing/2014/main" id="{7481ABB0-6FAE-4F60-89FE-83B3D3DBF8D7}"/>
              </a:ext>
            </a:extLst>
          </p:cNvPr>
          <p:cNvSpPr>
            <a:spLocks noGrp="1"/>
          </p:cNvSpPr>
          <p:nvPr>
            <p:ph type="body" sz="quarter" idx="11"/>
          </p:nvPr>
        </p:nvSpPr>
        <p:spPr>
          <a:xfrm>
            <a:off x="373063" y="2236728"/>
            <a:ext cx="7029451" cy="276999"/>
          </a:xfrm>
          <a:noFill/>
        </p:spPr>
        <p:txBody>
          <a:bodyPr wrap="square" lIns="0" tIns="0" rIns="0" bIns="0" rtlCol="0">
            <a:spAutoFit/>
          </a:bodyPr>
          <a:lstStyle>
            <a:lvl1pPr marL="0" indent="0">
              <a:buNone/>
              <a:defRPr lang="en-US" sz="1800" smtClean="0">
                <a:cs typeface="+mn-cs"/>
              </a:defRPr>
            </a:lvl1pPr>
            <a:lvl2pPr marL="0" indent="0">
              <a:buNone/>
              <a:defRPr lang="en-US" sz="1765" smtClean="0"/>
            </a:lvl2pPr>
            <a:lvl3pPr marL="376442" indent="0">
              <a:buNone/>
              <a:defRPr lang="en-US" sz="1765" smtClean="0"/>
            </a:lvl3pPr>
            <a:lvl4pPr marL="884858" indent="0">
              <a:buNone/>
              <a:defRPr lang="en-US" sz="1765" smtClean="0"/>
            </a:lvl4pPr>
            <a:lvl5pPr marL="1376195" indent="0">
              <a:buNone/>
              <a:defRPr lang="en-US" sz="1765"/>
            </a:lvl5pPr>
          </a:lstStyle>
          <a:p>
            <a:pPr marL="0" lvl="0" defTabSz="914367"/>
            <a:r>
              <a:rPr lang="en-US" dirty="0"/>
              <a:t>Click to edit Master text styles</a:t>
            </a:r>
          </a:p>
        </p:txBody>
      </p:sp>
    </p:spTree>
    <p:extLst>
      <p:ext uri="{BB962C8B-B14F-4D97-AF65-F5344CB8AC3E}">
        <p14:creationId xmlns:p14="http://schemas.microsoft.com/office/powerpoint/2010/main" val="4085590223"/>
      </p:ext>
    </p:extLst>
  </p:cSld>
  <p:clrMapOvr>
    <a:masterClrMapping/>
  </p:clrMapOvr>
  <p:transition>
    <p:fade/>
  </p:transition>
  <p:extLst>
    <p:ext uri="{DCECCB84-F9BA-43D5-87BE-67443E8EF086}">
      <p15:sldGuideLst xmlns:p15="http://schemas.microsoft.com/office/powerpoint/2012/main">
        <p15:guide id="6" pos="496">
          <p15:clr>
            <a:srgbClr val="A4A3A4"/>
          </p15:clr>
        </p15:guide>
        <p15:guide id="7" pos="613">
          <p15:clr>
            <a:srgbClr val="A4A3A4"/>
          </p15:clr>
        </p15:guide>
        <p15:guide id="8" pos="875">
          <p15:clr>
            <a:srgbClr val="A4A3A4"/>
          </p15:clr>
        </p15:guide>
        <p15:guide id="9" pos="992">
          <p15:clr>
            <a:srgbClr val="A4A3A4"/>
          </p15:clr>
        </p15:guide>
        <p15:guide id="10" pos="1253">
          <p15:clr>
            <a:srgbClr val="A4A3A4"/>
          </p15:clr>
        </p15:guide>
        <p15:guide id="11" pos="1370">
          <p15:clr>
            <a:srgbClr val="A4A3A4"/>
          </p15:clr>
        </p15:guide>
        <p15:guide id="12" pos="1633">
          <p15:clr>
            <a:srgbClr val="A4A3A4"/>
          </p15:clr>
        </p15:guide>
        <p15:guide id="13" pos="1750">
          <p15:clr>
            <a:srgbClr val="A4A3A4"/>
          </p15:clr>
        </p15:guide>
        <p15:guide id="14" pos="2012">
          <p15:clr>
            <a:srgbClr val="A4A3A4"/>
          </p15:clr>
        </p15:guide>
        <p15:guide id="15" pos="2128">
          <p15:clr>
            <a:srgbClr val="A4A3A4"/>
          </p15:clr>
        </p15:guide>
        <p15:guide id="16" pos="2390">
          <p15:clr>
            <a:srgbClr val="A4A3A4"/>
          </p15:clr>
        </p15:guide>
        <p15:guide id="17" pos="2507">
          <p15:clr>
            <a:srgbClr val="A4A3A4"/>
          </p15:clr>
        </p15:guide>
        <p15:guide id="18" pos="2769">
          <p15:clr>
            <a:srgbClr val="A4A3A4"/>
          </p15:clr>
        </p15:guide>
        <p15:guide id="19" pos="2885">
          <p15:clr>
            <a:srgbClr val="A4A3A4"/>
          </p15:clr>
        </p15:guide>
        <p15:guide id="20" pos="3147">
          <p15:clr>
            <a:srgbClr val="A4A3A4"/>
          </p15:clr>
        </p15:guide>
        <p15:guide id="21" pos="3264">
          <p15:clr>
            <a:srgbClr val="A4A3A4"/>
          </p15:clr>
        </p15:guide>
        <p15:guide id="22" pos="3525">
          <p15:clr>
            <a:srgbClr val="A4A3A4"/>
          </p15:clr>
        </p15:guide>
        <p15:guide id="23" pos="3643">
          <p15:clr>
            <a:srgbClr val="A4A3A4"/>
          </p15:clr>
        </p15:guide>
        <p15:guide id="24" pos="3903">
          <p15:clr>
            <a:srgbClr val="A4A3A4"/>
          </p15:clr>
        </p15:guide>
        <p15:guide id="25" pos="4021">
          <p15:clr>
            <a:srgbClr val="A4A3A4"/>
          </p15:clr>
        </p15:guide>
        <p15:guide id="26" pos="4282">
          <p15:clr>
            <a:srgbClr val="A4A3A4"/>
          </p15:clr>
        </p15:guide>
        <p15:guide id="27" pos="4398">
          <p15:clr>
            <a:srgbClr val="A4A3A4"/>
          </p15:clr>
        </p15:guide>
        <p15:guide id="28" orient="horz" pos="1944" userDrawn="1">
          <p15:clr>
            <a:srgbClr val="5ACBF0"/>
          </p15:clr>
        </p15:guide>
        <p15:guide id="29" orient="horz" pos="3768" userDrawn="1">
          <p15:clr>
            <a:srgbClr val="5ACBF0"/>
          </p15:clr>
        </p15:guide>
        <p15:guide id="30" orient="horz" pos="1224" userDrawn="1">
          <p15:clr>
            <a:srgbClr val="5ACBF0"/>
          </p15:clr>
        </p15:guide>
        <p15:guide id="31" orient="horz" pos="1440" userDrawn="1">
          <p15:clr>
            <a:srgbClr val="5ACBF0"/>
          </p15:clr>
        </p15:guide>
        <p15:guide id="32" orient="horz" pos="1728" userDrawn="1">
          <p15:clr>
            <a:srgbClr val="5ACBF0"/>
          </p15:clr>
        </p15:guide>
        <p15:guide id="33" orient="horz" pos="2184" userDrawn="1">
          <p15:clr>
            <a:srgbClr val="5ACBF0"/>
          </p15:clr>
        </p15:guide>
        <p15:guide id="34" orient="horz" pos="3984" userDrawn="1">
          <p15:clr>
            <a:srgbClr val="5ACBF0"/>
          </p15:clr>
        </p15:guide>
        <p15:guide id="35" orient="horz" pos="4200" userDrawn="1">
          <p15:clr>
            <a:srgbClr val="5ACBF0"/>
          </p15:clr>
        </p15:guide>
        <p15:guide id="36" orient="horz" pos="5784" userDrawn="1">
          <p15:clr>
            <a:srgbClr val="5ACBF0"/>
          </p15:clr>
        </p15:guide>
        <p15:guide id="37" orient="horz" pos="6000"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lumMod val="95000"/>
          </a:schemeClr>
        </a:solidFill>
        <a:effectLst/>
      </p:bgPr>
    </p:bg>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8255C988-7765-4319-8DAB-7601B69ADCC2}"/>
              </a:ext>
            </a:extLst>
          </p:cNvPr>
          <p:cNvPicPr>
            <a:picLocks noChangeAspect="1"/>
          </p:cNvPicPr>
          <p:nvPr userDrawn="1"/>
        </p:nvPicPr>
        <p:blipFill>
          <a:blip r:embed="rId2"/>
          <a:stretch>
            <a:fillRect/>
          </a:stretch>
        </p:blipFill>
        <p:spPr>
          <a:xfrm>
            <a:off x="5542524" y="47626"/>
            <a:ext cx="2191776" cy="982367"/>
          </a:xfrm>
          <a:prstGeom prst="rect">
            <a:avLst/>
          </a:prstGeom>
        </p:spPr>
      </p:pic>
      <p:sp>
        <p:nvSpPr>
          <p:cNvPr id="21" name="TextBox 20">
            <a:extLst>
              <a:ext uri="{FF2B5EF4-FFF2-40B4-BE49-F238E27FC236}">
                <a16:creationId xmlns:a16="http://schemas.microsoft.com/office/drawing/2014/main" id="{944F67E2-D95C-47F9-B99A-F8FF95C2B4A4}"/>
              </a:ext>
            </a:extLst>
          </p:cNvPr>
          <p:cNvSpPr txBox="1"/>
          <p:nvPr userDrawn="1"/>
        </p:nvSpPr>
        <p:spPr>
          <a:xfrm>
            <a:off x="345764" y="1127254"/>
            <a:ext cx="7056750" cy="443198"/>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dirty="0"/>
          </a:p>
        </p:txBody>
      </p:sp>
      <p:sp>
        <p:nvSpPr>
          <p:cNvPr id="23" name="TextBox 22">
            <a:extLst>
              <a:ext uri="{FF2B5EF4-FFF2-40B4-BE49-F238E27FC236}">
                <a16:creationId xmlns:a16="http://schemas.microsoft.com/office/drawing/2014/main" id="{CFF2DE8A-D84D-4D1E-9207-9B1BE60775A4}"/>
              </a:ext>
            </a:extLst>
          </p:cNvPr>
          <p:cNvSpPr txBox="1"/>
          <p:nvPr userDrawn="1"/>
        </p:nvSpPr>
        <p:spPr>
          <a:xfrm>
            <a:off x="345764" y="2236728"/>
            <a:ext cx="7056750" cy="276999"/>
          </a:xfrm>
          <a:prstGeom prst="rect">
            <a:avLst/>
          </a:prstGeom>
          <a:noFill/>
        </p:spPr>
        <p:txBody>
          <a:bodyPr wrap="square" lIns="0" tIns="0" rIns="0" bIns="0" rtlCol="0">
            <a:noAutofit/>
          </a:bodyPr>
          <a:lstStyle>
            <a:defPPr>
              <a:defRPr lang="en-US"/>
            </a:defPPr>
            <a:lvl1pPr>
              <a:defRPr sz="1800"/>
            </a:lvl1pPr>
          </a:lstStyle>
          <a:p>
            <a:pPr lvl="0"/>
            <a:endParaRPr lang="en-US" dirty="0"/>
          </a:p>
        </p:txBody>
      </p:sp>
      <p:sp>
        <p:nvSpPr>
          <p:cNvPr id="29" name="Text Placeholder 28">
            <a:extLst>
              <a:ext uri="{FF2B5EF4-FFF2-40B4-BE49-F238E27FC236}">
                <a16:creationId xmlns:a16="http://schemas.microsoft.com/office/drawing/2014/main" id="{79CD94F7-C845-4F21-9964-80C6ACFD0BF6}"/>
              </a:ext>
            </a:extLst>
          </p:cNvPr>
          <p:cNvSpPr>
            <a:spLocks noGrp="1"/>
          </p:cNvSpPr>
          <p:nvPr>
            <p:ph type="body" sz="quarter" idx="10"/>
          </p:nvPr>
        </p:nvSpPr>
        <p:spPr>
          <a:xfrm>
            <a:off x="373063" y="1127254"/>
            <a:ext cx="7029451" cy="692021"/>
          </a:xfrm>
          <a:noFill/>
        </p:spPr>
        <p:txBody>
          <a:bodyPr wrap="square" lIns="0" tIns="0" rIns="0" bIns="0" rtlCol="0">
            <a:noAutofit/>
          </a:bodyPr>
          <a:lstStyle>
            <a:lvl1pPr marL="0" indent="0" algn="l">
              <a:buNone/>
              <a:defRPr lang="en-US" sz="3200" smtClean="0">
                <a:solidFill>
                  <a:schemeClr val="accent1"/>
                </a:solidFill>
                <a:latin typeface="+mj-lt"/>
                <a:cs typeface="+mn-cs"/>
              </a:defRPr>
            </a:lvl1pPr>
            <a:lvl2pPr marL="0" indent="0" algn="l">
              <a:buNone/>
              <a:defRPr lang="en-US" sz="1765" smtClean="0"/>
            </a:lvl2pPr>
            <a:lvl3pPr marL="376442" indent="0" algn="l">
              <a:buNone/>
              <a:defRPr lang="en-US" sz="1765" smtClean="0"/>
            </a:lvl3pPr>
            <a:lvl4pPr marL="884858" indent="0" algn="l">
              <a:buNone/>
              <a:defRPr lang="en-US" sz="1765" smtClean="0"/>
            </a:lvl4pPr>
            <a:lvl5pPr marL="1376195" indent="0" algn="l">
              <a:buNone/>
              <a:defRPr lang="en-US" sz="1765"/>
            </a:lvl5pPr>
          </a:lstStyle>
          <a:p>
            <a:pPr marL="0" lvl="0" defTabSz="914367">
              <a:lnSpc>
                <a:spcPct val="90000"/>
              </a:lnSpc>
            </a:pPr>
            <a:r>
              <a:rPr lang="en-US" dirty="0"/>
              <a:t>Click to edit Master text styles</a:t>
            </a:r>
          </a:p>
        </p:txBody>
      </p:sp>
      <p:sp>
        <p:nvSpPr>
          <p:cNvPr id="31" name="Text Placeholder 30">
            <a:extLst>
              <a:ext uri="{FF2B5EF4-FFF2-40B4-BE49-F238E27FC236}">
                <a16:creationId xmlns:a16="http://schemas.microsoft.com/office/drawing/2014/main" id="{31B6AB4A-1ADF-4F6E-BE9A-4AFB5FF7D914}"/>
              </a:ext>
            </a:extLst>
          </p:cNvPr>
          <p:cNvSpPr>
            <a:spLocks noGrp="1"/>
          </p:cNvSpPr>
          <p:nvPr>
            <p:ph type="body" sz="quarter" idx="11"/>
          </p:nvPr>
        </p:nvSpPr>
        <p:spPr>
          <a:xfrm>
            <a:off x="373063" y="2236728"/>
            <a:ext cx="7029451" cy="276999"/>
          </a:xfrm>
          <a:noFill/>
        </p:spPr>
        <p:txBody>
          <a:bodyPr wrap="square" lIns="0" tIns="0" rIns="0" bIns="0" rtlCol="0">
            <a:spAutoFit/>
          </a:bodyPr>
          <a:lstStyle>
            <a:lvl1pPr marL="0" indent="0">
              <a:buNone/>
              <a:defRPr lang="en-US" sz="1800" smtClean="0">
                <a:cs typeface="+mn-cs"/>
              </a:defRPr>
            </a:lvl1pPr>
            <a:lvl2pPr marL="0" indent="0">
              <a:buNone/>
              <a:defRPr lang="en-US" sz="1765" smtClean="0"/>
            </a:lvl2pPr>
            <a:lvl3pPr marL="376442" indent="0">
              <a:buNone/>
              <a:defRPr lang="en-US" sz="1765" smtClean="0"/>
            </a:lvl3pPr>
            <a:lvl4pPr marL="884858" indent="0">
              <a:buNone/>
              <a:defRPr lang="en-US" sz="1765" smtClean="0"/>
            </a:lvl4pPr>
            <a:lvl5pPr marL="1376195" indent="0">
              <a:buNone/>
              <a:defRPr lang="en-US" sz="1765"/>
            </a:lvl5pPr>
          </a:lstStyle>
          <a:p>
            <a:pPr marL="0" lvl="0" defTabSz="914367"/>
            <a:r>
              <a:rPr lang="en-US" dirty="0"/>
              <a:t>Click to edit Master text styles</a:t>
            </a:r>
          </a:p>
        </p:txBody>
      </p:sp>
    </p:spTree>
    <p:extLst>
      <p:ext uri="{BB962C8B-B14F-4D97-AF65-F5344CB8AC3E}">
        <p14:creationId xmlns:p14="http://schemas.microsoft.com/office/powerpoint/2010/main" val="545705601"/>
      </p:ext>
    </p:extLst>
  </p:cSld>
  <p:clrMapOvr>
    <a:masterClrMapping/>
  </p:clrMapOvr>
  <p:transition>
    <p:fade/>
  </p:transition>
  <p:extLst>
    <p:ext uri="{DCECCB84-F9BA-43D5-87BE-67443E8EF086}">
      <p15:sldGuideLst xmlns:p15="http://schemas.microsoft.com/office/powerpoint/2012/main">
        <p15:guide id="6" pos="496" userDrawn="1">
          <p15:clr>
            <a:srgbClr val="A4A3A4"/>
          </p15:clr>
        </p15:guide>
        <p15:guide id="7" pos="613" userDrawn="1">
          <p15:clr>
            <a:srgbClr val="A4A3A4"/>
          </p15:clr>
        </p15:guide>
        <p15:guide id="8" pos="875" userDrawn="1">
          <p15:clr>
            <a:srgbClr val="A4A3A4"/>
          </p15:clr>
        </p15:guide>
        <p15:guide id="9" pos="992" userDrawn="1">
          <p15:clr>
            <a:srgbClr val="A4A3A4"/>
          </p15:clr>
        </p15:guide>
        <p15:guide id="10" pos="1253" userDrawn="1">
          <p15:clr>
            <a:srgbClr val="A4A3A4"/>
          </p15:clr>
        </p15:guide>
        <p15:guide id="11" pos="1370" userDrawn="1">
          <p15:clr>
            <a:srgbClr val="A4A3A4"/>
          </p15:clr>
        </p15:guide>
        <p15:guide id="12" pos="1633" userDrawn="1">
          <p15:clr>
            <a:srgbClr val="A4A3A4"/>
          </p15:clr>
        </p15:guide>
        <p15:guide id="13" pos="1750"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8" userDrawn="1">
          <p15:clr>
            <a:srgbClr val="A4A3A4"/>
          </p15:clr>
        </p15:guide>
        <p15:guide id="28" orient="horz" pos="1824" userDrawn="1">
          <p15:clr>
            <a:srgbClr val="5ACBF0"/>
          </p15:clr>
        </p15:guide>
        <p15:guide id="29" orient="horz" pos="2542" userDrawn="1">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21" y="914404"/>
            <a:ext cx="7024307" cy="2299173"/>
          </a:xfrm>
          <a:prstGeom prst="rect">
            <a:avLst/>
          </a:prstGeom>
        </p:spPr>
        <p:txBody>
          <a:bodyPr vert="horz" wrap="square" lIns="0" tIns="0" rIns="0" bIns="0" rtlCol="0" anchor="t">
            <a:spAutoFit/>
          </a:bodyPr>
          <a:lstStyle/>
          <a:p>
            <a:r>
              <a:rPr lang="en-US" dirty="0"/>
              <a:t>Click to edit Master title style</a:t>
            </a:r>
          </a:p>
        </p:txBody>
      </p:sp>
      <p:sp>
        <p:nvSpPr>
          <p:cNvPr id="4" name="Text Placeholder 3"/>
          <p:cNvSpPr>
            <a:spLocks noGrp="1"/>
          </p:cNvSpPr>
          <p:nvPr userDrawn="1">
            <p:ph type="body" idx="1"/>
          </p:nvPr>
        </p:nvSpPr>
        <p:spPr>
          <a:xfrm>
            <a:off x="372432" y="4096511"/>
            <a:ext cx="7024307" cy="3931495"/>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1"/>
            <a:ext cx="7772400" cy="13716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8" y="0"/>
            <a:ext cx="373075" cy="1170432"/>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681" fontAlgn="base">
              <a:lnSpc>
                <a:spcPct val="90000"/>
              </a:lnSpc>
              <a:spcBef>
                <a:spcPct val="0"/>
              </a:spcBef>
              <a:spcAft>
                <a:spcPct val="0"/>
              </a:spcAft>
            </a:pPr>
            <a:endParaRPr lang="en-US" sz="6456"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4" y="0"/>
            <a:ext cx="186538"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681" fontAlgn="base">
              <a:lnSpc>
                <a:spcPct val="90000"/>
              </a:lnSpc>
              <a:spcBef>
                <a:spcPct val="0"/>
              </a:spcBef>
              <a:spcAft>
                <a:spcPct val="0"/>
              </a:spcAft>
            </a:pPr>
            <a:endParaRPr lang="en-US" sz="6456" dirty="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4"/>
          <a:stretch/>
        </p:blipFill>
        <p:spPr>
          <a:xfrm rot="5400000">
            <a:off x="5024545" y="2930511"/>
            <a:ext cx="7252712" cy="1391690"/>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672" r:id="rId1"/>
    <p:sldLayoutId id="2147484671" r:id="rId2"/>
  </p:sldLayoutIdLst>
  <p:transition>
    <p:fade/>
  </p:transition>
  <p:hf sldNum="0" hdr="0" ftr="0" dt="0"/>
  <p:txStyles>
    <p:titleStyle>
      <a:lvl1pPr algn="l" defTabSz="2508407" rtl="0" eaLnBrk="1" latinLnBrk="0" hangingPunct="1">
        <a:lnSpc>
          <a:spcPct val="100000"/>
        </a:lnSpc>
        <a:spcBef>
          <a:spcPct val="0"/>
        </a:spcBef>
        <a:buNone/>
        <a:defRPr lang="en-US" sz="7470" b="0" kern="1200" cap="none" spc="-134" baseline="0" dirty="0" smtClean="0">
          <a:ln w="3175">
            <a:noFill/>
          </a:ln>
          <a:solidFill>
            <a:schemeClr val="tx1"/>
          </a:solidFill>
          <a:effectLst/>
          <a:latin typeface="+mj-lt"/>
          <a:ea typeface="+mn-ea"/>
          <a:cs typeface="Segoe UI" pitchFamily="34" charset="0"/>
        </a:defRPr>
      </a:lvl1pPr>
    </p:titleStyle>
    <p:bodyStyle>
      <a:lvl1pPr marL="614771"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03" kern="1200" spc="0" baseline="0">
          <a:solidFill>
            <a:schemeClr val="tx1"/>
          </a:solidFill>
          <a:latin typeface="+mn-lt"/>
          <a:ea typeface="+mn-ea"/>
          <a:cs typeface="Segoe UI" panose="020B0502040204020203" pitchFamily="34" charset="0"/>
        </a:defRPr>
      </a:lvl1pPr>
      <a:lvl2pPr marL="1229540"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36" kern="1200" spc="0" baseline="0">
          <a:solidFill>
            <a:schemeClr val="tx1"/>
          </a:solidFill>
          <a:latin typeface="+mn-lt"/>
          <a:ea typeface="+mn-ea"/>
          <a:cs typeface="+mn-cs"/>
        </a:defRPr>
      </a:lvl2pPr>
      <a:lvl3pPr marL="1767464" marR="0" indent="-537925"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988" kern="1200" spc="0" baseline="0">
          <a:solidFill>
            <a:schemeClr val="tx1"/>
          </a:solidFill>
          <a:latin typeface="+mn-lt"/>
          <a:ea typeface="+mn-ea"/>
          <a:cs typeface="+mn-cs"/>
        </a:defRPr>
      </a:lvl3pPr>
      <a:lvl4pPr marL="2266965" marR="0" indent="-486692"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4pPr>
      <a:lvl5pPr marL="2753659" marR="0" indent="-452539"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5pPr>
      <a:lvl6pPr marL="689811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6pPr>
      <a:lvl7pPr marL="815232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7pPr>
      <a:lvl8pPr marL="940652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8pPr>
      <a:lvl9pPr marL="1066073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9pPr>
    </p:bodyStyle>
    <p:otherStyle>
      <a:defPPr>
        <a:defRPr lang="en-US"/>
      </a:defPPr>
      <a:lvl1pPr marL="0" algn="l" defTabSz="2508407" rtl="0" eaLnBrk="1" latinLnBrk="0" hangingPunct="1">
        <a:defRPr sz="4841" kern="1200">
          <a:solidFill>
            <a:schemeClr val="tx1"/>
          </a:solidFill>
          <a:latin typeface="+mn-lt"/>
          <a:ea typeface="+mn-ea"/>
          <a:cs typeface="+mn-cs"/>
        </a:defRPr>
      </a:lvl1pPr>
      <a:lvl2pPr marL="1254205" algn="l" defTabSz="2508407" rtl="0" eaLnBrk="1" latinLnBrk="0" hangingPunct="1">
        <a:defRPr sz="4841" kern="1200">
          <a:solidFill>
            <a:schemeClr val="tx1"/>
          </a:solidFill>
          <a:latin typeface="+mn-lt"/>
          <a:ea typeface="+mn-ea"/>
          <a:cs typeface="+mn-cs"/>
        </a:defRPr>
      </a:lvl2pPr>
      <a:lvl3pPr marL="2508407" algn="l" defTabSz="2508407" rtl="0" eaLnBrk="1" latinLnBrk="0" hangingPunct="1">
        <a:defRPr sz="4841" kern="1200">
          <a:solidFill>
            <a:schemeClr val="tx1"/>
          </a:solidFill>
          <a:latin typeface="+mn-lt"/>
          <a:ea typeface="+mn-ea"/>
          <a:cs typeface="+mn-cs"/>
        </a:defRPr>
      </a:lvl3pPr>
      <a:lvl4pPr marL="3762611" algn="l" defTabSz="2508407" rtl="0" eaLnBrk="1" latinLnBrk="0" hangingPunct="1">
        <a:defRPr sz="4841" kern="1200">
          <a:solidFill>
            <a:schemeClr val="tx1"/>
          </a:solidFill>
          <a:latin typeface="+mn-lt"/>
          <a:ea typeface="+mn-ea"/>
          <a:cs typeface="+mn-cs"/>
        </a:defRPr>
      </a:lvl4pPr>
      <a:lvl5pPr marL="5016814" algn="l" defTabSz="2508407" rtl="0" eaLnBrk="1" latinLnBrk="0" hangingPunct="1">
        <a:defRPr sz="4841" kern="1200">
          <a:solidFill>
            <a:schemeClr val="tx1"/>
          </a:solidFill>
          <a:latin typeface="+mn-lt"/>
          <a:ea typeface="+mn-ea"/>
          <a:cs typeface="+mn-cs"/>
        </a:defRPr>
      </a:lvl5pPr>
      <a:lvl6pPr marL="6271020" algn="l" defTabSz="2508407" rtl="0" eaLnBrk="1" latinLnBrk="0" hangingPunct="1">
        <a:defRPr sz="4841" kern="1200">
          <a:solidFill>
            <a:schemeClr val="tx1"/>
          </a:solidFill>
          <a:latin typeface="+mn-lt"/>
          <a:ea typeface="+mn-ea"/>
          <a:cs typeface="+mn-cs"/>
        </a:defRPr>
      </a:lvl6pPr>
      <a:lvl7pPr marL="7525221" algn="l" defTabSz="2508407" rtl="0" eaLnBrk="1" latinLnBrk="0" hangingPunct="1">
        <a:defRPr sz="4841" kern="1200">
          <a:solidFill>
            <a:schemeClr val="tx1"/>
          </a:solidFill>
          <a:latin typeface="+mn-lt"/>
          <a:ea typeface="+mn-ea"/>
          <a:cs typeface="+mn-cs"/>
        </a:defRPr>
      </a:lvl7pPr>
      <a:lvl8pPr marL="8779426" algn="l" defTabSz="2508407" rtl="0" eaLnBrk="1" latinLnBrk="0" hangingPunct="1">
        <a:defRPr sz="4841" kern="1200">
          <a:solidFill>
            <a:schemeClr val="tx1"/>
          </a:solidFill>
          <a:latin typeface="+mn-lt"/>
          <a:ea typeface="+mn-ea"/>
          <a:cs typeface="+mn-cs"/>
        </a:defRPr>
      </a:lvl8pPr>
      <a:lvl9pPr marL="10033631" algn="l" defTabSz="2508407" rtl="0" eaLnBrk="1" latinLnBrk="0" hangingPunct="1">
        <a:defRPr sz="4841"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5" userDrawn="1">
          <p15:clr>
            <a:srgbClr val="C35EA4"/>
          </p15:clr>
        </p15:guide>
        <p15:guide id="17" pos="4663" userDrawn="1">
          <p15:clr>
            <a:srgbClr val="C35EA4"/>
          </p15:clr>
        </p15:guide>
        <p15:guide id="25" orient="horz" pos="738" userDrawn="1">
          <p15:clr>
            <a:srgbClr val="C35EA4"/>
          </p15:clr>
        </p15:guide>
        <p15:guide id="26" orient="horz" pos="1632" userDrawn="1">
          <p15:clr>
            <a:srgbClr val="C35EA4"/>
          </p15:clr>
        </p15:guide>
        <p15:guide id="27" orient="horz" pos="233" userDrawn="1">
          <p15:clr>
            <a:srgbClr val="A4A3A4"/>
          </p15:clr>
        </p15:guide>
        <p15:guide id="28" pos="118" userDrawn="1">
          <p15:clr>
            <a:srgbClr val="A4A3A4"/>
          </p15:clr>
        </p15:guide>
        <p15:guide id="29" orient="horz" pos="8390" userDrawn="1">
          <p15:clr>
            <a:srgbClr val="A4A3A4"/>
          </p15:clr>
        </p15:guide>
        <p15:guide id="30" pos="4778"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DEBD8D-E524-4938-86C4-EC1CD596A135}"/>
              </a:ext>
            </a:extLst>
          </p:cNvPr>
          <p:cNvSpPr>
            <a:spLocks noGrp="1"/>
          </p:cNvSpPr>
          <p:nvPr>
            <p:ph type="body" sz="quarter" idx="10"/>
          </p:nvPr>
        </p:nvSpPr>
        <p:spPr/>
        <p:txBody>
          <a:bodyPr/>
          <a:lstStyle/>
          <a:p>
            <a:pPr algn="l" rtl="0"/>
            <a:r>
              <a:rPr lang="de" b="0" i="0" u="none" baseline="0"/>
              <a:t>Software gemeinsam schützen</a:t>
            </a:r>
          </a:p>
        </p:txBody>
      </p:sp>
      <p:sp>
        <p:nvSpPr>
          <p:cNvPr id="3" name="Text Placeholder 2">
            <a:extLst>
              <a:ext uri="{FF2B5EF4-FFF2-40B4-BE49-F238E27FC236}">
                <a16:creationId xmlns:a16="http://schemas.microsoft.com/office/drawing/2014/main" id="{26D2DF4E-28D3-4FBA-A065-6FDFB823B4B8}"/>
              </a:ext>
            </a:extLst>
          </p:cNvPr>
          <p:cNvSpPr>
            <a:spLocks noGrp="1"/>
          </p:cNvSpPr>
          <p:nvPr>
            <p:ph type="body" sz="quarter" idx="11"/>
          </p:nvPr>
        </p:nvSpPr>
        <p:spPr>
          <a:xfrm>
            <a:off x="373063" y="1840488"/>
            <a:ext cx="7029451" cy="1107996"/>
          </a:xfrm>
        </p:spPr>
        <p:txBody>
          <a:bodyPr vert="horz" wrap="square" lIns="0" tIns="0" rIns="0" bIns="0" rtlCol="0" anchor="t">
            <a:spAutoFit/>
          </a:bodyPr>
          <a:lstStyle/>
          <a:p>
            <a:pPr algn="l" rtl="0"/>
            <a:r>
              <a:rPr lang="de" b="0" i="0" u="none" baseline="0" dirty="0"/>
              <a:t>Wir alle spielen eine Rolle beim Schutz des weltweiten Codes – Entwickler, Betreiber, Forscher und Sicherheitsteams. Auf GitHub arbeiten Teams zusammen, um die weltweite Software bei jedem Schritt zu schützen.</a:t>
            </a:r>
          </a:p>
        </p:txBody>
      </p:sp>
      <p:sp>
        <p:nvSpPr>
          <p:cNvPr id="11" name="Rectangle 10">
            <a:extLst>
              <a:ext uri="{FF2B5EF4-FFF2-40B4-BE49-F238E27FC236}">
                <a16:creationId xmlns:a16="http://schemas.microsoft.com/office/drawing/2014/main" id="{283B3044-C478-4E3F-8B4E-BFD73CF1B74E}"/>
              </a:ext>
            </a:extLst>
          </p:cNvPr>
          <p:cNvSpPr/>
          <p:nvPr/>
        </p:nvSpPr>
        <p:spPr bwMode="auto">
          <a:xfrm>
            <a:off x="373063" y="3051010"/>
            <a:ext cx="7029450" cy="1649806"/>
          </a:xfrm>
          <a:prstGeom prst="rect">
            <a:avLst/>
          </a:prstGeom>
          <a:solidFill>
            <a:schemeClr val="bg1"/>
          </a:solidFill>
          <a:ln>
            <a:noFill/>
            <a:headEnd type="none" w="med" len="med"/>
            <a:tailEnd type="none" w="med" len="med"/>
          </a:ln>
          <a:effectLst>
            <a:outerShdw blurRad="50800" dist="38100" dir="2700000" algn="tl" rotWithShape="0">
              <a:prstClr val="black">
                <a:alpha val="14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0" tIns="146304" rIns="182880" bIns="146304" numCol="1" spcCol="0" rtlCol="0" fromWordArt="0" anchor="ctr" anchorCtr="0" forceAA="0" compatLnSpc="1">
            <a:prstTxWarp prst="textNoShape">
              <a:avLst/>
            </a:prstTxWarp>
            <a:noAutofit/>
          </a:bodyPr>
          <a:lstStyle/>
          <a:p>
            <a:pPr algn="l" defTabSz="932472" rtl="0" fontAlgn="base">
              <a:spcBef>
                <a:spcPct val="0"/>
              </a:spcBef>
              <a:spcAft>
                <a:spcPct val="0"/>
              </a:spcAft>
            </a:pPr>
            <a:r>
              <a:rPr lang="de" sz="3200" b="0" i="0" u="none" baseline="0" dirty="0">
                <a:solidFill>
                  <a:schemeClr val="tx2"/>
                </a:solidFill>
                <a:latin typeface="+mj-lt"/>
                <a:ea typeface="Segoe UI" pitchFamily="34" charset="0"/>
                <a:cs typeface="Segoe UI"/>
              </a:rPr>
              <a:t>GitHubs Ansatz zur Sicherheit</a:t>
            </a:r>
          </a:p>
        </p:txBody>
      </p:sp>
      <p:pic>
        <p:nvPicPr>
          <p:cNvPr id="16" name="Picture 2" descr="See the source image">
            <a:extLst>
              <a:ext uri="{FF2B5EF4-FFF2-40B4-BE49-F238E27FC236}">
                <a16:creationId xmlns:a16="http://schemas.microsoft.com/office/drawing/2014/main" id="{A547A17E-6336-4DDC-917D-ECAB2BE800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150" y="3349431"/>
            <a:ext cx="1165863" cy="105296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DAA72366-281A-4DC9-BF32-7AA66255AEAD}"/>
              </a:ext>
            </a:extLst>
          </p:cNvPr>
          <p:cNvGrpSpPr/>
          <p:nvPr/>
        </p:nvGrpSpPr>
        <p:grpSpPr>
          <a:xfrm>
            <a:off x="373061" y="4715328"/>
            <a:ext cx="7132638" cy="6437087"/>
            <a:chOff x="373061" y="4715328"/>
            <a:chExt cx="7132638" cy="6437087"/>
          </a:xfrm>
          <a:effectLst>
            <a:outerShdw blurRad="50800" dist="38100" dir="2700000" algn="tl" rotWithShape="0">
              <a:prstClr val="black">
                <a:alpha val="40000"/>
              </a:prstClr>
            </a:outerShdw>
          </a:effectLst>
        </p:grpSpPr>
        <p:sp>
          <p:nvSpPr>
            <p:cNvPr id="8" name="Arrow: Pentagon 7">
              <a:extLst>
                <a:ext uri="{FF2B5EF4-FFF2-40B4-BE49-F238E27FC236}">
                  <a16:creationId xmlns:a16="http://schemas.microsoft.com/office/drawing/2014/main" id="{B9AE7AD7-9F2A-4D95-8499-8DB73BD63197}"/>
                </a:ext>
              </a:extLst>
            </p:cNvPr>
            <p:cNvSpPr/>
            <p:nvPr/>
          </p:nvSpPr>
          <p:spPr bwMode="auto">
            <a:xfrm rot="5400000">
              <a:off x="1547926" y="7055190"/>
              <a:ext cx="6437085" cy="1757363"/>
            </a:xfrm>
            <a:prstGeom prst="homePlate">
              <a:avLst>
                <a:gd name="adj" fmla="val 28261"/>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274320" tIns="146304" rIns="182880" bIns="146304" numCol="1" spcCol="0" rtlCol="0" fromWordArt="0" anchor="t" anchorCtr="0" forceAA="0" compatLnSpc="1">
              <a:prstTxWarp prst="textNoShape">
                <a:avLst/>
              </a:prstTxWarp>
              <a:noAutofit/>
            </a:bodyPr>
            <a:lstStyle/>
            <a:p>
              <a:pPr algn="ctr" defTabSz="932472" rtl="0" fontAlgn="base">
                <a:spcBef>
                  <a:spcPct val="0"/>
                </a:spcBef>
                <a:spcAft>
                  <a:spcPct val="0"/>
                </a:spcAft>
              </a:pPr>
              <a:r>
                <a:rPr lang="de" sz="1700" b="0" i="0" u="none" baseline="0" dirty="0">
                  <a:solidFill>
                    <a:srgbClr val="FFFFFF"/>
                  </a:solidFill>
                  <a:latin typeface="+mj-lt"/>
                  <a:ea typeface="Segoe UI" pitchFamily="34" charset="0"/>
                  <a:cs typeface="Segoe UI" pitchFamily="34" charset="0"/>
                </a:rPr>
                <a:t>Sicherheits-warnungen</a:t>
              </a:r>
            </a:p>
          </p:txBody>
        </p:sp>
        <p:sp>
          <p:nvSpPr>
            <p:cNvPr id="14" name="Arrow: Chevron 13">
              <a:extLst>
                <a:ext uri="{FF2B5EF4-FFF2-40B4-BE49-F238E27FC236}">
                  <a16:creationId xmlns:a16="http://schemas.microsoft.com/office/drawing/2014/main" id="{A5802A47-1E6F-4488-8C9D-3C164E71D25D}"/>
                </a:ext>
              </a:extLst>
            </p:cNvPr>
            <p:cNvSpPr/>
            <p:nvPr/>
          </p:nvSpPr>
          <p:spPr bwMode="auto">
            <a:xfrm rot="5400000">
              <a:off x="3932285" y="5822649"/>
              <a:ext cx="1670084" cy="1755648"/>
            </a:xfrm>
            <a:prstGeom prst="chevron">
              <a:avLst>
                <a:gd name="adj" fmla="val 22971"/>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de" sz="2000" dirty="0" err="1">
                <a:solidFill>
                  <a:srgbClr val="FFFFFF"/>
                </a:solidFill>
                <a:latin typeface="+mj-lt"/>
                <a:ea typeface="Segoe UI" pitchFamily="34" charset="0"/>
                <a:cs typeface="Segoe UI" pitchFamily="34" charset="0"/>
              </a:endParaRPr>
            </a:p>
          </p:txBody>
        </p:sp>
        <p:sp>
          <p:nvSpPr>
            <p:cNvPr id="26" name="TextBox 25">
              <a:extLst>
                <a:ext uri="{FF2B5EF4-FFF2-40B4-BE49-F238E27FC236}">
                  <a16:creationId xmlns:a16="http://schemas.microsoft.com/office/drawing/2014/main" id="{4A74CCCC-B13A-4F4B-BDFC-CD5A804736CD}"/>
                </a:ext>
              </a:extLst>
            </p:cNvPr>
            <p:cNvSpPr txBox="1"/>
            <p:nvPr/>
          </p:nvSpPr>
          <p:spPr>
            <a:xfrm>
              <a:off x="3882642" y="7787107"/>
              <a:ext cx="1757363" cy="2369880"/>
            </a:xfrm>
            <a:prstGeom prst="rect">
              <a:avLst/>
            </a:prstGeom>
            <a:noFill/>
          </p:spPr>
          <p:txBody>
            <a:bodyPr wrap="square" lIns="91440" tIns="0" rIns="91440" bIns="0" rtlCol="0" anchor="t">
              <a:spAutoFit/>
            </a:bodyPr>
            <a:lstStyle/>
            <a:p>
              <a:pPr algn="ctr"/>
              <a:r>
                <a:rPr lang="de" sz="1350" b="0" i="0" u="none" baseline="0" dirty="0">
                  <a:solidFill>
                    <a:schemeClr val="bg1"/>
                  </a:solidFill>
                </a:rPr>
                <a:t>Verfolgt Schwachstellen in Paketen von unterstützten Paketmanagern mithilfe der Daten von Sicherheitsfor-schern, Betreibern und der National Vulnerability Database</a:t>
              </a:r>
              <a:r>
                <a:rPr lang="de" sz="1350" dirty="0">
                  <a:solidFill>
                    <a:schemeClr val="bg1"/>
                  </a:solidFill>
                </a:rPr>
                <a:t> </a:t>
              </a:r>
              <a:endParaRPr lang="de" sz="1350" b="0" i="0" u="none" baseline="0" dirty="0">
                <a:solidFill>
                  <a:schemeClr val="bg1"/>
                </a:solidFill>
                <a:cs typeface="Segoe UI"/>
              </a:endParaRPr>
            </a:p>
          </p:txBody>
        </p:sp>
        <p:sp>
          <p:nvSpPr>
            <p:cNvPr id="7" name="Arrow: Pentagon 6">
              <a:extLst>
                <a:ext uri="{FF2B5EF4-FFF2-40B4-BE49-F238E27FC236}">
                  <a16:creationId xmlns:a16="http://schemas.microsoft.com/office/drawing/2014/main" id="{8175D74F-D268-4C65-94E7-B827CA89A9A4}"/>
                </a:ext>
              </a:extLst>
            </p:cNvPr>
            <p:cNvSpPr/>
            <p:nvPr/>
          </p:nvSpPr>
          <p:spPr bwMode="auto">
            <a:xfrm rot="5400000">
              <a:off x="-209437" y="7055187"/>
              <a:ext cx="6437081" cy="1757363"/>
            </a:xfrm>
            <a:prstGeom prst="homePlate">
              <a:avLst>
                <a:gd name="adj" fmla="val 28261"/>
              </a:avLst>
            </a:prstGeom>
            <a:solidFill>
              <a:schemeClr val="tx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274320" tIns="146304" rIns="182880" bIns="146304" numCol="1" spcCol="0" rtlCol="0" fromWordArt="0" anchor="t" anchorCtr="0" forceAA="0" compatLnSpc="1">
              <a:prstTxWarp prst="textNoShape">
                <a:avLst/>
              </a:prstTxWarp>
              <a:noAutofit/>
            </a:bodyPr>
            <a:lstStyle/>
            <a:p>
              <a:pPr algn="ctr" defTabSz="932472" rtl="0" fontAlgn="base">
                <a:spcBef>
                  <a:spcPct val="0"/>
                </a:spcBef>
                <a:spcAft>
                  <a:spcPct val="0"/>
                </a:spcAft>
              </a:pPr>
              <a:r>
                <a:rPr lang="de" sz="1700" b="0" i="0" u="none" baseline="0" dirty="0">
                  <a:solidFill>
                    <a:srgbClr val="FFFFFF"/>
                  </a:solidFill>
                  <a:latin typeface="+mj-lt"/>
                  <a:ea typeface="Segoe UI" pitchFamily="34" charset="0"/>
                  <a:cs typeface="Segoe UI" pitchFamily="34" charset="0"/>
                </a:rPr>
                <a:t>Schutz der Codebasis</a:t>
              </a:r>
            </a:p>
          </p:txBody>
        </p:sp>
        <p:sp>
          <p:nvSpPr>
            <p:cNvPr id="13" name="Arrow: Chevron 12">
              <a:extLst>
                <a:ext uri="{FF2B5EF4-FFF2-40B4-BE49-F238E27FC236}">
                  <a16:creationId xmlns:a16="http://schemas.microsoft.com/office/drawing/2014/main" id="{6D9596BF-6050-4695-8CF9-99498F6EB212}"/>
                </a:ext>
              </a:extLst>
            </p:cNvPr>
            <p:cNvSpPr/>
            <p:nvPr/>
          </p:nvSpPr>
          <p:spPr bwMode="auto">
            <a:xfrm rot="5400000">
              <a:off x="2171492" y="5822649"/>
              <a:ext cx="1670084" cy="1755648"/>
            </a:xfrm>
            <a:prstGeom prst="chevron">
              <a:avLst>
                <a:gd name="adj" fmla="val 22971"/>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de" sz="2000" dirty="0" err="1">
                <a:solidFill>
                  <a:srgbClr val="FFFFFF"/>
                </a:solidFill>
                <a:latin typeface="+mj-lt"/>
                <a:ea typeface="Segoe UI" pitchFamily="34" charset="0"/>
                <a:cs typeface="Segoe UI" pitchFamily="34" charset="0"/>
              </a:endParaRPr>
            </a:p>
          </p:txBody>
        </p:sp>
        <p:sp>
          <p:nvSpPr>
            <p:cNvPr id="29" name="TextBox 28">
              <a:extLst>
                <a:ext uri="{FF2B5EF4-FFF2-40B4-BE49-F238E27FC236}">
                  <a16:creationId xmlns:a16="http://schemas.microsoft.com/office/drawing/2014/main" id="{D5519952-32F4-4199-8947-D2B6FC1893CD}"/>
                </a:ext>
              </a:extLst>
            </p:cNvPr>
            <p:cNvSpPr txBox="1"/>
            <p:nvPr/>
          </p:nvSpPr>
          <p:spPr>
            <a:xfrm>
              <a:off x="2130424" y="7787107"/>
              <a:ext cx="1757363" cy="2077492"/>
            </a:xfrm>
            <a:prstGeom prst="rect">
              <a:avLst/>
            </a:prstGeom>
            <a:noFill/>
          </p:spPr>
          <p:txBody>
            <a:bodyPr wrap="square" lIns="182880" tIns="0" rIns="182880" bIns="0" rtlCol="0">
              <a:spAutoFit/>
            </a:bodyPr>
            <a:lstStyle/>
            <a:p>
              <a:pPr algn="ctr" rtl="0"/>
              <a:r>
                <a:rPr lang="de" sz="1350" b="0" i="0" u="none" baseline="0" dirty="0">
                  <a:solidFill>
                    <a:schemeClr val="bg1"/>
                  </a:solidFill>
                </a:rPr>
                <a:t>Arbeitet mit Sicherheitsfor-schern, Betreibern und Entwicklern zusammen, damit keine neuen Sicherheitslücken in Softwareprojekte gelangen</a:t>
              </a:r>
            </a:p>
          </p:txBody>
        </p:sp>
        <p:sp>
          <p:nvSpPr>
            <p:cNvPr id="9" name="Arrow: Pentagon 8">
              <a:extLst>
                <a:ext uri="{FF2B5EF4-FFF2-40B4-BE49-F238E27FC236}">
                  <a16:creationId xmlns:a16="http://schemas.microsoft.com/office/drawing/2014/main" id="{04588AEC-DBF7-4743-97EC-F2160B32FD64}"/>
                </a:ext>
              </a:extLst>
            </p:cNvPr>
            <p:cNvSpPr/>
            <p:nvPr/>
          </p:nvSpPr>
          <p:spPr bwMode="auto">
            <a:xfrm rot="5400000">
              <a:off x="3305290" y="7055191"/>
              <a:ext cx="6437084" cy="1757363"/>
            </a:xfrm>
            <a:prstGeom prst="homePlate">
              <a:avLst>
                <a:gd name="adj" fmla="val 28261"/>
              </a:avLst>
            </a:prstGeom>
            <a:solidFill>
              <a:schemeClr val="tx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274320" tIns="146304" rIns="182880" bIns="146304" numCol="1" spcCol="0" rtlCol="0" fromWordArt="0" anchor="t" anchorCtr="0" forceAA="0" compatLnSpc="1">
              <a:prstTxWarp prst="textNoShape">
                <a:avLst/>
              </a:prstTxWarp>
              <a:noAutofit/>
            </a:bodyPr>
            <a:lstStyle/>
            <a:p>
              <a:pPr algn="ctr" defTabSz="932472" rtl="0" fontAlgn="base">
                <a:spcBef>
                  <a:spcPct val="0"/>
                </a:spcBef>
                <a:spcAft>
                  <a:spcPct val="0"/>
                </a:spcAft>
              </a:pPr>
              <a:r>
                <a:rPr lang="de" sz="1700" b="0" i="0" u="none" baseline="0" dirty="0">
                  <a:solidFill>
                    <a:srgbClr val="FFFFFF"/>
                  </a:solidFill>
                  <a:latin typeface="+mj-lt"/>
                  <a:ea typeface="Segoe UI" pitchFamily="34" charset="0"/>
                  <a:cs typeface="Segoe UI" pitchFamily="34" charset="0"/>
                </a:rPr>
                <a:t>Geheimes Scannen</a:t>
              </a:r>
            </a:p>
          </p:txBody>
        </p:sp>
        <p:sp>
          <p:nvSpPr>
            <p:cNvPr id="15" name="Arrow: Chevron 14">
              <a:extLst>
                <a:ext uri="{FF2B5EF4-FFF2-40B4-BE49-F238E27FC236}">
                  <a16:creationId xmlns:a16="http://schemas.microsoft.com/office/drawing/2014/main" id="{82694C97-B23D-44E1-A4C5-F8DAF52D2522}"/>
                </a:ext>
              </a:extLst>
            </p:cNvPr>
            <p:cNvSpPr/>
            <p:nvPr/>
          </p:nvSpPr>
          <p:spPr bwMode="auto">
            <a:xfrm rot="5400000">
              <a:off x="5689648" y="5822649"/>
              <a:ext cx="1670084" cy="1755648"/>
            </a:xfrm>
            <a:prstGeom prst="chevron">
              <a:avLst>
                <a:gd name="adj" fmla="val 22971"/>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de" sz="2000" dirty="0" err="1">
                <a:solidFill>
                  <a:srgbClr val="FFFFFF"/>
                </a:solidFill>
                <a:latin typeface="+mj-lt"/>
                <a:ea typeface="Segoe UI" pitchFamily="34" charset="0"/>
                <a:cs typeface="Segoe UI" pitchFamily="34" charset="0"/>
              </a:endParaRPr>
            </a:p>
          </p:txBody>
        </p:sp>
        <p:sp>
          <p:nvSpPr>
            <p:cNvPr id="30" name="TextBox 29">
              <a:extLst>
                <a:ext uri="{FF2B5EF4-FFF2-40B4-BE49-F238E27FC236}">
                  <a16:creationId xmlns:a16="http://schemas.microsoft.com/office/drawing/2014/main" id="{11306208-8745-49F9-B63C-4182AD5E7248}"/>
                </a:ext>
              </a:extLst>
            </p:cNvPr>
            <p:cNvSpPr txBox="1"/>
            <p:nvPr/>
          </p:nvSpPr>
          <p:spPr>
            <a:xfrm>
              <a:off x="5543551" y="7787107"/>
              <a:ext cx="1962148" cy="3016210"/>
            </a:xfrm>
            <a:prstGeom prst="rect">
              <a:avLst/>
            </a:prstGeom>
            <a:noFill/>
          </p:spPr>
          <p:txBody>
            <a:bodyPr wrap="square" lIns="182880" tIns="0" rIns="182880" bIns="0" rtlCol="0">
              <a:spAutoFit/>
            </a:bodyPr>
            <a:lstStyle/>
            <a:p>
              <a:pPr algn="ctr" rtl="0"/>
              <a:r>
                <a:rPr lang="de" sz="1350" b="0" i="0" u="none" baseline="0" dirty="0">
                  <a:solidFill>
                    <a:schemeClr val="bg1"/>
                  </a:solidFill>
                </a:rPr>
                <a:t>Überwacht öffentliche und private Speicher auf bekannte Geheim-formate und benachrichtigt sofort entweder den Anbieter des Geheimformats oder die Adminis-tratoren privater Speicher, wenn Geheimformate gefunden werden</a:t>
              </a:r>
            </a:p>
          </p:txBody>
        </p:sp>
        <p:sp>
          <p:nvSpPr>
            <p:cNvPr id="6" name="Arrow: Pentagon 5">
              <a:extLst>
                <a:ext uri="{FF2B5EF4-FFF2-40B4-BE49-F238E27FC236}">
                  <a16:creationId xmlns:a16="http://schemas.microsoft.com/office/drawing/2014/main" id="{FE3EDCBE-028E-4E0B-B8EF-A6170A751D19}"/>
                </a:ext>
              </a:extLst>
            </p:cNvPr>
            <p:cNvSpPr/>
            <p:nvPr/>
          </p:nvSpPr>
          <p:spPr bwMode="auto">
            <a:xfrm rot="5400000">
              <a:off x="-1966799" y="7055188"/>
              <a:ext cx="6437084" cy="1757363"/>
            </a:xfrm>
            <a:prstGeom prst="homePlate">
              <a:avLst>
                <a:gd name="adj" fmla="val 28261"/>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274320" tIns="146304" rIns="182880" bIns="146304" numCol="1" spcCol="0" rtlCol="0" fromWordArt="0" anchor="t" anchorCtr="0" forceAA="0" compatLnSpc="1">
              <a:prstTxWarp prst="textNoShape">
                <a:avLst/>
              </a:prstTxWarp>
              <a:noAutofit/>
            </a:bodyPr>
            <a:lstStyle/>
            <a:p>
              <a:pPr algn="ctr" defTabSz="932472" rtl="0" fontAlgn="base">
                <a:spcBef>
                  <a:spcPct val="0"/>
                </a:spcBef>
                <a:spcAft>
                  <a:spcPct val="0"/>
                </a:spcAft>
              </a:pPr>
              <a:r>
                <a:rPr lang="de" sz="1700" b="0" i="0" u="none" baseline="0" dirty="0">
                  <a:solidFill>
                    <a:srgbClr val="FFFFFF"/>
                  </a:solidFill>
                  <a:latin typeface="+mj-lt"/>
                  <a:ea typeface="Segoe UI" pitchFamily="34" charset="0"/>
                  <a:cs typeface="Segoe UI" pitchFamily="34" charset="0"/>
                </a:rPr>
                <a:t>Automatisierte Updates</a:t>
              </a:r>
            </a:p>
          </p:txBody>
        </p:sp>
        <p:sp>
          <p:nvSpPr>
            <p:cNvPr id="12" name="Arrow: Chevron 11">
              <a:extLst>
                <a:ext uri="{FF2B5EF4-FFF2-40B4-BE49-F238E27FC236}">
                  <a16:creationId xmlns:a16="http://schemas.microsoft.com/office/drawing/2014/main" id="{4DE93C41-334F-4A8C-AA5C-BA411706FBD1}"/>
                </a:ext>
              </a:extLst>
            </p:cNvPr>
            <p:cNvSpPr/>
            <p:nvPr/>
          </p:nvSpPr>
          <p:spPr bwMode="auto">
            <a:xfrm rot="5400000">
              <a:off x="415844" y="5822651"/>
              <a:ext cx="1670084" cy="1755648"/>
            </a:xfrm>
            <a:prstGeom prst="chevron">
              <a:avLst>
                <a:gd name="adj" fmla="val 22971"/>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de" sz="2000" dirty="0" err="1">
                <a:solidFill>
                  <a:srgbClr val="FFFFFF"/>
                </a:solidFill>
                <a:latin typeface="+mj-lt"/>
                <a:ea typeface="Segoe UI" pitchFamily="34" charset="0"/>
                <a:cs typeface="Segoe UI" pitchFamily="34" charset="0"/>
              </a:endParaRPr>
            </a:p>
          </p:txBody>
        </p:sp>
        <p:sp>
          <p:nvSpPr>
            <p:cNvPr id="27" name="TextBox 26">
              <a:extLst>
                <a:ext uri="{FF2B5EF4-FFF2-40B4-BE49-F238E27FC236}">
                  <a16:creationId xmlns:a16="http://schemas.microsoft.com/office/drawing/2014/main" id="{5CA8333B-BB9C-4481-84D9-58EF3366041E}"/>
                </a:ext>
              </a:extLst>
            </p:cNvPr>
            <p:cNvSpPr txBox="1"/>
            <p:nvPr/>
          </p:nvSpPr>
          <p:spPr>
            <a:xfrm>
              <a:off x="396399" y="7787107"/>
              <a:ext cx="1757363" cy="2369880"/>
            </a:xfrm>
            <a:prstGeom prst="rect">
              <a:avLst/>
            </a:prstGeom>
            <a:noFill/>
          </p:spPr>
          <p:txBody>
            <a:bodyPr wrap="square" lIns="182880" tIns="0" rIns="182880" bIns="0" rtlCol="0">
              <a:spAutoFit/>
            </a:bodyPr>
            <a:lstStyle/>
            <a:p>
              <a:pPr algn="ctr" rtl="0"/>
              <a:r>
                <a:rPr lang="de" sz="1350" b="0" i="0" u="none" baseline="0" dirty="0">
                  <a:solidFill>
                    <a:schemeClr val="bg1"/>
                  </a:solidFill>
                </a:rPr>
                <a:t>Automatisierte Sicherheitsup-dates schützen Projekte und halten sie auf dem neuesten Stand, indem sie auf anfällige Komponenten überwacht werden</a:t>
              </a:r>
            </a:p>
          </p:txBody>
        </p:sp>
        <p:pic>
          <p:nvPicPr>
            <p:cNvPr id="39" name="Picture 38">
              <a:extLst>
                <a:ext uri="{FF2B5EF4-FFF2-40B4-BE49-F238E27FC236}">
                  <a16:creationId xmlns:a16="http://schemas.microsoft.com/office/drawing/2014/main" id="{8ECA9B4D-7946-47F5-ACE9-7E3415C3744B}"/>
                </a:ext>
              </a:extLst>
            </p:cNvPr>
            <p:cNvPicPr>
              <a:picLocks noChangeAspect="1"/>
            </p:cNvPicPr>
            <p:nvPr/>
          </p:nvPicPr>
          <p:blipFill>
            <a:blip r:embed="rId4"/>
            <a:stretch>
              <a:fillRect/>
            </a:stretch>
          </p:blipFill>
          <p:spPr>
            <a:xfrm>
              <a:off x="4482717" y="6456542"/>
              <a:ext cx="562358" cy="610449"/>
            </a:xfrm>
            <a:prstGeom prst="rect">
              <a:avLst/>
            </a:prstGeom>
          </p:spPr>
        </p:pic>
        <p:pic>
          <p:nvPicPr>
            <p:cNvPr id="40" name="Picture 39">
              <a:extLst>
                <a:ext uri="{FF2B5EF4-FFF2-40B4-BE49-F238E27FC236}">
                  <a16:creationId xmlns:a16="http://schemas.microsoft.com/office/drawing/2014/main" id="{0820C6B7-329E-4BF8-A906-48FAE4A254F9}"/>
                </a:ext>
              </a:extLst>
            </p:cNvPr>
            <p:cNvPicPr>
              <a:picLocks noChangeAspect="1"/>
            </p:cNvPicPr>
            <p:nvPr/>
          </p:nvPicPr>
          <p:blipFill>
            <a:blip r:embed="rId5"/>
            <a:stretch>
              <a:fillRect/>
            </a:stretch>
          </p:blipFill>
          <p:spPr>
            <a:xfrm>
              <a:off x="2727069" y="6456542"/>
              <a:ext cx="562358" cy="610449"/>
            </a:xfrm>
            <a:prstGeom prst="rect">
              <a:avLst/>
            </a:prstGeom>
          </p:spPr>
        </p:pic>
        <p:pic>
          <p:nvPicPr>
            <p:cNvPr id="41" name="Picture 40">
              <a:extLst>
                <a:ext uri="{FF2B5EF4-FFF2-40B4-BE49-F238E27FC236}">
                  <a16:creationId xmlns:a16="http://schemas.microsoft.com/office/drawing/2014/main" id="{B7FBCCC3-FAAF-4A0B-95E6-590F434DF26D}"/>
                </a:ext>
              </a:extLst>
            </p:cNvPr>
            <p:cNvPicPr>
              <a:picLocks noChangeAspect="1"/>
            </p:cNvPicPr>
            <p:nvPr/>
          </p:nvPicPr>
          <p:blipFill>
            <a:blip r:embed="rId6"/>
            <a:stretch>
              <a:fillRect/>
            </a:stretch>
          </p:blipFill>
          <p:spPr>
            <a:xfrm>
              <a:off x="6242653" y="6456542"/>
              <a:ext cx="562358" cy="610449"/>
            </a:xfrm>
            <a:prstGeom prst="rect">
              <a:avLst/>
            </a:prstGeom>
          </p:spPr>
        </p:pic>
        <p:grpSp>
          <p:nvGrpSpPr>
            <p:cNvPr id="48" name="Graphic 43">
              <a:extLst>
                <a:ext uri="{FF2B5EF4-FFF2-40B4-BE49-F238E27FC236}">
                  <a16:creationId xmlns:a16="http://schemas.microsoft.com/office/drawing/2014/main" id="{3FF694D0-48B0-4338-9286-2035D73EBF19}"/>
                </a:ext>
              </a:extLst>
            </p:cNvPr>
            <p:cNvGrpSpPr/>
            <p:nvPr/>
          </p:nvGrpSpPr>
          <p:grpSpPr>
            <a:xfrm>
              <a:off x="1066170" y="6561643"/>
              <a:ext cx="367716" cy="420533"/>
              <a:chOff x="-4857242" y="5812820"/>
              <a:chExt cx="3771518" cy="3973449"/>
            </a:xfrm>
            <a:noFill/>
          </p:grpSpPr>
          <p:sp>
            <p:nvSpPr>
              <p:cNvPr id="49" name="Freeform: Shape 48">
                <a:extLst>
                  <a:ext uri="{FF2B5EF4-FFF2-40B4-BE49-F238E27FC236}">
                    <a16:creationId xmlns:a16="http://schemas.microsoft.com/office/drawing/2014/main" id="{1CEB11D7-FB3C-4675-B736-F4267280967B}"/>
                  </a:ext>
                </a:extLst>
              </p:cNvPr>
              <p:cNvSpPr/>
              <p:nvPr/>
            </p:nvSpPr>
            <p:spPr>
              <a:xfrm>
                <a:off x="-4857242" y="5812820"/>
                <a:ext cx="3771518" cy="1729740"/>
              </a:xfrm>
              <a:custGeom>
                <a:avLst/>
                <a:gdLst>
                  <a:gd name="connsiteX0" fmla="*/ 0 w 3771518"/>
                  <a:gd name="connsiteY0" fmla="*/ 1729740 h 1729740"/>
                  <a:gd name="connsiteX1" fmla="*/ 1855184 w 3771518"/>
                  <a:gd name="connsiteY1" fmla="*/ 204216 h 1729740"/>
                  <a:gd name="connsiteX2" fmla="*/ 3631978 w 3771518"/>
                  <a:gd name="connsiteY2" fmla="*/ 1447800 h 1729740"/>
                  <a:gd name="connsiteX3" fmla="*/ 2366296 w 3771518"/>
                  <a:gd name="connsiteY3" fmla="*/ 1403033 h 1729740"/>
                  <a:gd name="connsiteX4" fmla="*/ 3771519 w 3771518"/>
                  <a:gd name="connsiteY4" fmla="*/ 1403033 h 1729740"/>
                  <a:gd name="connsiteX5" fmla="*/ 3771519 w 3771518"/>
                  <a:gd name="connsiteY5" fmla="*/ 0 h 172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71518" h="1729740">
                    <a:moveTo>
                      <a:pt x="0" y="1729740"/>
                    </a:moveTo>
                    <a:cubicBezTo>
                      <a:pt x="170021" y="860298"/>
                      <a:pt x="936022" y="204216"/>
                      <a:pt x="1855184" y="204216"/>
                    </a:cubicBezTo>
                    <a:cubicBezTo>
                      <a:pt x="2672048" y="204216"/>
                      <a:pt x="3367849" y="722281"/>
                      <a:pt x="3631978" y="1447800"/>
                    </a:cubicBezTo>
                    <a:moveTo>
                      <a:pt x="2366296" y="1403033"/>
                    </a:moveTo>
                    <a:lnTo>
                      <a:pt x="3771519" y="1403033"/>
                    </a:lnTo>
                    <a:lnTo>
                      <a:pt x="3771519" y="0"/>
                    </a:lnTo>
                  </a:path>
                </a:pathLst>
              </a:custGeom>
              <a:noFill/>
              <a:ln w="38100" cap="flat">
                <a:solidFill>
                  <a:srgbClr val="C1C1C1"/>
                </a:solidFill>
                <a:prstDash val="solid"/>
                <a:miter/>
              </a:ln>
            </p:spPr>
            <p:txBody>
              <a:bodyPr rtlCol="0" anchor="ctr"/>
              <a:lstStyle/>
              <a:p>
                <a:endParaRPr lang="de"/>
              </a:p>
            </p:txBody>
          </p:sp>
          <p:sp>
            <p:nvSpPr>
              <p:cNvPr id="50" name="Freeform: Shape 49">
                <a:extLst>
                  <a:ext uri="{FF2B5EF4-FFF2-40B4-BE49-F238E27FC236}">
                    <a16:creationId xmlns:a16="http://schemas.microsoft.com/office/drawing/2014/main" id="{90A4FF9A-8B18-4133-9058-B5EAF87E7C31}"/>
                  </a:ext>
                </a:extLst>
              </p:cNvPr>
              <p:cNvSpPr/>
              <p:nvPr/>
            </p:nvSpPr>
            <p:spPr>
              <a:xfrm>
                <a:off x="-4857242" y="8056528"/>
                <a:ext cx="3771518" cy="1729740"/>
              </a:xfrm>
              <a:custGeom>
                <a:avLst/>
                <a:gdLst>
                  <a:gd name="connsiteX0" fmla="*/ 3771519 w 3771518"/>
                  <a:gd name="connsiteY0" fmla="*/ 0 h 1729740"/>
                  <a:gd name="connsiteX1" fmla="*/ 1916335 w 3771518"/>
                  <a:gd name="connsiteY1" fmla="*/ 1525524 h 1729740"/>
                  <a:gd name="connsiteX2" fmla="*/ 139541 w 3771518"/>
                  <a:gd name="connsiteY2" fmla="*/ 281940 h 1729740"/>
                  <a:gd name="connsiteX3" fmla="*/ 1405223 w 3771518"/>
                  <a:gd name="connsiteY3" fmla="*/ 326707 h 1729740"/>
                  <a:gd name="connsiteX4" fmla="*/ 0 w 3771518"/>
                  <a:gd name="connsiteY4" fmla="*/ 326707 h 1729740"/>
                  <a:gd name="connsiteX5" fmla="*/ 0 w 3771518"/>
                  <a:gd name="connsiteY5" fmla="*/ 1729740 h 172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71518" h="1729740">
                    <a:moveTo>
                      <a:pt x="3771519" y="0"/>
                    </a:moveTo>
                    <a:cubicBezTo>
                      <a:pt x="3601498" y="869442"/>
                      <a:pt x="2835497" y="1525524"/>
                      <a:pt x="1916335" y="1525524"/>
                    </a:cubicBezTo>
                    <a:cubicBezTo>
                      <a:pt x="1099471" y="1525524"/>
                      <a:pt x="403670" y="1007459"/>
                      <a:pt x="139541" y="281940"/>
                    </a:cubicBezTo>
                    <a:moveTo>
                      <a:pt x="1405223" y="326707"/>
                    </a:moveTo>
                    <a:lnTo>
                      <a:pt x="0" y="326707"/>
                    </a:lnTo>
                    <a:lnTo>
                      <a:pt x="0" y="1729740"/>
                    </a:lnTo>
                  </a:path>
                </a:pathLst>
              </a:custGeom>
              <a:noFill/>
              <a:ln w="38100" cap="flat">
                <a:solidFill>
                  <a:srgbClr val="0078D4"/>
                </a:solidFill>
                <a:prstDash val="solid"/>
                <a:miter/>
              </a:ln>
            </p:spPr>
            <p:txBody>
              <a:bodyPr rtlCol="0" anchor="ctr"/>
              <a:lstStyle/>
              <a:p>
                <a:endParaRPr lang="de"/>
              </a:p>
            </p:txBody>
          </p:sp>
        </p:grpSp>
      </p:grpSp>
      <p:cxnSp>
        <p:nvCxnSpPr>
          <p:cNvPr id="10" name="Straight Connector 9">
            <a:extLst>
              <a:ext uri="{FF2B5EF4-FFF2-40B4-BE49-F238E27FC236}">
                <a16:creationId xmlns:a16="http://schemas.microsoft.com/office/drawing/2014/main" id="{D2D85C64-42C9-45BD-A9F9-51B6C9926AFF}"/>
              </a:ext>
            </a:extLst>
          </p:cNvPr>
          <p:cNvCxnSpPr>
            <a:cxnSpLocks/>
          </p:cNvCxnSpPr>
          <p:nvPr/>
        </p:nvCxnSpPr>
        <p:spPr>
          <a:xfrm>
            <a:off x="1250028" y="11152409"/>
            <a:ext cx="0" cy="75112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B96A9B0-1E95-4796-8CC0-298486ACBE77}"/>
              </a:ext>
            </a:extLst>
          </p:cNvPr>
          <p:cNvCxnSpPr>
            <a:cxnSpLocks/>
          </p:cNvCxnSpPr>
          <p:nvPr/>
        </p:nvCxnSpPr>
        <p:spPr>
          <a:xfrm>
            <a:off x="3006534" y="11152409"/>
            <a:ext cx="0" cy="75112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414E2BF-5EFD-4D04-A65E-C00049A25DAE}"/>
              </a:ext>
            </a:extLst>
          </p:cNvPr>
          <p:cNvCxnSpPr>
            <a:cxnSpLocks/>
          </p:cNvCxnSpPr>
          <p:nvPr/>
        </p:nvCxnSpPr>
        <p:spPr>
          <a:xfrm>
            <a:off x="4761323" y="11148178"/>
            <a:ext cx="0" cy="75112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906ACDA-565F-46EF-9961-3C3D37560307}"/>
              </a:ext>
            </a:extLst>
          </p:cNvPr>
          <p:cNvCxnSpPr>
            <a:cxnSpLocks/>
          </p:cNvCxnSpPr>
          <p:nvPr/>
        </p:nvCxnSpPr>
        <p:spPr>
          <a:xfrm>
            <a:off x="6523832" y="11148178"/>
            <a:ext cx="0" cy="75112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4B1DA69-4E36-4682-815B-C1A582AB5C06}"/>
              </a:ext>
            </a:extLst>
          </p:cNvPr>
          <p:cNvCxnSpPr/>
          <p:nvPr/>
        </p:nvCxnSpPr>
        <p:spPr>
          <a:xfrm>
            <a:off x="1250028" y="11899298"/>
            <a:ext cx="5273804" cy="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45B804D2-4890-48AF-A546-5E3EECC2A661}"/>
              </a:ext>
            </a:extLst>
          </p:cNvPr>
          <p:cNvSpPr/>
          <p:nvPr/>
        </p:nvSpPr>
        <p:spPr bwMode="auto">
          <a:xfrm>
            <a:off x="2797724" y="11219099"/>
            <a:ext cx="2183558" cy="2185416"/>
          </a:xfrm>
          <a:prstGeom prst="ellipse">
            <a:avLst/>
          </a:prstGeom>
          <a:solidFill>
            <a:srgbClr val="1B2C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de" sz="2000" dirty="0" err="1">
              <a:solidFill>
                <a:srgbClr val="FFFFFF"/>
              </a:solidFill>
              <a:ea typeface="Segoe UI" pitchFamily="34" charset="0"/>
              <a:cs typeface="Segoe UI" pitchFamily="34" charset="0"/>
            </a:endParaRPr>
          </a:p>
        </p:txBody>
      </p:sp>
      <p:pic>
        <p:nvPicPr>
          <p:cNvPr id="35" name="Graphic 34">
            <a:extLst>
              <a:ext uri="{FF2B5EF4-FFF2-40B4-BE49-F238E27FC236}">
                <a16:creationId xmlns:a16="http://schemas.microsoft.com/office/drawing/2014/main" id="{BD0EF87E-A341-4BEC-BB42-2BC62D5FF25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88357" y="11403999"/>
            <a:ext cx="1592001" cy="1876287"/>
          </a:xfrm>
          <a:prstGeom prst="rect">
            <a:avLst/>
          </a:prstGeom>
        </p:spPr>
      </p:pic>
    </p:spTree>
    <p:extLst>
      <p:ext uri="{BB962C8B-B14F-4D97-AF65-F5344CB8AC3E}">
        <p14:creationId xmlns:p14="http://schemas.microsoft.com/office/powerpoint/2010/main" val="2770347363"/>
      </p:ext>
    </p:extLst>
  </p:cSld>
  <p:clrMapOvr>
    <a:masterClrMapping/>
  </p:clrMapOvr>
  <p:transition>
    <p:fade/>
  </p:transition>
</p:sld>
</file>

<file path=ppt/theme/theme1.xml><?xml version="1.0" encoding="utf-8"?>
<a:theme xmlns:a="http://schemas.openxmlformats.org/drawingml/2006/main" name="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AABCB7-4D01-42BC-8416-3270C025BA98}"/>
</file>

<file path=customXml/itemProps2.xml><?xml version="1.0" encoding="utf-8"?>
<ds:datastoreItem xmlns:ds="http://schemas.openxmlformats.org/officeDocument/2006/customXml" ds:itemID="{F990F116-B58F-4255-B05B-DA3808E0E5C6}">
  <ds:schemaRefs>
    <ds:schemaRef ds:uri="0c1a6c9c-f016-4857-bf43-21b252e701d9"/>
    <ds:schemaRef ds:uri="http://schemas.microsoft.com/office/2006/documentManagement/types"/>
    <ds:schemaRef ds:uri="7a20bb1a-2526-436b-a0aa-406322af6dcc"/>
    <ds:schemaRef ds:uri="http://purl.org/dc/elements/1.1/"/>
    <ds:schemaRef ds:uri="http://schemas.microsoft.com/office/infopath/2007/PartnerControls"/>
    <ds:schemaRef ds:uri="http://purl.org/dc/terms/"/>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Security with WVD- Infographic_CB</Template>
  <TotalTime>0</TotalTime>
  <Words>159</Words>
  <Application>Microsoft Office PowerPoint</Application>
  <PresentationFormat>Custom</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White Template</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&lt;Event name&gt;</dc:subject>
  <dc:creator>Julbenson Hujon [Chillibreeze]</dc:creator>
  <cp:keywords/>
  <dc:description/>
  <cp:lastModifiedBy>Puriyachat Chiaworanontakun</cp:lastModifiedBy>
  <cp:revision>426</cp:revision>
  <dcterms:created xsi:type="dcterms:W3CDTF">2020-06-03T09:47:35Z</dcterms:created>
  <dcterms:modified xsi:type="dcterms:W3CDTF">2020-07-24T18:28:44Z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y fmtid="{D5CDD505-2E9C-101B-9397-08002B2CF9AE}" pid="20" name="Order">
    <vt:r8>58300</vt:r8>
  </property>
  <property fmtid="{D5CDD505-2E9C-101B-9397-08002B2CF9AE}" pid="21" name="xd_Signature">
    <vt:bool>false</vt:bool>
  </property>
  <property fmtid="{D5CDD505-2E9C-101B-9397-08002B2CF9AE}" pid="22" name="xd_ProgID">
    <vt:lpwstr/>
  </property>
  <property fmtid="{D5CDD505-2E9C-101B-9397-08002B2CF9AE}" pid="23" name="_SourceUrl">
    <vt:lpwstr/>
  </property>
  <property fmtid="{D5CDD505-2E9C-101B-9397-08002B2CF9AE}" pid="24" name="_SharedFileIndex">
    <vt:lpwstr/>
  </property>
  <property fmtid="{D5CDD505-2E9C-101B-9397-08002B2CF9AE}" pid="25" name="ComplianceAssetId">
    <vt:lpwstr/>
  </property>
  <property fmtid="{D5CDD505-2E9C-101B-9397-08002B2CF9AE}" pid="26" name="TemplateUrl">
    <vt:lpwstr/>
  </property>
</Properties>
</file>