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299" r:id="rId5"/>
  </p:sldIdLst>
  <p:sldSz cx="7772400" cy="146304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5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299"/>
          </p14:sldIdLst>
        </p14:section>
      </p14:sectionLst>
    </p:ext>
    <p:ext uri="{EFAFB233-063F-42B5-8137-9DF3F51BA10A}">
      <p15:sldGuideLst xmlns:p15="http://schemas.microsoft.com/office/powerpoint/2012/main">
        <p15:guide id="10" pos="168" userDrawn="1">
          <p15:clr>
            <a:srgbClr val="A4A3A4"/>
          </p15:clr>
        </p15:guide>
        <p15:guide id="12" orient="horz" pos="279" userDrawn="1">
          <p15:clr>
            <a:srgbClr val="A4A3A4"/>
          </p15:clr>
        </p15:guide>
        <p15:guide id="14" pos="4728" userDrawn="1">
          <p15:clr>
            <a:srgbClr val="A4A3A4"/>
          </p15:clr>
        </p15:guide>
        <p15:guide id="20" orient="horz" pos="86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1"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8"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Quincy Kosena" initials="QK" lastIdx="1" clrIdx="19">
    <p:extLst>
      <p:ext uri="{19B8F6BF-5375-455C-9EA6-DF929625EA0E}">
        <p15:presenceInfo xmlns:p15="http://schemas.microsoft.com/office/powerpoint/2012/main" userId="S::quincy@audienz.com::34552e9c-390f-40b5-8a42-f626db2682ad" providerId="AD"/>
      </p:ext>
    </p:extLst>
  </p:cmAuthor>
  <p:cmAuthor id="20" name="Mary Lisa Newman" initials="MLN [2]" lastIdx="2" clrIdx="20">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F2F2F2"/>
    <a:srgbClr val="0072C6"/>
    <a:srgbClr val="007EE2"/>
    <a:srgbClr val="464646"/>
    <a:srgbClr val="848484"/>
    <a:srgbClr val="005695"/>
    <a:srgbClr val="E6E6E6"/>
    <a:srgbClr val="003D70"/>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6A17C-FC8C-6A42-88B5-A255923AA5AD}" v="5" dt="2020-06-30T02:28:55.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0" autoAdjust="0"/>
  </p:normalViewPr>
  <p:slideViewPr>
    <p:cSldViewPr snapToGrid="0" snapToObjects="1">
      <p:cViewPr>
        <p:scale>
          <a:sx n="56" d="100"/>
          <a:sy n="56" d="100"/>
        </p:scale>
        <p:origin x="3480" y="376"/>
      </p:cViewPr>
      <p:guideLst>
        <p:guide pos="168"/>
        <p:guide orient="horz" pos="279"/>
        <p:guide pos="4728"/>
        <p:guide orient="horz" pos="8692"/>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10/8/20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10/8/20</a:t>
            </a:fld>
            <a:endParaRPr lang="en-US" dirty="0"/>
          </a:p>
        </p:txBody>
      </p:sp>
      <p:sp>
        <p:nvSpPr>
          <p:cNvPr id="4" name="Slide Image Placeholder 3"/>
          <p:cNvSpPr>
            <a:spLocks noGrp="1" noRot="1" noChangeAspect="1"/>
          </p:cNvSpPr>
          <p:nvPr>
            <p:ph type="sldImg" idx="2"/>
          </p:nvPr>
        </p:nvSpPr>
        <p:spPr>
          <a:xfrm>
            <a:off x="2595563" y="1162050"/>
            <a:ext cx="16668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5563" y="1162050"/>
            <a:ext cx="16668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385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1202404"/>
            <a:ext cx="7056750" cy="472745"/>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628627" rtl="0" eaLnBrk="1" fontAlgn="auto" latinLnBrk="0" hangingPunct="1">
              <a:lnSpc>
                <a:spcPct val="90000"/>
              </a:lnSpc>
              <a:spcBef>
                <a:spcPts val="0"/>
              </a:spcBef>
              <a:spcAft>
                <a:spcPts val="0"/>
              </a:spcAft>
              <a:buClrTx/>
              <a:buSzTx/>
              <a:buFontTx/>
              <a:buNone/>
              <a:tabLst/>
              <a:defRPr/>
            </a:pPr>
            <a:endParaRPr kumimoji="0" lang="en-US" sz="1906"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2385845"/>
            <a:ext cx="7056750" cy="295467"/>
          </a:xfrm>
          <a:prstGeom prst="rect">
            <a:avLst/>
          </a:prstGeom>
          <a:noFill/>
        </p:spPr>
        <p:txBody>
          <a:bodyPr wrap="square" lIns="0" tIns="0" rIns="0" bIns="0" rtlCol="0">
            <a:noAutofit/>
          </a:bodyPr>
          <a:lstStyle>
            <a:defPPr>
              <a:defRPr lang="en-US"/>
            </a:defPPr>
            <a:lvl1pPr>
              <a:defRPr sz="1800"/>
            </a:lvl1pPr>
          </a:lstStyle>
          <a:p>
            <a:pPr marL="0" marR="0" lvl="0" indent="0" algn="l" defTabSz="628627" rtl="0" eaLnBrk="1" fontAlgn="auto" latinLnBrk="0" hangingPunct="1">
              <a:lnSpc>
                <a:spcPct val="100000"/>
              </a:lnSpc>
              <a:spcBef>
                <a:spcPts val="0"/>
              </a:spcBef>
              <a:spcAft>
                <a:spcPts val="0"/>
              </a:spcAft>
              <a:buClrTx/>
              <a:buSzTx/>
              <a:buFontTx/>
              <a:buNone/>
              <a:tabLst/>
              <a:defRPr/>
            </a:pPr>
            <a:endParaRPr kumimoji="0" lang="en-US" sz="1073"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1202405"/>
            <a:ext cx="7029451" cy="738157"/>
          </a:xfrm>
          <a:noFill/>
        </p:spPr>
        <p:txBody>
          <a:bodyPr wrap="square" lIns="0" tIns="0" rIns="0" bIns="0" rtlCol="0">
            <a:noAutofit/>
          </a:bodyPr>
          <a:lstStyle>
            <a:lvl1pPr marL="0" indent="0" algn="l">
              <a:buNone/>
              <a:defRPr lang="en-US" sz="1906" smtClean="0">
                <a:solidFill>
                  <a:schemeClr val="accent1"/>
                </a:solidFill>
                <a:latin typeface="+mj-lt"/>
                <a:cs typeface="+mn-cs"/>
              </a:defRPr>
            </a:lvl1pPr>
            <a:lvl2pPr marL="0" indent="0" algn="l">
              <a:buNone/>
              <a:defRPr lang="en-US" sz="1052" smtClean="0"/>
            </a:lvl2pPr>
            <a:lvl3pPr marL="224305" indent="0" algn="l">
              <a:buNone/>
              <a:defRPr lang="en-US" sz="1052" smtClean="0"/>
            </a:lvl3pPr>
            <a:lvl4pPr marL="527248" indent="0" algn="l">
              <a:buNone/>
              <a:defRPr lang="en-US" sz="1052" smtClean="0"/>
            </a:lvl4pPr>
            <a:lvl5pPr marL="820014" indent="0" algn="l">
              <a:buNone/>
              <a:defRPr lang="en-US" sz="1052"/>
            </a:lvl5pPr>
          </a:lstStyle>
          <a:p>
            <a:pPr marL="0" lvl="0" defTabSz="544831">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2385844"/>
            <a:ext cx="7029451" cy="165110"/>
          </a:xfrm>
          <a:noFill/>
        </p:spPr>
        <p:txBody>
          <a:bodyPr wrap="square" lIns="0" tIns="0" rIns="0" bIns="0" rtlCol="0">
            <a:spAutoFit/>
          </a:bodyPr>
          <a:lstStyle>
            <a:lvl1pPr marL="0" indent="0">
              <a:buNone/>
              <a:defRPr lang="en-US" sz="1073" smtClean="0">
                <a:cs typeface="+mn-cs"/>
              </a:defRPr>
            </a:lvl1pPr>
            <a:lvl2pPr marL="0" indent="0">
              <a:buNone/>
              <a:defRPr lang="en-US" sz="1052" smtClean="0"/>
            </a:lvl2pPr>
            <a:lvl3pPr marL="224305" indent="0">
              <a:buNone/>
              <a:defRPr lang="en-US" sz="1052" smtClean="0"/>
            </a:lvl3pPr>
            <a:lvl4pPr marL="527248" indent="0">
              <a:buNone/>
              <a:defRPr lang="en-US" sz="1052" smtClean="0"/>
            </a:lvl4pPr>
            <a:lvl5pPr marL="820014" indent="0">
              <a:buNone/>
              <a:defRPr lang="en-US" sz="1052"/>
            </a:lvl5pPr>
          </a:lstStyle>
          <a:p>
            <a:pPr marL="0" lvl="0" defTabSz="544831"/>
            <a:r>
              <a:rPr lang="en-US"/>
              <a:t>Click to edit Master text styles</a:t>
            </a:r>
          </a:p>
        </p:txBody>
      </p:sp>
    </p:spTree>
    <p:extLst>
      <p:ext uri="{BB962C8B-B14F-4D97-AF65-F5344CB8AC3E}">
        <p14:creationId xmlns:p14="http://schemas.microsoft.com/office/powerpoint/2010/main" val="359320597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3017" userDrawn="1">
          <p15:clr>
            <a:srgbClr val="5ACBF0"/>
          </p15:clr>
        </p15:guide>
        <p15:guide id="29" orient="horz" pos="5845" userDrawn="1">
          <p15:clr>
            <a:srgbClr val="5ACBF0"/>
          </p15:clr>
        </p15:guide>
        <p15:guide id="30" orient="horz" pos="1900" userDrawn="1">
          <p15:clr>
            <a:srgbClr val="5ACBF0"/>
          </p15:clr>
        </p15:guide>
        <p15:guide id="31" orient="horz" pos="2235" userDrawn="1">
          <p15:clr>
            <a:srgbClr val="5ACBF0"/>
          </p15:clr>
        </p15:guide>
        <p15:guide id="32" orient="horz" pos="2681" userDrawn="1">
          <p15:clr>
            <a:srgbClr val="5ACBF0"/>
          </p15:clr>
        </p15:guide>
        <p15:guide id="33" orient="horz" pos="3389" userDrawn="1">
          <p15:clr>
            <a:srgbClr val="5ACBF0"/>
          </p15:clr>
        </p15:guide>
        <p15:guide id="34" orient="horz" pos="6181" userDrawn="1">
          <p15:clr>
            <a:srgbClr val="5ACBF0"/>
          </p15:clr>
        </p15:guide>
        <p15:guide id="35" orient="horz" pos="6516" userDrawn="1">
          <p15:clr>
            <a:srgbClr val="5ACBF0"/>
          </p15:clr>
        </p15:guide>
        <p15:guide id="36" orient="horz" pos="8975" userDrawn="1">
          <p15:clr>
            <a:srgbClr val="5ACBF0"/>
          </p15:clr>
        </p15:guide>
        <p15:guide id="37" orient="horz" pos="9309"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975368"/>
            <a:ext cx="7024307" cy="136986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8" y="4369614"/>
            <a:ext cx="7024307" cy="18291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4630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4" y="1"/>
            <a:ext cx="373075" cy="124846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3063" tIns="234451" rIns="293063" bIns="234451" numCol="1" spcCol="0" rtlCol="0" fromWordArt="0" anchor="t" anchorCtr="0" forceAA="0" compatLnSpc="1">
            <a:prstTxWarp prst="textNoShape">
              <a:avLst/>
            </a:prstTxWarp>
            <a:noAutofit/>
          </a:bodyPr>
          <a:lstStyle/>
          <a:p>
            <a:pPr marL="0" marR="0" lvl="0" indent="0" algn="ctr" defTabSz="1494217" rtl="0" eaLnBrk="1" fontAlgn="base" latinLnBrk="0" hangingPunct="1">
              <a:lnSpc>
                <a:spcPct val="90000"/>
              </a:lnSpc>
              <a:spcBef>
                <a:spcPct val="0"/>
              </a:spcBef>
              <a:spcAft>
                <a:spcPct val="0"/>
              </a:spcAft>
              <a:buClrTx/>
              <a:buSzTx/>
              <a:buFontTx/>
              <a:buNone/>
              <a:tabLst/>
              <a:defRPr/>
            </a:pPr>
            <a:endParaRPr kumimoji="0" lang="en-US" sz="384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62422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3063" tIns="234451" rIns="293063" bIns="234451" numCol="1" spcCol="0" rtlCol="0" fromWordArt="0" anchor="t" anchorCtr="0" forceAA="0" compatLnSpc="1">
            <a:prstTxWarp prst="textNoShape">
              <a:avLst/>
            </a:prstTxWarp>
            <a:noAutofit/>
          </a:bodyPr>
          <a:lstStyle/>
          <a:p>
            <a:pPr marL="0" marR="0" lvl="0" indent="0" algn="ctr" defTabSz="1494217" rtl="0" eaLnBrk="1" fontAlgn="base" latinLnBrk="0" hangingPunct="1">
              <a:lnSpc>
                <a:spcPct val="90000"/>
              </a:lnSpc>
              <a:spcBef>
                <a:spcPct val="0"/>
              </a:spcBef>
              <a:spcAft>
                <a:spcPct val="0"/>
              </a:spcAft>
              <a:buClrTx/>
              <a:buSzTx/>
              <a:buFontTx/>
              <a:buNone/>
              <a:tabLst/>
              <a:defRPr/>
            </a:pPr>
            <a:endParaRPr kumimoji="0" lang="en-US" sz="384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782791" y="3172268"/>
            <a:ext cx="7736225" cy="1391690"/>
          </a:xfrm>
          <a:prstGeom prst="rect">
            <a:avLst/>
          </a:prstGeom>
        </p:spPr>
      </p:pic>
    </p:spTree>
    <p:extLst>
      <p:ext uri="{BB962C8B-B14F-4D97-AF65-F5344CB8AC3E}">
        <p14:creationId xmlns:p14="http://schemas.microsoft.com/office/powerpoint/2010/main" val="3396203547"/>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494650" rtl="0" eaLnBrk="1" latinLnBrk="0" hangingPunct="1">
        <a:lnSpc>
          <a:spcPct val="100000"/>
        </a:lnSpc>
        <a:spcBef>
          <a:spcPct val="0"/>
        </a:spcBef>
        <a:buNone/>
        <a:defRPr lang="en-US" sz="4451" b="0" kern="1200" cap="none" spc="-80" baseline="0" dirty="0" smtClean="0">
          <a:ln w="3175">
            <a:noFill/>
          </a:ln>
          <a:solidFill>
            <a:schemeClr val="tx1"/>
          </a:solidFill>
          <a:effectLst/>
          <a:latin typeface="+mj-lt"/>
          <a:ea typeface="+mn-ea"/>
          <a:cs typeface="Segoe UI" pitchFamily="34" charset="0"/>
        </a:defRPr>
      </a:lvl1pPr>
    </p:titleStyle>
    <p:bodyStyle>
      <a:lvl1pPr marL="366315" marR="0" indent="-366315"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339" kern="1200" spc="0" baseline="0">
          <a:solidFill>
            <a:schemeClr val="tx1"/>
          </a:solidFill>
          <a:latin typeface="+mn-lt"/>
          <a:ea typeface="+mn-ea"/>
          <a:cs typeface="Segoe UI" panose="020B0502040204020203" pitchFamily="34" charset="0"/>
        </a:defRPr>
      </a:lvl1pPr>
      <a:lvl2pPr marL="732629" marR="0" indent="-366315"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26" kern="1200" spc="0" baseline="0">
          <a:solidFill>
            <a:schemeClr val="tx1"/>
          </a:solidFill>
          <a:latin typeface="+mn-lt"/>
          <a:ea typeface="+mn-ea"/>
          <a:cs typeface="+mn-cs"/>
        </a:defRPr>
      </a:lvl2pPr>
      <a:lvl3pPr marL="1053154" marR="0" indent="-320526"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81" kern="1200" spc="0" baseline="0">
          <a:solidFill>
            <a:schemeClr val="tx1"/>
          </a:solidFill>
          <a:latin typeface="+mn-lt"/>
          <a:ea typeface="+mn-ea"/>
          <a:cs typeface="+mn-cs"/>
        </a:defRPr>
      </a:lvl3pPr>
      <a:lvl4pPr marL="1350786" marR="0" indent="-289999"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58" kern="1200" spc="0" baseline="0">
          <a:solidFill>
            <a:schemeClr val="tx1"/>
          </a:solidFill>
          <a:latin typeface="+mn-lt"/>
          <a:ea typeface="+mn-ea"/>
          <a:cs typeface="+mn-cs"/>
        </a:defRPr>
      </a:lvl4pPr>
      <a:lvl5pPr marL="1640785" marR="0" indent="-269649"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58" kern="1200" spc="0" baseline="0">
          <a:solidFill>
            <a:schemeClr val="tx1"/>
          </a:solidFill>
          <a:latin typeface="+mn-lt"/>
          <a:ea typeface="+mn-ea"/>
          <a:cs typeface="+mn-cs"/>
        </a:defRPr>
      </a:lvl5pPr>
      <a:lvl6pPr marL="4110287"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6pPr>
      <a:lvl7pPr marL="4857612"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7pPr>
      <a:lvl8pPr marL="5604939"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8pPr>
      <a:lvl9pPr marL="6352264"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9pPr>
    </p:bodyStyle>
    <p:otherStyle>
      <a:defPPr>
        <a:defRPr lang="en-US"/>
      </a:defPPr>
      <a:lvl1pPr marL="0" algn="l" defTabSz="1494650" rtl="0" eaLnBrk="1" latinLnBrk="0" hangingPunct="1">
        <a:defRPr sz="2885" kern="1200">
          <a:solidFill>
            <a:schemeClr val="tx1"/>
          </a:solidFill>
          <a:latin typeface="+mn-lt"/>
          <a:ea typeface="+mn-ea"/>
          <a:cs typeface="+mn-cs"/>
        </a:defRPr>
      </a:lvl1pPr>
      <a:lvl2pPr marL="747326" algn="l" defTabSz="1494650" rtl="0" eaLnBrk="1" latinLnBrk="0" hangingPunct="1">
        <a:defRPr sz="2885" kern="1200">
          <a:solidFill>
            <a:schemeClr val="tx1"/>
          </a:solidFill>
          <a:latin typeface="+mn-lt"/>
          <a:ea typeface="+mn-ea"/>
          <a:cs typeface="+mn-cs"/>
        </a:defRPr>
      </a:lvl2pPr>
      <a:lvl3pPr marL="1494650" algn="l" defTabSz="1494650" rtl="0" eaLnBrk="1" latinLnBrk="0" hangingPunct="1">
        <a:defRPr sz="2885" kern="1200">
          <a:solidFill>
            <a:schemeClr val="tx1"/>
          </a:solidFill>
          <a:latin typeface="+mn-lt"/>
          <a:ea typeface="+mn-ea"/>
          <a:cs typeface="+mn-cs"/>
        </a:defRPr>
      </a:lvl3pPr>
      <a:lvl4pPr marL="2241975" algn="l" defTabSz="1494650" rtl="0" eaLnBrk="1" latinLnBrk="0" hangingPunct="1">
        <a:defRPr sz="2885" kern="1200">
          <a:solidFill>
            <a:schemeClr val="tx1"/>
          </a:solidFill>
          <a:latin typeface="+mn-lt"/>
          <a:ea typeface="+mn-ea"/>
          <a:cs typeface="+mn-cs"/>
        </a:defRPr>
      </a:lvl4pPr>
      <a:lvl5pPr marL="2989300" algn="l" defTabSz="1494650" rtl="0" eaLnBrk="1" latinLnBrk="0" hangingPunct="1">
        <a:defRPr sz="2885" kern="1200">
          <a:solidFill>
            <a:schemeClr val="tx1"/>
          </a:solidFill>
          <a:latin typeface="+mn-lt"/>
          <a:ea typeface="+mn-ea"/>
          <a:cs typeface="+mn-cs"/>
        </a:defRPr>
      </a:lvl5pPr>
      <a:lvl6pPr marL="3736626" algn="l" defTabSz="1494650" rtl="0" eaLnBrk="1" latinLnBrk="0" hangingPunct="1">
        <a:defRPr sz="2885" kern="1200">
          <a:solidFill>
            <a:schemeClr val="tx1"/>
          </a:solidFill>
          <a:latin typeface="+mn-lt"/>
          <a:ea typeface="+mn-ea"/>
          <a:cs typeface="+mn-cs"/>
        </a:defRPr>
      </a:lvl6pPr>
      <a:lvl7pPr marL="4483950" algn="l" defTabSz="1494650" rtl="0" eaLnBrk="1" latinLnBrk="0" hangingPunct="1">
        <a:defRPr sz="2885" kern="1200">
          <a:solidFill>
            <a:schemeClr val="tx1"/>
          </a:solidFill>
          <a:latin typeface="+mn-lt"/>
          <a:ea typeface="+mn-ea"/>
          <a:cs typeface="+mn-cs"/>
        </a:defRPr>
      </a:lvl7pPr>
      <a:lvl8pPr marL="5231276" algn="l" defTabSz="1494650" rtl="0" eaLnBrk="1" latinLnBrk="0" hangingPunct="1">
        <a:defRPr sz="2885" kern="1200">
          <a:solidFill>
            <a:schemeClr val="tx1"/>
          </a:solidFill>
          <a:latin typeface="+mn-lt"/>
          <a:ea typeface="+mn-ea"/>
          <a:cs typeface="+mn-cs"/>
        </a:defRPr>
      </a:lvl8pPr>
      <a:lvl9pPr marL="5978602" algn="l" defTabSz="1494650" rtl="0" eaLnBrk="1" latinLnBrk="0" hangingPunct="1">
        <a:defRPr sz="2885"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1145" userDrawn="1">
          <p15:clr>
            <a:srgbClr val="C35EA4"/>
          </p15:clr>
        </p15:guide>
        <p15:guide id="26" orient="horz" pos="2532" userDrawn="1">
          <p15:clr>
            <a:srgbClr val="C35EA4"/>
          </p15:clr>
        </p15:guide>
        <p15:guide id="27" orient="horz" pos="363" userDrawn="1">
          <p15:clr>
            <a:srgbClr val="A4A3A4"/>
          </p15:clr>
        </p15:guide>
        <p15:guide id="28" pos="118" userDrawn="1">
          <p15:clr>
            <a:srgbClr val="A4A3A4"/>
          </p15:clr>
        </p15:guide>
        <p15:guide id="29" orient="horz" pos="13017"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2287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2287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a:extLst>
              <a:ext uri="{FF2B5EF4-FFF2-40B4-BE49-F238E27FC236}">
                <a16:creationId xmlns:a16="http://schemas.microsoft.com/office/drawing/2014/main" id="{64B86367-8E92-4F6F-9405-9BE72056D0A8}"/>
              </a:ext>
            </a:extLst>
          </p:cNvPr>
          <p:cNvSpPr>
            <a:spLocks noChangeArrowheads="1"/>
          </p:cNvSpPr>
          <p:nvPr/>
        </p:nvSpPr>
        <p:spPr bwMode="auto">
          <a:xfrm>
            <a:off x="2"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a:extLst>
              <a:ext uri="{FF2B5EF4-FFF2-40B4-BE49-F238E27FC236}">
                <a16:creationId xmlns:a16="http://schemas.microsoft.com/office/drawing/2014/main" id="{5ECC72AE-BCF9-4415-939F-F1A688935E66}"/>
              </a:ext>
            </a:extLst>
          </p:cNvPr>
          <p:cNvSpPr>
            <a:spLocks noChangeArrowheads="1"/>
          </p:cNvSpPr>
          <p:nvPr/>
        </p:nvSpPr>
        <p:spPr bwMode="auto">
          <a:xfrm>
            <a:off x="2"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a:extLst>
              <a:ext uri="{FF2B5EF4-FFF2-40B4-BE49-F238E27FC236}">
                <a16:creationId xmlns:a16="http://schemas.microsoft.com/office/drawing/2014/main" id="{BA8F6842-3D8B-4313-96B3-9AC07C52FC66}"/>
              </a:ext>
            </a:extLst>
          </p:cNvPr>
          <p:cNvGrpSpPr/>
          <p:nvPr/>
        </p:nvGrpSpPr>
        <p:grpSpPr>
          <a:xfrm>
            <a:off x="-7015" y="7640112"/>
            <a:ext cx="7779416" cy="2767025"/>
            <a:chOff x="-7016" y="7382294"/>
            <a:chExt cx="7807655" cy="3172990"/>
          </a:xfrm>
        </p:grpSpPr>
        <p:sp>
          <p:nvSpPr>
            <p:cNvPr id="16" name="Freeform: Shape 15">
              <a:extLst>
                <a:ext uri="{FF2B5EF4-FFF2-40B4-BE49-F238E27FC236}">
                  <a16:creationId xmlns:a16="http://schemas.microsoft.com/office/drawing/2014/main" id="{B2A2BE61-F431-4498-A8F6-9FCE5101CA18}"/>
                </a:ext>
              </a:extLst>
            </p:cNvPr>
            <p:cNvSpPr/>
            <p:nvPr/>
          </p:nvSpPr>
          <p:spPr>
            <a:xfrm>
              <a:off x="-7016" y="7382294"/>
              <a:ext cx="2604893" cy="3172990"/>
            </a:xfrm>
            <a:custGeom>
              <a:avLst/>
              <a:gdLst>
                <a:gd name="connsiteX0" fmla="*/ 0 w 2589543"/>
                <a:gd name="connsiteY0" fmla="*/ 0 h 3172990"/>
                <a:gd name="connsiteX1" fmla="*/ 2589544 w 2589543"/>
                <a:gd name="connsiteY1" fmla="*/ 0 h 3172990"/>
                <a:gd name="connsiteX2" fmla="*/ 2589544 w 2589543"/>
                <a:gd name="connsiteY2" fmla="*/ 3172991 h 3172990"/>
                <a:gd name="connsiteX3" fmla="*/ 0 w 2589543"/>
                <a:gd name="connsiteY3" fmla="*/ 3172991 h 3172990"/>
                <a:gd name="connsiteX4" fmla="*/ 0 w 2589543"/>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543" h="3172990">
                  <a:moveTo>
                    <a:pt x="0" y="0"/>
                  </a:moveTo>
                  <a:lnTo>
                    <a:pt x="2589544" y="0"/>
                  </a:lnTo>
                  <a:lnTo>
                    <a:pt x="2589544" y="3172991"/>
                  </a:lnTo>
                  <a:lnTo>
                    <a:pt x="0" y="3172991"/>
                  </a:lnTo>
                  <a:lnTo>
                    <a:pt x="0" y="0"/>
                  </a:lnTo>
                  <a:close/>
                </a:path>
              </a:pathLst>
            </a:custGeom>
            <a:solidFill>
              <a:srgbClr val="0078D4"/>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D7EC26E2-E64C-49A1-9803-96DA0C40DBE1}"/>
                </a:ext>
              </a:extLst>
            </p:cNvPr>
            <p:cNvSpPr/>
            <p:nvPr/>
          </p:nvSpPr>
          <p:spPr>
            <a:xfrm>
              <a:off x="2597877" y="7382294"/>
              <a:ext cx="2604894" cy="3172990"/>
            </a:xfrm>
            <a:custGeom>
              <a:avLst/>
              <a:gdLst>
                <a:gd name="connsiteX0" fmla="*/ 0 w 2604894"/>
                <a:gd name="connsiteY0" fmla="*/ 0 h 3172990"/>
                <a:gd name="connsiteX1" fmla="*/ 2604895 w 2604894"/>
                <a:gd name="connsiteY1" fmla="*/ 0 h 3172990"/>
                <a:gd name="connsiteX2" fmla="*/ 2604895 w 2604894"/>
                <a:gd name="connsiteY2" fmla="*/ 3172991 h 3172990"/>
                <a:gd name="connsiteX3" fmla="*/ 0 w 2604894"/>
                <a:gd name="connsiteY3" fmla="*/ 3172991 h 3172990"/>
                <a:gd name="connsiteX4" fmla="*/ 0 w 2604894"/>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894" h="3172990">
                  <a:moveTo>
                    <a:pt x="0" y="0"/>
                  </a:moveTo>
                  <a:lnTo>
                    <a:pt x="2604895" y="0"/>
                  </a:lnTo>
                  <a:lnTo>
                    <a:pt x="2604895" y="3172991"/>
                  </a:lnTo>
                  <a:lnTo>
                    <a:pt x="0" y="3172991"/>
                  </a:lnTo>
                  <a:lnTo>
                    <a:pt x="0" y="0"/>
                  </a:lnTo>
                  <a:close/>
                </a:path>
              </a:pathLst>
            </a:custGeom>
            <a:solidFill>
              <a:srgbClr val="005A9F"/>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8A2A22BE-3C41-459C-A62B-23AA3096CB88}"/>
                </a:ext>
              </a:extLst>
            </p:cNvPr>
            <p:cNvSpPr/>
            <p:nvPr/>
          </p:nvSpPr>
          <p:spPr>
            <a:xfrm>
              <a:off x="5202772" y="7382294"/>
              <a:ext cx="2597867" cy="3172990"/>
            </a:xfrm>
            <a:custGeom>
              <a:avLst/>
              <a:gdLst>
                <a:gd name="connsiteX0" fmla="*/ 0 w 2569626"/>
                <a:gd name="connsiteY0" fmla="*/ 0 h 3172990"/>
                <a:gd name="connsiteX1" fmla="*/ 2569626 w 2569626"/>
                <a:gd name="connsiteY1" fmla="*/ 0 h 3172990"/>
                <a:gd name="connsiteX2" fmla="*/ 2569626 w 2569626"/>
                <a:gd name="connsiteY2" fmla="*/ 3172991 h 3172990"/>
                <a:gd name="connsiteX3" fmla="*/ 0 w 2569626"/>
                <a:gd name="connsiteY3" fmla="*/ 3172991 h 3172990"/>
                <a:gd name="connsiteX4" fmla="*/ 0 w 2569626"/>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626" h="3172990">
                  <a:moveTo>
                    <a:pt x="0" y="0"/>
                  </a:moveTo>
                  <a:lnTo>
                    <a:pt x="2569626" y="0"/>
                  </a:lnTo>
                  <a:lnTo>
                    <a:pt x="2569626" y="3172991"/>
                  </a:lnTo>
                  <a:lnTo>
                    <a:pt x="0" y="3172991"/>
                  </a:lnTo>
                  <a:lnTo>
                    <a:pt x="0" y="0"/>
                  </a:lnTo>
                  <a:close/>
                </a:path>
              </a:pathLst>
            </a:custGeom>
            <a:solidFill>
              <a:srgbClr val="003C6A"/>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 name="Freeform: Shape 18">
            <a:extLst>
              <a:ext uri="{FF2B5EF4-FFF2-40B4-BE49-F238E27FC236}">
                <a16:creationId xmlns:a16="http://schemas.microsoft.com/office/drawing/2014/main" id="{820946F5-CB2C-4336-B631-1C658D7EDEFC}"/>
              </a:ext>
            </a:extLst>
          </p:cNvPr>
          <p:cNvSpPr/>
          <p:nvPr/>
        </p:nvSpPr>
        <p:spPr>
          <a:xfrm>
            <a:off x="1" y="5869023"/>
            <a:ext cx="7772398" cy="2767026"/>
          </a:xfrm>
          <a:custGeom>
            <a:avLst/>
            <a:gdLst>
              <a:gd name="connsiteX0" fmla="*/ 0 w 7764065"/>
              <a:gd name="connsiteY0" fmla="*/ 0 h 2767026"/>
              <a:gd name="connsiteX1" fmla="*/ 7764065 w 7764065"/>
              <a:gd name="connsiteY1" fmla="*/ 0 h 2767026"/>
              <a:gd name="connsiteX2" fmla="*/ 7764065 w 7764065"/>
              <a:gd name="connsiteY2" fmla="*/ 1766452 h 2767026"/>
              <a:gd name="connsiteX3" fmla="*/ 7563621 w 7764065"/>
              <a:gd name="connsiteY3" fmla="*/ 1966897 h 2767026"/>
              <a:gd name="connsiteX4" fmla="*/ 7278049 w 7764065"/>
              <a:gd name="connsiteY4" fmla="*/ 1966897 h 2767026"/>
              <a:gd name="connsiteX5" fmla="*/ 7261821 w 7764065"/>
              <a:gd name="connsiteY5" fmla="*/ 2128141 h 2767026"/>
              <a:gd name="connsiteX6" fmla="*/ 6479315 w 7764065"/>
              <a:gd name="connsiteY6" fmla="*/ 2767026 h 2767026"/>
              <a:gd name="connsiteX7" fmla="*/ 5696809 w 7764065"/>
              <a:gd name="connsiteY7" fmla="*/ 2128141 h 2767026"/>
              <a:gd name="connsiteX8" fmla="*/ 5680580 w 7764065"/>
              <a:gd name="connsiteY8" fmla="*/ 1966897 h 2767026"/>
              <a:gd name="connsiteX9" fmla="*/ 4723773 w 7764065"/>
              <a:gd name="connsiteY9" fmla="*/ 1966897 h 2767026"/>
              <a:gd name="connsiteX10" fmla="*/ 4707545 w 7764065"/>
              <a:gd name="connsiteY10" fmla="*/ 2128141 h 2767026"/>
              <a:gd name="connsiteX11" fmla="*/ 3925039 w 7764065"/>
              <a:gd name="connsiteY11" fmla="*/ 2767026 h 2767026"/>
              <a:gd name="connsiteX12" fmla="*/ 3142533 w 7764065"/>
              <a:gd name="connsiteY12" fmla="*/ 2128141 h 2767026"/>
              <a:gd name="connsiteX13" fmla="*/ 3126304 w 7764065"/>
              <a:gd name="connsiteY13" fmla="*/ 1966897 h 2767026"/>
              <a:gd name="connsiteX14" fmla="*/ 2093506 w 7764065"/>
              <a:gd name="connsiteY14" fmla="*/ 1966897 h 2767026"/>
              <a:gd name="connsiteX15" fmla="*/ 2077278 w 7764065"/>
              <a:gd name="connsiteY15" fmla="*/ 2128141 h 2767026"/>
              <a:gd name="connsiteX16" fmla="*/ 1294772 w 7764065"/>
              <a:gd name="connsiteY16" fmla="*/ 2767026 h 2767026"/>
              <a:gd name="connsiteX17" fmla="*/ 512266 w 7764065"/>
              <a:gd name="connsiteY17" fmla="*/ 2128141 h 2767026"/>
              <a:gd name="connsiteX18" fmla="*/ 496037 w 7764065"/>
              <a:gd name="connsiteY18" fmla="*/ 1966897 h 2767026"/>
              <a:gd name="connsiteX19" fmla="*/ 200445 w 7764065"/>
              <a:gd name="connsiteY19" fmla="*/ 1966897 h 2767026"/>
              <a:gd name="connsiteX20" fmla="*/ 0 w 7764065"/>
              <a:gd name="connsiteY20" fmla="*/ 1766452 h 27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64065" h="2767026">
                <a:moveTo>
                  <a:pt x="0" y="0"/>
                </a:moveTo>
                <a:lnTo>
                  <a:pt x="7764065" y="0"/>
                </a:lnTo>
                <a:lnTo>
                  <a:pt x="7764065" y="1766452"/>
                </a:lnTo>
                <a:cubicBezTo>
                  <a:pt x="7764065" y="1877204"/>
                  <a:pt x="7674372" y="1966897"/>
                  <a:pt x="7563621" y="1966897"/>
                </a:cubicBezTo>
                <a:lnTo>
                  <a:pt x="7278049" y="1966897"/>
                </a:lnTo>
                <a:lnTo>
                  <a:pt x="7261821" y="2128141"/>
                </a:lnTo>
                <a:cubicBezTo>
                  <a:pt x="7187338" y="2492731"/>
                  <a:pt x="6865282" y="2767026"/>
                  <a:pt x="6479315" y="2767026"/>
                </a:cubicBezTo>
                <a:cubicBezTo>
                  <a:pt x="6093347" y="2767026"/>
                  <a:pt x="5771292" y="2492731"/>
                  <a:pt x="5696809" y="2128141"/>
                </a:cubicBezTo>
                <a:lnTo>
                  <a:pt x="5680580" y="1966897"/>
                </a:lnTo>
                <a:lnTo>
                  <a:pt x="4723773" y="1966897"/>
                </a:lnTo>
                <a:lnTo>
                  <a:pt x="4707545" y="2128141"/>
                </a:lnTo>
                <a:cubicBezTo>
                  <a:pt x="4633062" y="2492731"/>
                  <a:pt x="4311006" y="2767026"/>
                  <a:pt x="3925039" y="2767026"/>
                </a:cubicBezTo>
                <a:cubicBezTo>
                  <a:pt x="3539071" y="2767026"/>
                  <a:pt x="3217016" y="2492731"/>
                  <a:pt x="3142533" y="2128141"/>
                </a:cubicBezTo>
                <a:lnTo>
                  <a:pt x="3126304" y="1966897"/>
                </a:lnTo>
                <a:lnTo>
                  <a:pt x="2093506" y="1966897"/>
                </a:lnTo>
                <a:lnTo>
                  <a:pt x="2077278" y="2128141"/>
                </a:lnTo>
                <a:cubicBezTo>
                  <a:pt x="2002795" y="2492731"/>
                  <a:pt x="1680739" y="2767026"/>
                  <a:pt x="1294772" y="2767026"/>
                </a:cubicBezTo>
                <a:cubicBezTo>
                  <a:pt x="908804" y="2767026"/>
                  <a:pt x="586749" y="2492731"/>
                  <a:pt x="512266" y="2128141"/>
                </a:cubicBezTo>
                <a:lnTo>
                  <a:pt x="496037" y="1966897"/>
                </a:lnTo>
                <a:lnTo>
                  <a:pt x="200445" y="1966897"/>
                </a:lnTo>
                <a:cubicBezTo>
                  <a:pt x="89693" y="1966897"/>
                  <a:pt x="0" y="1877204"/>
                  <a:pt x="0" y="1766452"/>
                </a:cubicBezTo>
                <a:close/>
              </a:path>
            </a:pathLst>
          </a:custGeom>
          <a:solidFill>
            <a:schemeClr val="bg1"/>
          </a:solidFill>
          <a:ln>
            <a:noFill/>
          </a:ln>
          <a:effectLst>
            <a:outerShdw blurRad="152400" dist="38100" dir="5400000" sx="102000" sy="102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30"/>
          </a:p>
        </p:txBody>
      </p:sp>
      <p:sp>
        <p:nvSpPr>
          <p:cNvPr id="23" name="Rectangle 22">
            <a:extLst>
              <a:ext uri="{FF2B5EF4-FFF2-40B4-BE49-F238E27FC236}">
                <a16:creationId xmlns:a16="http://schemas.microsoft.com/office/drawing/2014/main" id="{E0848D42-B527-48F6-9E04-101A853351E8}"/>
              </a:ext>
            </a:extLst>
          </p:cNvPr>
          <p:cNvSpPr/>
          <p:nvPr/>
        </p:nvSpPr>
        <p:spPr bwMode="auto">
          <a:xfrm>
            <a:off x="0" y="0"/>
            <a:ext cx="7772400" cy="64032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4" name="Text Placeholder 1">
            <a:extLst>
              <a:ext uri="{FF2B5EF4-FFF2-40B4-BE49-F238E27FC236}">
                <a16:creationId xmlns:a16="http://schemas.microsoft.com/office/drawing/2014/main" id="{E63357BB-1B42-4BE4-A416-5DD6E4A97AA4}"/>
              </a:ext>
            </a:extLst>
          </p:cNvPr>
          <p:cNvSpPr>
            <a:spLocks noGrp="1"/>
          </p:cNvSpPr>
          <p:nvPr>
            <p:ph type="body" sz="quarter" idx="10"/>
          </p:nvPr>
        </p:nvSpPr>
        <p:spPr>
          <a:xfrm>
            <a:off x="371644" y="1020497"/>
            <a:ext cx="4024144" cy="2462213"/>
          </a:xfrm>
        </p:spPr>
        <p:txBody>
          <a:bodyPr wrap="square">
            <a:spAutoFit/>
          </a:bodyPr>
          <a:lstStyle/>
          <a:p>
            <a:r>
              <a:rPr lang="en-US" sz="3200" dirty="0">
                <a:solidFill>
                  <a:schemeClr val="tx1"/>
                </a:solidFill>
              </a:rPr>
              <a:t>Companies choose Azure for Windows Server and SQL Server because of its </a:t>
            </a:r>
            <a:r>
              <a:rPr lang="en-US" sz="3200" dirty="0"/>
              <a:t>unmatched security</a:t>
            </a:r>
          </a:p>
        </p:txBody>
      </p:sp>
      <p:sp>
        <p:nvSpPr>
          <p:cNvPr id="25" name="Rectangle 24">
            <a:extLst>
              <a:ext uri="{FF2B5EF4-FFF2-40B4-BE49-F238E27FC236}">
                <a16:creationId xmlns:a16="http://schemas.microsoft.com/office/drawing/2014/main" id="{471FAB4A-5FB8-4EE1-B780-0BD1FE4D54EA}"/>
              </a:ext>
            </a:extLst>
          </p:cNvPr>
          <p:cNvSpPr/>
          <p:nvPr/>
        </p:nvSpPr>
        <p:spPr>
          <a:xfrm>
            <a:off x="381284" y="4543359"/>
            <a:ext cx="7021231" cy="1867178"/>
          </a:xfrm>
          <a:prstGeom prst="rect">
            <a:avLst/>
          </a:prstGeom>
          <a:noFill/>
        </p:spPr>
        <p:txBody>
          <a:bodyPr wrap="square" lIns="0" tIns="0" rIns="0" bIns="0" rtlCol="0">
            <a:spAutoFit/>
          </a:bodyPr>
          <a:lstStyle/>
          <a:p>
            <a:pPr>
              <a:spcBef>
                <a:spcPts val="400"/>
              </a:spcBef>
              <a:spcAft>
                <a:spcPts val="1200"/>
              </a:spcAft>
            </a:pPr>
            <a:r>
              <a:rPr lang="en-US" sz="1800" dirty="0"/>
              <a:t>Enterprises already choose Windows Server and SQL Server for their proven security and compliance capabilities.</a:t>
            </a:r>
          </a:p>
          <a:p>
            <a:pPr>
              <a:spcBef>
                <a:spcPts val="400"/>
              </a:spcBef>
              <a:spcAft>
                <a:spcPts val="1200"/>
              </a:spcAft>
            </a:pPr>
            <a:r>
              <a:rPr lang="en-US" sz="1800" dirty="0"/>
              <a:t>Today, they’re discovering that they not only run best on Azure, but that Azure delivers multiple layers of security, including the secure foundation of our physical datacenters, operational best practices, and engineering processes that follow industry-standard guidelines. </a:t>
            </a:r>
          </a:p>
        </p:txBody>
      </p:sp>
      <p:sp>
        <p:nvSpPr>
          <p:cNvPr id="26" name="Rectangle 25">
            <a:extLst>
              <a:ext uri="{FF2B5EF4-FFF2-40B4-BE49-F238E27FC236}">
                <a16:creationId xmlns:a16="http://schemas.microsoft.com/office/drawing/2014/main" id="{D0C16A5D-3EBB-4C6A-8F4A-41A4CACEAB8A}"/>
              </a:ext>
            </a:extLst>
          </p:cNvPr>
          <p:cNvSpPr/>
          <p:nvPr/>
        </p:nvSpPr>
        <p:spPr>
          <a:xfrm>
            <a:off x="381283" y="6604761"/>
            <a:ext cx="7021230" cy="492443"/>
          </a:xfrm>
          <a:prstGeom prst="rect">
            <a:avLst/>
          </a:prstGeom>
        </p:spPr>
        <p:txBody>
          <a:bodyPr wrap="square" lIns="0" tIns="0" rIns="0" bIns="0">
            <a:spAutoFit/>
          </a:bodyPr>
          <a:lstStyle/>
          <a:p>
            <a:pPr algn="ctr" defTabSz="396255"/>
            <a:r>
              <a:rPr lang="en-US" sz="3200" dirty="0">
                <a:solidFill>
                  <a:schemeClr val="accent1"/>
                </a:solidFill>
                <a:latin typeface="+mj-lt"/>
              </a:rPr>
              <a:t>Unmatched security</a:t>
            </a:r>
          </a:p>
        </p:txBody>
      </p:sp>
      <p:sp>
        <p:nvSpPr>
          <p:cNvPr id="27" name="TextBox 26">
            <a:extLst>
              <a:ext uri="{FF2B5EF4-FFF2-40B4-BE49-F238E27FC236}">
                <a16:creationId xmlns:a16="http://schemas.microsoft.com/office/drawing/2014/main" id="{0E951123-A910-4E8A-9565-BFA84CE3461C}"/>
              </a:ext>
            </a:extLst>
          </p:cNvPr>
          <p:cNvSpPr txBox="1"/>
          <p:nvPr/>
        </p:nvSpPr>
        <p:spPr>
          <a:xfrm>
            <a:off x="331882" y="8926212"/>
            <a:ext cx="2114362" cy="1046440"/>
          </a:xfrm>
          <a:prstGeom prst="rect">
            <a:avLst/>
          </a:prstGeom>
          <a:noFill/>
        </p:spPr>
        <p:txBody>
          <a:bodyPr wrap="square" lIns="0" tIns="0" rIns="0" bIns="0">
            <a:spAutoFit/>
          </a:bodyPr>
          <a:lstStyle/>
          <a:p>
            <a:pPr algn="ctr"/>
            <a:r>
              <a:rPr lang="en-US" sz="3200" dirty="0">
                <a:solidFill>
                  <a:schemeClr val="bg1"/>
                </a:solidFill>
                <a:latin typeface="+mj-lt"/>
              </a:rPr>
              <a:t>$1 billion </a:t>
            </a:r>
          </a:p>
          <a:p>
            <a:pPr algn="ctr"/>
            <a:r>
              <a:rPr lang="en-US" dirty="0">
                <a:solidFill>
                  <a:schemeClr val="bg1"/>
                </a:solidFill>
              </a:rPr>
              <a:t>security </a:t>
            </a:r>
            <a:r>
              <a:rPr lang="en-US" sz="1800" dirty="0">
                <a:solidFill>
                  <a:schemeClr val="bg1"/>
                </a:solidFill>
              </a:rPr>
              <a:t>investment </a:t>
            </a:r>
          </a:p>
          <a:p>
            <a:pPr algn="ctr"/>
            <a:r>
              <a:rPr lang="en-US" dirty="0">
                <a:solidFill>
                  <a:schemeClr val="bg1"/>
                </a:solidFill>
              </a:rPr>
              <a:t>every year</a:t>
            </a:r>
            <a:endParaRPr lang="en-US" sz="1800" dirty="0">
              <a:solidFill>
                <a:schemeClr val="bg1"/>
              </a:solidFill>
            </a:endParaRPr>
          </a:p>
        </p:txBody>
      </p:sp>
      <p:sp>
        <p:nvSpPr>
          <p:cNvPr id="28" name="TextBox 27">
            <a:extLst>
              <a:ext uri="{FF2B5EF4-FFF2-40B4-BE49-F238E27FC236}">
                <a16:creationId xmlns:a16="http://schemas.microsoft.com/office/drawing/2014/main" id="{3187AE5C-1AD2-463A-9143-098164BFA534}"/>
              </a:ext>
            </a:extLst>
          </p:cNvPr>
          <p:cNvSpPr txBox="1"/>
          <p:nvPr/>
        </p:nvSpPr>
        <p:spPr>
          <a:xfrm>
            <a:off x="2778127" y="8926212"/>
            <a:ext cx="2217737" cy="1046440"/>
          </a:xfrm>
          <a:prstGeom prst="rect">
            <a:avLst/>
          </a:prstGeom>
          <a:noFill/>
        </p:spPr>
        <p:txBody>
          <a:bodyPr wrap="square" lIns="0" tIns="0" rIns="0" bIns="0">
            <a:spAutoFit/>
          </a:bodyPr>
          <a:lstStyle/>
          <a:p>
            <a:pPr algn="ctr"/>
            <a:r>
              <a:rPr lang="en-US" sz="3200" dirty="0">
                <a:solidFill>
                  <a:schemeClr val="bg1"/>
                </a:solidFill>
                <a:latin typeface="+mj-lt"/>
              </a:rPr>
              <a:t>6.5 triIIion</a:t>
            </a:r>
            <a:r>
              <a:rPr lang="en-US" sz="1600" dirty="0">
                <a:solidFill>
                  <a:schemeClr val="bg1"/>
                </a:solidFill>
              </a:rPr>
              <a:t> </a:t>
            </a:r>
          </a:p>
          <a:p>
            <a:pPr algn="ctr"/>
            <a:r>
              <a:rPr lang="en-US" sz="1800" dirty="0">
                <a:solidFill>
                  <a:schemeClr val="bg1"/>
                </a:solidFill>
              </a:rPr>
              <a:t>threat signals </a:t>
            </a:r>
          </a:p>
          <a:p>
            <a:pPr algn="ctr"/>
            <a:r>
              <a:rPr lang="en-US" sz="1800" dirty="0">
                <a:solidFill>
                  <a:schemeClr val="bg1"/>
                </a:solidFill>
              </a:rPr>
              <a:t>analyzed daily</a:t>
            </a:r>
          </a:p>
        </p:txBody>
      </p:sp>
      <p:sp>
        <p:nvSpPr>
          <p:cNvPr id="29" name="TextBox 28">
            <a:extLst>
              <a:ext uri="{FF2B5EF4-FFF2-40B4-BE49-F238E27FC236}">
                <a16:creationId xmlns:a16="http://schemas.microsoft.com/office/drawing/2014/main" id="{EA7B3EEA-1416-4870-A85E-6B063701C543}"/>
              </a:ext>
            </a:extLst>
          </p:cNvPr>
          <p:cNvSpPr txBox="1"/>
          <p:nvPr/>
        </p:nvSpPr>
        <p:spPr>
          <a:xfrm>
            <a:off x="5626010" y="8906190"/>
            <a:ext cx="1965327" cy="1046440"/>
          </a:xfrm>
          <a:prstGeom prst="rect">
            <a:avLst/>
          </a:prstGeom>
          <a:noFill/>
        </p:spPr>
        <p:txBody>
          <a:bodyPr wrap="square" lIns="0" tIns="0" rIns="0" bIns="0">
            <a:spAutoFit/>
          </a:bodyPr>
          <a:lstStyle/>
          <a:p>
            <a:pPr algn="ctr"/>
            <a:r>
              <a:rPr lang="en-US" sz="3200" dirty="0">
                <a:solidFill>
                  <a:schemeClr val="bg1"/>
                </a:solidFill>
                <a:latin typeface="+mj-lt"/>
              </a:rPr>
              <a:t>3,500 </a:t>
            </a:r>
          </a:p>
          <a:p>
            <a:pPr algn="ctr"/>
            <a:r>
              <a:rPr lang="en-US" sz="1800" dirty="0">
                <a:solidFill>
                  <a:schemeClr val="bg1"/>
                </a:solidFill>
              </a:rPr>
              <a:t>dedicated </a:t>
            </a:r>
          </a:p>
          <a:p>
            <a:pPr algn="ctr"/>
            <a:r>
              <a:rPr lang="en-US" sz="1800" dirty="0">
                <a:solidFill>
                  <a:schemeClr val="bg1"/>
                </a:solidFill>
              </a:rPr>
              <a:t>security experts </a:t>
            </a:r>
          </a:p>
        </p:txBody>
      </p:sp>
      <p:pic>
        <p:nvPicPr>
          <p:cNvPr id="30" name="Picture 29" descr="A picture containing drawing&#10;&#10;Description automatically generated">
            <a:extLst>
              <a:ext uri="{FF2B5EF4-FFF2-40B4-BE49-F238E27FC236}">
                <a16:creationId xmlns:a16="http://schemas.microsoft.com/office/drawing/2014/main" id="{BA40D1FC-5C77-4F2F-9548-8B9439335EA1}"/>
              </a:ext>
            </a:extLst>
          </p:cNvPr>
          <p:cNvPicPr>
            <a:picLocks noChangeAspect="1"/>
          </p:cNvPicPr>
          <p:nvPr/>
        </p:nvPicPr>
        <p:blipFill>
          <a:blip r:embed="rId7"/>
          <a:stretch>
            <a:fillRect/>
          </a:stretch>
        </p:blipFill>
        <p:spPr>
          <a:xfrm>
            <a:off x="89601" y="84820"/>
            <a:ext cx="1899539" cy="851385"/>
          </a:xfrm>
          <a:prstGeom prst="rect">
            <a:avLst/>
          </a:prstGeom>
        </p:spPr>
      </p:pic>
      <p:sp>
        <p:nvSpPr>
          <p:cNvPr id="31" name="Rectangle 30">
            <a:extLst>
              <a:ext uri="{FF2B5EF4-FFF2-40B4-BE49-F238E27FC236}">
                <a16:creationId xmlns:a16="http://schemas.microsoft.com/office/drawing/2014/main" id="{6B59DCC4-EE4B-4982-BD56-FA8C1E411CA9}"/>
              </a:ext>
            </a:extLst>
          </p:cNvPr>
          <p:cNvSpPr/>
          <p:nvPr/>
        </p:nvSpPr>
        <p:spPr>
          <a:xfrm>
            <a:off x="371645" y="12396495"/>
            <a:ext cx="7030869" cy="1754326"/>
          </a:xfrm>
          <a:prstGeom prst="rect">
            <a:avLst/>
          </a:prstGeom>
        </p:spPr>
        <p:txBody>
          <a:bodyPr wrap="square" lIns="0" tIns="0" rIns="0" bIns="0">
            <a:spAutoFit/>
          </a:bodyPr>
          <a:lstStyle/>
          <a:p>
            <a:pPr algn="ctr">
              <a:spcBef>
                <a:spcPts val="600"/>
              </a:spcBef>
            </a:pPr>
            <a:r>
              <a:rPr lang="en-US" sz="1800" b="1" dirty="0">
                <a:solidFill>
                  <a:schemeClr val="accent1"/>
                </a:solidFill>
                <a:latin typeface="Segoe UI Semibold" panose="020B0502040204020203" pitchFamily="34" charset="0"/>
                <a:cs typeface="Segoe UI Semibold" panose="020B0502040204020203" pitchFamily="34" charset="0"/>
              </a:rPr>
              <a:t>We're seeing a huge benefit in terms of scalability. We build out resources in the cloud as we need them, in a way that would have been impossible in a physical datacenter. We also trust in the security of Azure, which is important for any business site.</a:t>
            </a:r>
          </a:p>
          <a:p>
            <a:pPr algn="ctr">
              <a:spcBef>
                <a:spcPts val="1200"/>
              </a:spcBef>
            </a:pPr>
            <a:r>
              <a:rPr lang="en-US" sz="1600" dirty="0"/>
              <a:t>Sarah Haywood, CTO and VP of Technology,</a:t>
            </a:r>
            <a:br>
              <a:rPr lang="en-US" sz="1600" dirty="0"/>
            </a:br>
            <a:r>
              <a:rPr lang="en-US" sz="1600" dirty="0"/>
              <a:t>Carlsberg Group</a:t>
            </a:r>
          </a:p>
        </p:txBody>
      </p:sp>
      <p:pic>
        <p:nvPicPr>
          <p:cNvPr id="32" name="Graphic 31">
            <a:extLst>
              <a:ext uri="{FF2B5EF4-FFF2-40B4-BE49-F238E27FC236}">
                <a16:creationId xmlns:a16="http://schemas.microsoft.com/office/drawing/2014/main" id="{A3841BC8-9EA3-45FA-8116-F63DD5626F2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9889" r="18551"/>
          <a:stretch/>
        </p:blipFill>
        <p:spPr>
          <a:xfrm>
            <a:off x="4162581" y="-23672"/>
            <a:ext cx="3609820" cy="4426499"/>
          </a:xfrm>
          <a:prstGeom prst="rect">
            <a:avLst/>
          </a:prstGeom>
        </p:spPr>
      </p:pic>
      <p:sp>
        <p:nvSpPr>
          <p:cNvPr id="33" name="Rectangle 32">
            <a:extLst>
              <a:ext uri="{FF2B5EF4-FFF2-40B4-BE49-F238E27FC236}">
                <a16:creationId xmlns:a16="http://schemas.microsoft.com/office/drawing/2014/main" id="{06BD78FB-6B2B-4DA9-A01D-A002BEB4E641}"/>
              </a:ext>
            </a:extLst>
          </p:cNvPr>
          <p:cNvSpPr/>
          <p:nvPr/>
        </p:nvSpPr>
        <p:spPr>
          <a:xfrm>
            <a:off x="-7016" y="10337285"/>
            <a:ext cx="7779415" cy="1252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0"/>
          </a:p>
        </p:txBody>
      </p:sp>
      <p:sp>
        <p:nvSpPr>
          <p:cNvPr id="34" name="Rectangle 33">
            <a:extLst>
              <a:ext uri="{FF2B5EF4-FFF2-40B4-BE49-F238E27FC236}">
                <a16:creationId xmlns:a16="http://schemas.microsoft.com/office/drawing/2014/main" id="{F311FA58-B08A-4DFE-A13D-58924CF13B05}"/>
              </a:ext>
            </a:extLst>
          </p:cNvPr>
          <p:cNvSpPr/>
          <p:nvPr/>
        </p:nvSpPr>
        <p:spPr>
          <a:xfrm>
            <a:off x="0" y="10689336"/>
            <a:ext cx="3886200" cy="553998"/>
          </a:xfrm>
          <a:prstGeom prst="rect">
            <a:avLst/>
          </a:prstGeom>
        </p:spPr>
        <p:txBody>
          <a:bodyPr wrap="square" lIns="0" tIns="0" rIns="0" bIns="0">
            <a:spAutoFit/>
          </a:bodyPr>
          <a:lstStyle/>
          <a:p>
            <a:pPr algn="ctr"/>
            <a:r>
              <a:rPr lang="en-US" sz="1800" b="1" dirty="0">
                <a:latin typeface="Segoe UI Semibold" panose="020B0502040204020203" pitchFamily="34" charset="0"/>
                <a:cs typeface="Segoe UI Semibold" panose="020B0502040204020203" pitchFamily="34" charset="0"/>
              </a:rPr>
              <a:t>90+ compliance </a:t>
            </a:r>
          </a:p>
          <a:p>
            <a:pPr algn="ctr"/>
            <a:r>
              <a:rPr lang="en-US" sz="1800" b="1" dirty="0">
                <a:latin typeface="Segoe UI Semibold" panose="020B0502040204020203" pitchFamily="34" charset="0"/>
                <a:cs typeface="Segoe UI Semibold" panose="020B0502040204020203" pitchFamily="34" charset="0"/>
              </a:rPr>
              <a:t>offerings</a:t>
            </a:r>
          </a:p>
        </p:txBody>
      </p:sp>
      <p:sp>
        <p:nvSpPr>
          <p:cNvPr id="35" name="Rectangle 34">
            <a:extLst>
              <a:ext uri="{FF2B5EF4-FFF2-40B4-BE49-F238E27FC236}">
                <a16:creationId xmlns:a16="http://schemas.microsoft.com/office/drawing/2014/main" id="{DF860355-DDAE-4BFD-8DC7-88EB7DFB7AC3}"/>
              </a:ext>
            </a:extLst>
          </p:cNvPr>
          <p:cNvSpPr/>
          <p:nvPr/>
        </p:nvSpPr>
        <p:spPr>
          <a:xfrm>
            <a:off x="3886198" y="10686383"/>
            <a:ext cx="3893217" cy="553998"/>
          </a:xfrm>
          <a:prstGeom prst="rect">
            <a:avLst/>
          </a:prstGeom>
        </p:spPr>
        <p:txBody>
          <a:bodyPr wrap="square" lIns="0" tIns="0" rIns="0" bIns="0">
            <a:spAutoFit/>
          </a:bodyPr>
          <a:lstStyle/>
          <a:p>
            <a:pPr algn="ctr"/>
            <a:r>
              <a:rPr lang="en-US" sz="1800" b="1" dirty="0">
                <a:latin typeface="Segoe UI Semibold" panose="020B0502040204020203" pitchFamily="34" charset="0"/>
                <a:cs typeface="Segoe UI Semibold" panose="020B0502040204020203" pitchFamily="34" charset="0"/>
              </a:rPr>
              <a:t>Uncompromising </a:t>
            </a:r>
            <a:br>
              <a:rPr lang="en-US" sz="1800" b="1" dirty="0">
                <a:latin typeface="Segoe UI Semibold" panose="020B0502040204020203" pitchFamily="34" charset="0"/>
                <a:cs typeface="Segoe UI Semibold" panose="020B0502040204020203" pitchFamily="34" charset="0"/>
              </a:rPr>
            </a:br>
            <a:r>
              <a:rPr lang="en-US" sz="1800" b="1" dirty="0">
                <a:latin typeface="Segoe UI Semibold" panose="020B0502040204020203" pitchFamily="34" charset="0"/>
                <a:cs typeface="Segoe UI Semibold" panose="020B0502040204020203" pitchFamily="34" charset="0"/>
              </a:rPr>
              <a:t>commitment to privacy</a:t>
            </a:r>
          </a:p>
        </p:txBody>
      </p:sp>
      <p:cxnSp>
        <p:nvCxnSpPr>
          <p:cNvPr id="36" name="Straight Connector 35">
            <a:extLst>
              <a:ext uri="{FF2B5EF4-FFF2-40B4-BE49-F238E27FC236}">
                <a16:creationId xmlns:a16="http://schemas.microsoft.com/office/drawing/2014/main" id="{2A79DF4D-51E2-4D02-8B54-D254D29950C8}"/>
              </a:ext>
            </a:extLst>
          </p:cNvPr>
          <p:cNvCxnSpPr>
            <a:cxnSpLocks/>
          </p:cNvCxnSpPr>
          <p:nvPr/>
        </p:nvCxnSpPr>
        <p:spPr>
          <a:xfrm>
            <a:off x="3886200" y="10764807"/>
            <a:ext cx="0" cy="475574"/>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812DBED-E1B3-42BD-A752-D1EEBA3287BD}"/>
              </a:ext>
            </a:extLst>
          </p:cNvPr>
          <p:cNvGrpSpPr/>
          <p:nvPr/>
        </p:nvGrpSpPr>
        <p:grpSpPr>
          <a:xfrm>
            <a:off x="3744993" y="11956271"/>
            <a:ext cx="282415" cy="261193"/>
            <a:chOff x="-859645" y="13051816"/>
            <a:chExt cx="282415" cy="261193"/>
          </a:xfrm>
        </p:grpSpPr>
        <p:sp>
          <p:nvSpPr>
            <p:cNvPr id="38" name="Freeform: Shape 37">
              <a:extLst>
                <a:ext uri="{FF2B5EF4-FFF2-40B4-BE49-F238E27FC236}">
                  <a16:creationId xmlns:a16="http://schemas.microsoft.com/office/drawing/2014/main" id="{966F6919-D352-4C21-BAFD-5B2C80BCA88D}"/>
                </a:ext>
              </a:extLst>
            </p:cNvPr>
            <p:cNvSpPr/>
            <p:nvPr/>
          </p:nvSpPr>
          <p:spPr bwMode="auto">
            <a:xfrm>
              <a:off x="-859645" y="13051816"/>
              <a:ext cx="113728" cy="261193"/>
            </a:xfrm>
            <a:custGeom>
              <a:avLst/>
              <a:gdLst/>
              <a:ahLst/>
              <a:cxnLst/>
              <a:rect l="l" t="t" r="r" b="b"/>
              <a:pathLst>
                <a:path w="113728" h="261193">
                  <a:moveTo>
                    <a:pt x="89785" y="0"/>
                  </a:moveTo>
                  <a:lnTo>
                    <a:pt x="113728" y="38091"/>
                  </a:lnTo>
                  <a:cubicBezTo>
                    <a:pt x="93775" y="46435"/>
                    <a:pt x="79083" y="58859"/>
                    <a:pt x="69651" y="75365"/>
                  </a:cubicBezTo>
                  <a:cubicBezTo>
                    <a:pt x="60219" y="91871"/>
                    <a:pt x="54959" y="115905"/>
                    <a:pt x="53871" y="147466"/>
                  </a:cubicBezTo>
                  <a:lnTo>
                    <a:pt x="105021" y="147466"/>
                  </a:lnTo>
                  <a:lnTo>
                    <a:pt x="105021" y="261193"/>
                  </a:lnTo>
                  <a:lnTo>
                    <a:pt x="0" y="261193"/>
                  </a:lnTo>
                  <a:lnTo>
                    <a:pt x="0" y="171408"/>
                  </a:lnTo>
                  <a:cubicBezTo>
                    <a:pt x="0" y="122797"/>
                    <a:pt x="5804" y="87609"/>
                    <a:pt x="17413" y="65843"/>
                  </a:cubicBezTo>
                  <a:cubicBezTo>
                    <a:pt x="32649" y="36821"/>
                    <a:pt x="56773" y="14874"/>
                    <a:pt x="8978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9" name="Freeform: Shape 38">
              <a:extLst>
                <a:ext uri="{FF2B5EF4-FFF2-40B4-BE49-F238E27FC236}">
                  <a16:creationId xmlns:a16="http://schemas.microsoft.com/office/drawing/2014/main" id="{EE44EE8A-F478-49A8-8F8C-CB231BCF0D4D}"/>
                </a:ext>
              </a:extLst>
            </p:cNvPr>
            <p:cNvSpPr/>
            <p:nvPr/>
          </p:nvSpPr>
          <p:spPr bwMode="auto">
            <a:xfrm>
              <a:off x="-690958" y="13051816"/>
              <a:ext cx="113728" cy="261193"/>
            </a:xfrm>
            <a:custGeom>
              <a:avLst/>
              <a:gdLst/>
              <a:ahLst/>
              <a:cxnLst/>
              <a:rect l="l" t="t" r="r" b="b"/>
              <a:pathLst>
                <a:path w="113728" h="261193">
                  <a:moveTo>
                    <a:pt x="89785" y="0"/>
                  </a:moveTo>
                  <a:lnTo>
                    <a:pt x="113728" y="38091"/>
                  </a:lnTo>
                  <a:cubicBezTo>
                    <a:pt x="93776" y="46435"/>
                    <a:pt x="79084" y="58859"/>
                    <a:pt x="69652" y="75365"/>
                  </a:cubicBezTo>
                  <a:cubicBezTo>
                    <a:pt x="60220" y="91871"/>
                    <a:pt x="54959" y="115905"/>
                    <a:pt x="53871" y="147466"/>
                  </a:cubicBezTo>
                  <a:lnTo>
                    <a:pt x="105022" y="147466"/>
                  </a:lnTo>
                  <a:lnTo>
                    <a:pt x="105022" y="261193"/>
                  </a:lnTo>
                  <a:lnTo>
                    <a:pt x="0" y="261193"/>
                  </a:lnTo>
                  <a:lnTo>
                    <a:pt x="0" y="171408"/>
                  </a:lnTo>
                  <a:cubicBezTo>
                    <a:pt x="0" y="122797"/>
                    <a:pt x="5804" y="87609"/>
                    <a:pt x="17413" y="65843"/>
                  </a:cubicBezTo>
                  <a:cubicBezTo>
                    <a:pt x="32649" y="36821"/>
                    <a:pt x="56773" y="14874"/>
                    <a:pt x="8978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C0F16DDE-2B7D-DB48-9A8B-5D0DB2D85E47}"/>
              </a:ext>
            </a:extLst>
          </p:cNvPr>
          <p:cNvGrpSpPr/>
          <p:nvPr/>
        </p:nvGrpSpPr>
        <p:grpSpPr>
          <a:xfrm>
            <a:off x="635816" y="7202118"/>
            <a:ext cx="1324754" cy="1327075"/>
            <a:chOff x="803698" y="7328337"/>
            <a:chExt cx="1013388" cy="1015164"/>
          </a:xfrm>
        </p:grpSpPr>
        <p:sp>
          <p:nvSpPr>
            <p:cNvPr id="22" name="Freeform: Shape 21">
              <a:extLst>
                <a:ext uri="{FF2B5EF4-FFF2-40B4-BE49-F238E27FC236}">
                  <a16:creationId xmlns:a16="http://schemas.microsoft.com/office/drawing/2014/main" id="{99CC4AB5-CE97-4F88-A62C-EB1CC22E0080}"/>
                </a:ext>
              </a:extLst>
            </p:cNvPr>
            <p:cNvSpPr/>
            <p:nvPr/>
          </p:nvSpPr>
          <p:spPr>
            <a:xfrm>
              <a:off x="803698" y="7328337"/>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0" name="Group 39">
              <a:extLst>
                <a:ext uri="{FF2B5EF4-FFF2-40B4-BE49-F238E27FC236}">
                  <a16:creationId xmlns:a16="http://schemas.microsoft.com/office/drawing/2014/main" id="{69BBE868-A17F-4A6A-BA69-25620B40C054}"/>
                </a:ext>
              </a:extLst>
            </p:cNvPr>
            <p:cNvGrpSpPr/>
            <p:nvPr/>
          </p:nvGrpSpPr>
          <p:grpSpPr>
            <a:xfrm>
              <a:off x="1028220" y="7562850"/>
              <a:ext cx="529990" cy="528204"/>
              <a:chOff x="8516263" y="9406568"/>
              <a:chExt cx="471488" cy="469900"/>
            </a:xfrm>
          </p:grpSpPr>
          <p:sp>
            <p:nvSpPr>
              <p:cNvPr id="41" name="AutoShape 124">
                <a:extLst>
                  <a:ext uri="{FF2B5EF4-FFF2-40B4-BE49-F238E27FC236}">
                    <a16:creationId xmlns:a16="http://schemas.microsoft.com/office/drawing/2014/main" id="{DE4091C5-93AB-41C8-B036-A60D194543A2}"/>
                  </a:ext>
                </a:extLst>
              </p:cNvPr>
              <p:cNvSpPr>
                <a:spLocks noChangeAspect="1" noChangeArrowheads="1" noTextEdit="1"/>
              </p:cNvSpPr>
              <p:nvPr/>
            </p:nvSpPr>
            <p:spPr bwMode="auto">
              <a:xfrm>
                <a:off x="8516263" y="9406568"/>
                <a:ext cx="471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8">
                <a:extLst>
                  <a:ext uri="{FF2B5EF4-FFF2-40B4-BE49-F238E27FC236}">
                    <a16:creationId xmlns:a16="http://schemas.microsoft.com/office/drawing/2014/main" id="{C8780CB9-FD07-4F26-9C59-429ED2546E6A}"/>
                  </a:ext>
                </a:extLst>
              </p:cNvPr>
              <p:cNvSpPr>
                <a:spLocks/>
              </p:cNvSpPr>
              <p:nvPr/>
            </p:nvSpPr>
            <p:spPr bwMode="auto">
              <a:xfrm>
                <a:off x="8596660" y="9435682"/>
                <a:ext cx="338138" cy="423863"/>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solidFill>
                <a:srgbClr val="C1C1C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C157BD45-7F4D-46C0-855C-C0ADADE53E9E}"/>
                  </a:ext>
                </a:extLst>
              </p:cNvPr>
              <p:cNvSpPr>
                <a:spLocks/>
              </p:cNvSpPr>
              <p:nvPr/>
            </p:nvSpPr>
            <p:spPr bwMode="auto">
              <a:xfrm>
                <a:off x="8737618" y="9597065"/>
                <a:ext cx="53975" cy="107950"/>
              </a:xfrm>
              <a:custGeom>
                <a:avLst/>
                <a:gdLst>
                  <a:gd name="T0" fmla="*/ 16 w 22"/>
                  <a:gd name="T1" fmla="*/ 22 h 44"/>
                  <a:gd name="T2" fmla="*/ 16 w 22"/>
                  <a:gd name="T3" fmla="*/ 44 h 44"/>
                  <a:gd name="T4" fmla="*/ 7 w 22"/>
                  <a:gd name="T5" fmla="*/ 44 h 44"/>
                  <a:gd name="T6" fmla="*/ 7 w 22"/>
                  <a:gd name="T7" fmla="*/ 22 h 44"/>
                  <a:gd name="T8" fmla="*/ 0 w 22"/>
                  <a:gd name="T9" fmla="*/ 11 h 44"/>
                  <a:gd name="T10" fmla="*/ 11 w 22"/>
                  <a:gd name="T11" fmla="*/ 0 h 44"/>
                  <a:gd name="T12" fmla="*/ 22 w 22"/>
                  <a:gd name="T13" fmla="*/ 11 h 44"/>
                  <a:gd name="T14" fmla="*/ 16 w 22"/>
                  <a:gd name="T15" fmla="*/ 2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4">
                    <a:moveTo>
                      <a:pt x="16" y="22"/>
                    </a:moveTo>
                    <a:cubicBezTo>
                      <a:pt x="16" y="44"/>
                      <a:pt x="16" y="44"/>
                      <a:pt x="16" y="44"/>
                    </a:cubicBezTo>
                    <a:cubicBezTo>
                      <a:pt x="7" y="44"/>
                      <a:pt x="7" y="44"/>
                      <a:pt x="7" y="44"/>
                    </a:cubicBezTo>
                    <a:cubicBezTo>
                      <a:pt x="7" y="22"/>
                      <a:pt x="7" y="22"/>
                      <a:pt x="7" y="22"/>
                    </a:cubicBezTo>
                    <a:cubicBezTo>
                      <a:pt x="2" y="20"/>
                      <a:pt x="0" y="16"/>
                      <a:pt x="0" y="11"/>
                    </a:cubicBezTo>
                    <a:cubicBezTo>
                      <a:pt x="0" y="5"/>
                      <a:pt x="5" y="0"/>
                      <a:pt x="11" y="0"/>
                    </a:cubicBezTo>
                    <a:cubicBezTo>
                      <a:pt x="17" y="0"/>
                      <a:pt x="22" y="5"/>
                      <a:pt x="22" y="11"/>
                    </a:cubicBezTo>
                    <a:cubicBezTo>
                      <a:pt x="22" y="16"/>
                      <a:pt x="20" y="20"/>
                      <a:pt x="16"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DC80C621-70C3-6345-9D03-9897F0A76AB9}"/>
              </a:ext>
            </a:extLst>
          </p:cNvPr>
          <p:cNvGrpSpPr/>
          <p:nvPr/>
        </p:nvGrpSpPr>
        <p:grpSpPr>
          <a:xfrm>
            <a:off x="5834087" y="7200746"/>
            <a:ext cx="1324750" cy="1327073"/>
            <a:chOff x="5992890" y="7328337"/>
            <a:chExt cx="1013387" cy="1015164"/>
          </a:xfrm>
        </p:grpSpPr>
        <p:sp>
          <p:nvSpPr>
            <p:cNvPr id="20" name="Freeform: Shape 19">
              <a:extLst>
                <a:ext uri="{FF2B5EF4-FFF2-40B4-BE49-F238E27FC236}">
                  <a16:creationId xmlns:a16="http://schemas.microsoft.com/office/drawing/2014/main" id="{73263C15-A503-4B2D-987E-EF808E9C3CEC}"/>
                </a:ext>
              </a:extLst>
            </p:cNvPr>
            <p:cNvSpPr/>
            <p:nvPr/>
          </p:nvSpPr>
          <p:spPr>
            <a:xfrm>
              <a:off x="5992890" y="7328337"/>
              <a:ext cx="1013387" cy="1015164"/>
            </a:xfrm>
            <a:custGeom>
              <a:avLst/>
              <a:gdLst>
                <a:gd name="connsiteX0" fmla="*/ 1013388 w 1013387"/>
                <a:gd name="connsiteY0" fmla="*/ 507582 h 1015164"/>
                <a:gd name="connsiteX1" fmla="*/ 506694 w 1013387"/>
                <a:gd name="connsiteY1" fmla="*/ 1015164 h 1015164"/>
                <a:gd name="connsiteX2" fmla="*/ 0 w 1013387"/>
                <a:gd name="connsiteY2" fmla="*/ 507582 h 1015164"/>
                <a:gd name="connsiteX3" fmla="*/ 506694 w 1013387"/>
                <a:gd name="connsiteY3" fmla="*/ 0 h 1015164"/>
                <a:gd name="connsiteX4" fmla="*/ 1013388 w 1013387"/>
                <a:gd name="connsiteY4" fmla="*/ 507582 h 1015164"/>
                <a:gd name="connsiteX5" fmla="*/ 1013388 w 1013387"/>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7"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4" name="Group 43">
              <a:extLst>
                <a:ext uri="{FF2B5EF4-FFF2-40B4-BE49-F238E27FC236}">
                  <a16:creationId xmlns:a16="http://schemas.microsoft.com/office/drawing/2014/main" id="{1084B3A9-5AB9-4CB3-A8E7-A20AEDAEB0F2}"/>
                </a:ext>
              </a:extLst>
            </p:cNvPr>
            <p:cNvGrpSpPr/>
            <p:nvPr/>
          </p:nvGrpSpPr>
          <p:grpSpPr>
            <a:xfrm>
              <a:off x="6325556" y="7564323"/>
              <a:ext cx="348294" cy="525258"/>
              <a:chOff x="8701377" y="8189087"/>
              <a:chExt cx="297102" cy="448056"/>
            </a:xfrm>
          </p:grpSpPr>
          <p:sp>
            <p:nvSpPr>
              <p:cNvPr id="45" name="Freeform: Shape 44">
                <a:extLst>
                  <a:ext uri="{FF2B5EF4-FFF2-40B4-BE49-F238E27FC236}">
                    <a16:creationId xmlns:a16="http://schemas.microsoft.com/office/drawing/2014/main" id="{F70FD181-1885-460B-B608-589F23AD26BA}"/>
                  </a:ext>
                </a:extLst>
              </p:cNvPr>
              <p:cNvSpPr/>
              <p:nvPr/>
            </p:nvSpPr>
            <p:spPr>
              <a:xfrm>
                <a:off x="8701377" y="8189087"/>
                <a:ext cx="297102" cy="448056"/>
              </a:xfrm>
              <a:custGeom>
                <a:avLst/>
                <a:gdLst>
                  <a:gd name="connsiteX0" fmla="*/ 148994 w 297101"/>
                  <a:gd name="connsiteY0" fmla="*/ 1583 h 432146"/>
                  <a:gd name="connsiteX1" fmla="*/ 1583 w 297101"/>
                  <a:gd name="connsiteY1" fmla="*/ 57145 h 432146"/>
                  <a:gd name="connsiteX2" fmla="*/ 1583 w 297101"/>
                  <a:gd name="connsiteY2" fmla="*/ 317752 h 432146"/>
                  <a:gd name="connsiteX3" fmla="*/ 148311 w 297101"/>
                  <a:gd name="connsiteY3" fmla="*/ 433426 h 432146"/>
                  <a:gd name="connsiteX4" fmla="*/ 297542 w 297101"/>
                  <a:gd name="connsiteY4" fmla="*/ 318056 h 432146"/>
                  <a:gd name="connsiteX5" fmla="*/ 297542 w 297101"/>
                  <a:gd name="connsiteY5" fmla="*/ 57145 h 432146"/>
                  <a:gd name="connsiteX6" fmla="*/ 150056 w 297101"/>
                  <a:gd name="connsiteY6" fmla="*/ 1583 h 432146"/>
                  <a:gd name="connsiteX7" fmla="*/ 148994 w 297101"/>
                  <a:gd name="connsiteY7" fmla="*/ 1583 h 43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101" h="432146">
                    <a:moveTo>
                      <a:pt x="148994" y="1583"/>
                    </a:moveTo>
                    <a:cubicBezTo>
                      <a:pt x="103724" y="27658"/>
                      <a:pt x="54056" y="46609"/>
                      <a:pt x="1583" y="57145"/>
                    </a:cubicBezTo>
                    <a:lnTo>
                      <a:pt x="1583" y="317752"/>
                    </a:lnTo>
                    <a:lnTo>
                      <a:pt x="148311" y="433426"/>
                    </a:lnTo>
                    <a:lnTo>
                      <a:pt x="297542" y="318056"/>
                    </a:lnTo>
                    <a:lnTo>
                      <a:pt x="297542" y="57145"/>
                    </a:lnTo>
                    <a:cubicBezTo>
                      <a:pt x="245069" y="46685"/>
                      <a:pt x="195477" y="27658"/>
                      <a:pt x="150056" y="1583"/>
                    </a:cubicBezTo>
                    <a:lnTo>
                      <a:pt x="148994" y="1583"/>
                    </a:lnTo>
                    <a:close/>
                  </a:path>
                </a:pathLst>
              </a:custGeom>
              <a:solidFill>
                <a:srgbClr val="C1C1C1"/>
              </a:solidFill>
              <a:ln w="446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70BB656-F35E-4838-8937-4D86DD1E3F71}"/>
                  </a:ext>
                </a:extLst>
              </p:cNvPr>
              <p:cNvSpPr/>
              <p:nvPr/>
            </p:nvSpPr>
            <p:spPr>
              <a:xfrm>
                <a:off x="8768562" y="8386898"/>
                <a:ext cx="162056" cy="112015"/>
              </a:xfrm>
              <a:custGeom>
                <a:avLst/>
                <a:gdLst>
                  <a:gd name="connsiteX0" fmla="*/ 130795 w 162055"/>
                  <a:gd name="connsiteY0" fmla="*/ 1583 h 108036"/>
                  <a:gd name="connsiteX1" fmla="*/ 125259 w 162055"/>
                  <a:gd name="connsiteY1" fmla="*/ 1583 h 108036"/>
                  <a:gd name="connsiteX2" fmla="*/ 115705 w 162055"/>
                  <a:gd name="connsiteY2" fmla="*/ 4463 h 108036"/>
                  <a:gd name="connsiteX3" fmla="*/ 79459 w 162055"/>
                  <a:gd name="connsiteY3" fmla="*/ 16213 h 108036"/>
                  <a:gd name="connsiteX4" fmla="*/ 43213 w 162055"/>
                  <a:gd name="connsiteY4" fmla="*/ 4463 h 108036"/>
                  <a:gd name="connsiteX5" fmla="*/ 33658 w 162055"/>
                  <a:gd name="connsiteY5" fmla="*/ 1583 h 108036"/>
                  <a:gd name="connsiteX6" fmla="*/ 13488 w 162055"/>
                  <a:gd name="connsiteY6" fmla="*/ 19320 h 108036"/>
                  <a:gd name="connsiteX7" fmla="*/ 1583 w 162055"/>
                  <a:gd name="connsiteY7" fmla="*/ 108236 h 108036"/>
                  <a:gd name="connsiteX8" fmla="*/ 162871 w 162055"/>
                  <a:gd name="connsiteY8" fmla="*/ 108236 h 108036"/>
                  <a:gd name="connsiteX9" fmla="*/ 150965 w 162055"/>
                  <a:gd name="connsiteY9" fmla="*/ 19320 h 108036"/>
                  <a:gd name="connsiteX10" fmla="*/ 130795 w 162055"/>
                  <a:gd name="connsiteY10" fmla="*/ 1583 h 10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55" h="108036">
                    <a:moveTo>
                      <a:pt x="130795" y="1583"/>
                    </a:moveTo>
                    <a:lnTo>
                      <a:pt x="125259" y="1583"/>
                    </a:lnTo>
                    <a:cubicBezTo>
                      <a:pt x="121847" y="1583"/>
                      <a:pt x="118435" y="2492"/>
                      <a:pt x="115705" y="4463"/>
                    </a:cubicBezTo>
                    <a:cubicBezTo>
                      <a:pt x="105544" y="11816"/>
                      <a:pt x="93032" y="16213"/>
                      <a:pt x="79459" y="16213"/>
                    </a:cubicBezTo>
                    <a:cubicBezTo>
                      <a:pt x="65885" y="16213"/>
                      <a:pt x="53374" y="11816"/>
                      <a:pt x="43213" y="4463"/>
                    </a:cubicBezTo>
                    <a:cubicBezTo>
                      <a:pt x="40483" y="2492"/>
                      <a:pt x="37070" y="1583"/>
                      <a:pt x="33658" y="1583"/>
                    </a:cubicBezTo>
                    <a:cubicBezTo>
                      <a:pt x="23421" y="1583"/>
                      <a:pt x="14777" y="9163"/>
                      <a:pt x="13488" y="19320"/>
                    </a:cubicBezTo>
                    <a:lnTo>
                      <a:pt x="1583" y="108236"/>
                    </a:lnTo>
                    <a:lnTo>
                      <a:pt x="162871" y="108236"/>
                    </a:lnTo>
                    <a:lnTo>
                      <a:pt x="150965" y="19320"/>
                    </a:lnTo>
                    <a:cubicBezTo>
                      <a:pt x="149676" y="9163"/>
                      <a:pt x="141032" y="1583"/>
                      <a:pt x="130795" y="1583"/>
                    </a:cubicBezTo>
                    <a:close/>
                  </a:path>
                </a:pathLst>
              </a:custGeom>
              <a:solidFill>
                <a:schemeClr val="accent1"/>
              </a:solidFill>
              <a:ln w="446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40EF16-579E-4890-B77E-4825608BED64}"/>
                  </a:ext>
                </a:extLst>
              </p:cNvPr>
              <p:cNvSpPr/>
              <p:nvPr/>
            </p:nvSpPr>
            <p:spPr>
              <a:xfrm>
                <a:off x="8803822" y="8283872"/>
                <a:ext cx="90031" cy="93345"/>
              </a:xfrm>
              <a:custGeom>
                <a:avLst/>
                <a:gdLst>
                  <a:gd name="connsiteX0" fmla="*/ 46928 w 90030"/>
                  <a:gd name="connsiteY0" fmla="*/ 92241 h 90030"/>
                  <a:gd name="connsiteX1" fmla="*/ 92274 w 90030"/>
                  <a:gd name="connsiteY1" fmla="*/ 46912 h 90030"/>
                  <a:gd name="connsiteX2" fmla="*/ 46928 w 90030"/>
                  <a:gd name="connsiteY2" fmla="*/ 1583 h 90030"/>
                  <a:gd name="connsiteX3" fmla="*/ 1583 w 90030"/>
                  <a:gd name="connsiteY3" fmla="*/ 46912 h 90030"/>
                  <a:gd name="connsiteX4" fmla="*/ 46928 w 90030"/>
                  <a:gd name="connsiteY4" fmla="*/ 92241 h 9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30" h="90030">
                    <a:moveTo>
                      <a:pt x="46928" y="92241"/>
                    </a:moveTo>
                    <a:cubicBezTo>
                      <a:pt x="71972" y="92241"/>
                      <a:pt x="92274" y="71947"/>
                      <a:pt x="92274" y="46912"/>
                    </a:cubicBezTo>
                    <a:cubicBezTo>
                      <a:pt x="92274" y="21877"/>
                      <a:pt x="71972" y="1583"/>
                      <a:pt x="46928" y="1583"/>
                    </a:cubicBezTo>
                    <a:cubicBezTo>
                      <a:pt x="21885" y="1583"/>
                      <a:pt x="1583" y="21877"/>
                      <a:pt x="1583" y="46912"/>
                    </a:cubicBezTo>
                    <a:cubicBezTo>
                      <a:pt x="1583" y="71947"/>
                      <a:pt x="21885" y="92241"/>
                      <a:pt x="46928" y="92241"/>
                    </a:cubicBezTo>
                    <a:close/>
                  </a:path>
                </a:pathLst>
              </a:custGeom>
              <a:solidFill>
                <a:schemeClr val="accent1"/>
              </a:solidFill>
              <a:ln w="446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799D9BAC-ADDA-2749-8594-C96097319A7A}"/>
              </a:ext>
            </a:extLst>
          </p:cNvPr>
          <p:cNvGrpSpPr/>
          <p:nvPr/>
        </p:nvGrpSpPr>
        <p:grpSpPr>
          <a:xfrm>
            <a:off x="3264172" y="7200747"/>
            <a:ext cx="1324751" cy="1327074"/>
            <a:chOff x="3426681" y="7328337"/>
            <a:chExt cx="1013387" cy="1015164"/>
          </a:xfrm>
        </p:grpSpPr>
        <p:sp>
          <p:nvSpPr>
            <p:cNvPr id="21" name="Freeform: Shape 20">
              <a:extLst>
                <a:ext uri="{FF2B5EF4-FFF2-40B4-BE49-F238E27FC236}">
                  <a16:creationId xmlns:a16="http://schemas.microsoft.com/office/drawing/2014/main" id="{6BD93071-5F61-4DC3-924B-44B1B3652A79}"/>
                </a:ext>
              </a:extLst>
            </p:cNvPr>
            <p:cNvSpPr/>
            <p:nvPr/>
          </p:nvSpPr>
          <p:spPr>
            <a:xfrm>
              <a:off x="3426681" y="7328337"/>
              <a:ext cx="1013387" cy="1015164"/>
            </a:xfrm>
            <a:custGeom>
              <a:avLst/>
              <a:gdLst>
                <a:gd name="connsiteX0" fmla="*/ 1013388 w 1013387"/>
                <a:gd name="connsiteY0" fmla="*/ 507582 h 1015164"/>
                <a:gd name="connsiteX1" fmla="*/ 506694 w 1013387"/>
                <a:gd name="connsiteY1" fmla="*/ 1015164 h 1015164"/>
                <a:gd name="connsiteX2" fmla="*/ 0 w 1013387"/>
                <a:gd name="connsiteY2" fmla="*/ 507582 h 1015164"/>
                <a:gd name="connsiteX3" fmla="*/ 506694 w 1013387"/>
                <a:gd name="connsiteY3" fmla="*/ 0 h 1015164"/>
                <a:gd name="connsiteX4" fmla="*/ 1013388 w 1013387"/>
                <a:gd name="connsiteY4" fmla="*/ 507582 h 1015164"/>
                <a:gd name="connsiteX5" fmla="*/ 1013388 w 1013387"/>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7" h="1015164">
                  <a:moveTo>
                    <a:pt x="1013388" y="507582"/>
                  </a:moveTo>
                  <a:cubicBezTo>
                    <a:pt x="1013388" y="787951"/>
                    <a:pt x="786556" y="1015164"/>
                    <a:pt x="506694" y="1015164"/>
                  </a:cubicBezTo>
                  <a:cubicBezTo>
                    <a:pt x="226832" y="1015164"/>
                    <a:pt x="0" y="787951"/>
                    <a:pt x="0" y="507582"/>
                  </a:cubicBezTo>
                  <a:cubicBezTo>
                    <a:pt x="0" y="227213"/>
                    <a:pt x="226832"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8" name="Group 47">
              <a:extLst>
                <a:ext uri="{FF2B5EF4-FFF2-40B4-BE49-F238E27FC236}">
                  <a16:creationId xmlns:a16="http://schemas.microsoft.com/office/drawing/2014/main" id="{D0436A46-F0CF-4677-99A3-4FDCFD46B456}"/>
                </a:ext>
              </a:extLst>
            </p:cNvPr>
            <p:cNvGrpSpPr/>
            <p:nvPr/>
          </p:nvGrpSpPr>
          <p:grpSpPr>
            <a:xfrm>
              <a:off x="3682488" y="7602869"/>
              <a:ext cx="445012" cy="448166"/>
              <a:chOff x="8263467" y="7861876"/>
              <a:chExt cx="415510" cy="418454"/>
            </a:xfrm>
          </p:grpSpPr>
          <p:sp>
            <p:nvSpPr>
              <p:cNvPr id="49" name="Freeform 213">
                <a:extLst>
                  <a:ext uri="{FF2B5EF4-FFF2-40B4-BE49-F238E27FC236}">
                    <a16:creationId xmlns:a16="http://schemas.microsoft.com/office/drawing/2014/main" id="{345F06E3-D8B4-4D69-8E47-9CADB4423B10}"/>
                  </a:ext>
                </a:extLst>
              </p:cNvPr>
              <p:cNvSpPr>
                <a:spLocks/>
              </p:cNvSpPr>
              <p:nvPr/>
            </p:nvSpPr>
            <p:spPr bwMode="auto">
              <a:xfrm>
                <a:off x="8373976" y="7914920"/>
                <a:ext cx="66306" cy="94300"/>
              </a:xfrm>
              <a:custGeom>
                <a:avLst/>
                <a:gdLst>
                  <a:gd name="T0" fmla="*/ 38 w 61"/>
                  <a:gd name="T1" fmla="*/ 82 h 87"/>
                  <a:gd name="T2" fmla="*/ 61 w 61"/>
                  <a:gd name="T3" fmla="*/ 28 h 87"/>
                  <a:gd name="T4" fmla="*/ 33 w 61"/>
                  <a:gd name="T5" fmla="*/ 0 h 87"/>
                  <a:gd name="T6" fmla="*/ 0 w 61"/>
                  <a:gd name="T7" fmla="*/ 76 h 87"/>
                  <a:gd name="T8" fmla="*/ 38 w 61"/>
                  <a:gd name="T9" fmla="*/ 87 h 87"/>
                  <a:gd name="T10" fmla="*/ 38 w 61"/>
                  <a:gd name="T11" fmla="*/ 82 h 87"/>
                </a:gdLst>
                <a:ahLst/>
                <a:cxnLst>
                  <a:cxn ang="0">
                    <a:pos x="T0" y="T1"/>
                  </a:cxn>
                  <a:cxn ang="0">
                    <a:pos x="T2" y="T3"/>
                  </a:cxn>
                  <a:cxn ang="0">
                    <a:pos x="T4" y="T5"/>
                  </a:cxn>
                  <a:cxn ang="0">
                    <a:pos x="T6" y="T7"/>
                  </a:cxn>
                  <a:cxn ang="0">
                    <a:pos x="T8" y="T9"/>
                  </a:cxn>
                  <a:cxn ang="0">
                    <a:pos x="T10" y="T11"/>
                  </a:cxn>
                </a:cxnLst>
                <a:rect l="0" t="0" r="r" b="b"/>
                <a:pathLst>
                  <a:path w="61" h="87">
                    <a:moveTo>
                      <a:pt x="38" y="82"/>
                    </a:moveTo>
                    <a:cubicBezTo>
                      <a:pt x="40" y="61"/>
                      <a:pt x="48" y="43"/>
                      <a:pt x="61" y="28"/>
                    </a:cubicBezTo>
                    <a:cubicBezTo>
                      <a:pt x="33" y="0"/>
                      <a:pt x="33" y="0"/>
                      <a:pt x="33" y="0"/>
                    </a:cubicBezTo>
                    <a:cubicBezTo>
                      <a:pt x="15" y="21"/>
                      <a:pt x="3" y="47"/>
                      <a:pt x="0" y="76"/>
                    </a:cubicBezTo>
                    <a:cubicBezTo>
                      <a:pt x="13" y="77"/>
                      <a:pt x="26" y="81"/>
                      <a:pt x="38" y="87"/>
                    </a:cubicBezTo>
                    <a:lnTo>
                      <a:pt x="38" y="82"/>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0" name="Freeform 214">
                <a:extLst>
                  <a:ext uri="{FF2B5EF4-FFF2-40B4-BE49-F238E27FC236}">
                    <a16:creationId xmlns:a16="http://schemas.microsoft.com/office/drawing/2014/main" id="{39678A17-5D7D-4DF8-870E-3EDC4267DB10}"/>
                  </a:ext>
                </a:extLst>
              </p:cNvPr>
              <p:cNvSpPr>
                <a:spLocks/>
              </p:cNvSpPr>
              <p:nvPr/>
            </p:nvSpPr>
            <p:spPr bwMode="auto">
              <a:xfrm>
                <a:off x="8425545" y="7861876"/>
                <a:ext cx="88407" cy="66305"/>
              </a:xfrm>
              <a:custGeom>
                <a:avLst/>
                <a:gdLst>
                  <a:gd name="T0" fmla="*/ 28 w 82"/>
                  <a:gd name="T1" fmla="*/ 61 h 61"/>
                  <a:gd name="T2" fmla="*/ 82 w 82"/>
                  <a:gd name="T3" fmla="*/ 39 h 61"/>
                  <a:gd name="T4" fmla="*/ 82 w 82"/>
                  <a:gd name="T5" fmla="*/ 0 h 61"/>
                  <a:gd name="T6" fmla="*/ 0 w 82"/>
                  <a:gd name="T7" fmla="*/ 34 h 61"/>
                  <a:gd name="T8" fmla="*/ 28 w 82"/>
                  <a:gd name="T9" fmla="*/ 61 h 61"/>
                </a:gdLst>
                <a:ahLst/>
                <a:cxnLst>
                  <a:cxn ang="0">
                    <a:pos x="T0" y="T1"/>
                  </a:cxn>
                  <a:cxn ang="0">
                    <a:pos x="T2" y="T3"/>
                  </a:cxn>
                  <a:cxn ang="0">
                    <a:pos x="T4" y="T5"/>
                  </a:cxn>
                  <a:cxn ang="0">
                    <a:pos x="T6" y="T7"/>
                  </a:cxn>
                  <a:cxn ang="0">
                    <a:pos x="T8" y="T9"/>
                  </a:cxn>
                </a:cxnLst>
                <a:rect l="0" t="0" r="r" b="b"/>
                <a:pathLst>
                  <a:path w="82" h="61">
                    <a:moveTo>
                      <a:pt x="28" y="61"/>
                    </a:moveTo>
                    <a:cubicBezTo>
                      <a:pt x="43" y="49"/>
                      <a:pt x="62" y="41"/>
                      <a:pt x="82" y="39"/>
                    </a:cubicBezTo>
                    <a:cubicBezTo>
                      <a:pt x="82" y="0"/>
                      <a:pt x="82" y="0"/>
                      <a:pt x="82" y="0"/>
                    </a:cubicBezTo>
                    <a:cubicBezTo>
                      <a:pt x="51" y="2"/>
                      <a:pt x="23" y="15"/>
                      <a:pt x="0" y="34"/>
                    </a:cubicBezTo>
                    <a:lnTo>
                      <a:pt x="28" y="61"/>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1" name="Freeform 215">
                <a:extLst>
                  <a:ext uri="{FF2B5EF4-FFF2-40B4-BE49-F238E27FC236}">
                    <a16:creationId xmlns:a16="http://schemas.microsoft.com/office/drawing/2014/main" id="{22BCA7B9-C5FB-4258-9B32-FCCF3FC80B5C}"/>
                  </a:ext>
                </a:extLst>
              </p:cNvPr>
              <p:cNvSpPr>
                <a:spLocks/>
              </p:cNvSpPr>
              <p:nvPr/>
            </p:nvSpPr>
            <p:spPr bwMode="auto">
              <a:xfrm>
                <a:off x="8536054" y="7861876"/>
                <a:ext cx="89880" cy="66305"/>
              </a:xfrm>
              <a:custGeom>
                <a:avLst/>
                <a:gdLst>
                  <a:gd name="T0" fmla="*/ 0 w 82"/>
                  <a:gd name="T1" fmla="*/ 0 h 61"/>
                  <a:gd name="T2" fmla="*/ 0 w 82"/>
                  <a:gd name="T3" fmla="*/ 39 h 61"/>
                  <a:gd name="T4" fmla="*/ 54 w 82"/>
                  <a:gd name="T5" fmla="*/ 61 h 61"/>
                  <a:gd name="T6" fmla="*/ 82 w 82"/>
                  <a:gd name="T7" fmla="*/ 34 h 61"/>
                  <a:gd name="T8" fmla="*/ 0 w 82"/>
                  <a:gd name="T9" fmla="*/ 0 h 61"/>
                </a:gdLst>
                <a:ahLst/>
                <a:cxnLst>
                  <a:cxn ang="0">
                    <a:pos x="T0" y="T1"/>
                  </a:cxn>
                  <a:cxn ang="0">
                    <a:pos x="T2" y="T3"/>
                  </a:cxn>
                  <a:cxn ang="0">
                    <a:pos x="T4" y="T5"/>
                  </a:cxn>
                  <a:cxn ang="0">
                    <a:pos x="T6" y="T7"/>
                  </a:cxn>
                  <a:cxn ang="0">
                    <a:pos x="T8" y="T9"/>
                  </a:cxn>
                </a:cxnLst>
                <a:rect l="0" t="0" r="r" b="b"/>
                <a:pathLst>
                  <a:path w="82" h="61">
                    <a:moveTo>
                      <a:pt x="0" y="0"/>
                    </a:moveTo>
                    <a:cubicBezTo>
                      <a:pt x="0" y="39"/>
                      <a:pt x="0" y="39"/>
                      <a:pt x="0" y="39"/>
                    </a:cubicBezTo>
                    <a:cubicBezTo>
                      <a:pt x="20" y="41"/>
                      <a:pt x="39" y="49"/>
                      <a:pt x="54" y="61"/>
                    </a:cubicBezTo>
                    <a:cubicBezTo>
                      <a:pt x="82" y="34"/>
                      <a:pt x="82" y="34"/>
                      <a:pt x="82" y="34"/>
                    </a:cubicBezTo>
                    <a:cubicBezTo>
                      <a:pt x="59" y="15"/>
                      <a:pt x="31" y="2"/>
                      <a:pt x="0" y="0"/>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2" name="Freeform 216">
                <a:extLst>
                  <a:ext uri="{FF2B5EF4-FFF2-40B4-BE49-F238E27FC236}">
                    <a16:creationId xmlns:a16="http://schemas.microsoft.com/office/drawing/2014/main" id="{E25B4B42-C553-473F-B34B-F883C2B0A270}"/>
                  </a:ext>
                </a:extLst>
              </p:cNvPr>
              <p:cNvSpPr>
                <a:spLocks/>
              </p:cNvSpPr>
              <p:nvPr/>
            </p:nvSpPr>
            <p:spPr bwMode="auto">
              <a:xfrm>
                <a:off x="8611198" y="7914920"/>
                <a:ext cx="67779" cy="88406"/>
              </a:xfrm>
              <a:custGeom>
                <a:avLst/>
                <a:gdLst>
                  <a:gd name="T0" fmla="*/ 23 w 62"/>
                  <a:gd name="T1" fmla="*/ 82 h 82"/>
                  <a:gd name="T2" fmla="*/ 62 w 62"/>
                  <a:gd name="T3" fmla="*/ 82 h 82"/>
                  <a:gd name="T4" fmla="*/ 28 w 62"/>
                  <a:gd name="T5" fmla="*/ 0 h 82"/>
                  <a:gd name="T6" fmla="*/ 0 w 62"/>
                  <a:gd name="T7" fmla="*/ 28 h 82"/>
                  <a:gd name="T8" fmla="*/ 23 w 62"/>
                  <a:gd name="T9" fmla="*/ 82 h 82"/>
                </a:gdLst>
                <a:ahLst/>
                <a:cxnLst>
                  <a:cxn ang="0">
                    <a:pos x="T0" y="T1"/>
                  </a:cxn>
                  <a:cxn ang="0">
                    <a:pos x="T2" y="T3"/>
                  </a:cxn>
                  <a:cxn ang="0">
                    <a:pos x="T4" y="T5"/>
                  </a:cxn>
                  <a:cxn ang="0">
                    <a:pos x="T6" y="T7"/>
                  </a:cxn>
                  <a:cxn ang="0">
                    <a:pos x="T8" y="T9"/>
                  </a:cxn>
                </a:cxnLst>
                <a:rect l="0" t="0" r="r" b="b"/>
                <a:pathLst>
                  <a:path w="62" h="82">
                    <a:moveTo>
                      <a:pt x="23" y="82"/>
                    </a:moveTo>
                    <a:cubicBezTo>
                      <a:pt x="62" y="82"/>
                      <a:pt x="62" y="82"/>
                      <a:pt x="62" y="82"/>
                    </a:cubicBezTo>
                    <a:cubicBezTo>
                      <a:pt x="59" y="51"/>
                      <a:pt x="47" y="22"/>
                      <a:pt x="28" y="0"/>
                    </a:cubicBezTo>
                    <a:cubicBezTo>
                      <a:pt x="0" y="28"/>
                      <a:pt x="0" y="28"/>
                      <a:pt x="0" y="28"/>
                    </a:cubicBezTo>
                    <a:cubicBezTo>
                      <a:pt x="13" y="43"/>
                      <a:pt x="21" y="61"/>
                      <a:pt x="23" y="82"/>
                    </a:cubicBezTo>
                    <a:close/>
                  </a:path>
                </a:pathLst>
              </a:custGeom>
              <a:solidFill>
                <a:srgbClr val="C1C1C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3" name="Freeform 217">
                <a:extLst>
                  <a:ext uri="{FF2B5EF4-FFF2-40B4-BE49-F238E27FC236}">
                    <a16:creationId xmlns:a16="http://schemas.microsoft.com/office/drawing/2014/main" id="{009BA92E-A1D0-402E-B22F-824C9A2AEDC2}"/>
                  </a:ext>
                </a:extLst>
              </p:cNvPr>
              <p:cNvSpPr>
                <a:spLocks/>
              </p:cNvSpPr>
              <p:nvPr/>
            </p:nvSpPr>
            <p:spPr bwMode="auto">
              <a:xfrm>
                <a:off x="8611198" y="8025427"/>
                <a:ext cx="67779" cy="88406"/>
              </a:xfrm>
              <a:custGeom>
                <a:avLst/>
                <a:gdLst>
                  <a:gd name="T0" fmla="*/ 0 w 62"/>
                  <a:gd name="T1" fmla="*/ 54 h 81"/>
                  <a:gd name="T2" fmla="*/ 28 w 62"/>
                  <a:gd name="T3" fmla="*/ 81 h 81"/>
                  <a:gd name="T4" fmla="*/ 62 w 62"/>
                  <a:gd name="T5" fmla="*/ 0 h 81"/>
                  <a:gd name="T6" fmla="*/ 23 w 62"/>
                  <a:gd name="T7" fmla="*/ 0 h 81"/>
                  <a:gd name="T8" fmla="*/ 0 w 62"/>
                  <a:gd name="T9" fmla="*/ 54 h 81"/>
                </a:gdLst>
                <a:ahLst/>
                <a:cxnLst>
                  <a:cxn ang="0">
                    <a:pos x="T0" y="T1"/>
                  </a:cxn>
                  <a:cxn ang="0">
                    <a:pos x="T2" y="T3"/>
                  </a:cxn>
                  <a:cxn ang="0">
                    <a:pos x="T4" y="T5"/>
                  </a:cxn>
                  <a:cxn ang="0">
                    <a:pos x="T6" y="T7"/>
                  </a:cxn>
                  <a:cxn ang="0">
                    <a:pos x="T8" y="T9"/>
                  </a:cxn>
                </a:cxnLst>
                <a:rect l="0" t="0" r="r" b="b"/>
                <a:pathLst>
                  <a:path w="62" h="81">
                    <a:moveTo>
                      <a:pt x="0" y="54"/>
                    </a:moveTo>
                    <a:cubicBezTo>
                      <a:pt x="28" y="81"/>
                      <a:pt x="28" y="81"/>
                      <a:pt x="28" y="81"/>
                    </a:cubicBezTo>
                    <a:cubicBezTo>
                      <a:pt x="47" y="59"/>
                      <a:pt x="59" y="31"/>
                      <a:pt x="62" y="0"/>
                    </a:cubicBezTo>
                    <a:cubicBezTo>
                      <a:pt x="23" y="0"/>
                      <a:pt x="23" y="0"/>
                      <a:pt x="23" y="0"/>
                    </a:cubicBezTo>
                    <a:cubicBezTo>
                      <a:pt x="21" y="20"/>
                      <a:pt x="13" y="39"/>
                      <a:pt x="0" y="54"/>
                    </a:cubicBezTo>
                    <a:close/>
                  </a:path>
                </a:pathLst>
              </a:custGeom>
              <a:solidFill>
                <a:srgbClr val="C1C1C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4" name="Freeform 218">
                <a:extLst>
                  <a:ext uri="{FF2B5EF4-FFF2-40B4-BE49-F238E27FC236}">
                    <a16:creationId xmlns:a16="http://schemas.microsoft.com/office/drawing/2014/main" id="{D8D32E91-08F5-4A9C-A43B-7277A5710A46}"/>
                  </a:ext>
                </a:extLst>
              </p:cNvPr>
              <p:cNvSpPr>
                <a:spLocks/>
              </p:cNvSpPr>
              <p:nvPr/>
            </p:nvSpPr>
            <p:spPr bwMode="auto">
              <a:xfrm>
                <a:off x="8263467" y="8009219"/>
                <a:ext cx="271113" cy="271111"/>
              </a:xfrm>
              <a:custGeom>
                <a:avLst/>
                <a:gdLst>
                  <a:gd name="T0" fmla="*/ 248 w 248"/>
                  <a:gd name="T1" fmla="*/ 235 h 249"/>
                  <a:gd name="T2" fmla="*/ 159 w 248"/>
                  <a:gd name="T3" fmla="*/ 146 h 249"/>
                  <a:gd name="T4" fmla="*/ 179 w 248"/>
                  <a:gd name="T5" fmla="*/ 90 h 249"/>
                  <a:gd name="T6" fmla="*/ 90 w 248"/>
                  <a:gd name="T7" fmla="*/ 0 h 249"/>
                  <a:gd name="T8" fmla="*/ 0 w 248"/>
                  <a:gd name="T9" fmla="*/ 90 h 249"/>
                  <a:gd name="T10" fmla="*/ 90 w 248"/>
                  <a:gd name="T11" fmla="*/ 179 h 249"/>
                  <a:gd name="T12" fmla="*/ 145 w 248"/>
                  <a:gd name="T13" fmla="*/ 160 h 249"/>
                  <a:gd name="T14" fmla="*/ 233 w 248"/>
                  <a:gd name="T15" fmla="*/ 249 h 249"/>
                  <a:gd name="T16" fmla="*/ 248 w 248"/>
                  <a:gd name="T17" fmla="*/ 2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9">
                    <a:moveTo>
                      <a:pt x="248" y="235"/>
                    </a:moveTo>
                    <a:cubicBezTo>
                      <a:pt x="159" y="146"/>
                      <a:pt x="159" y="146"/>
                      <a:pt x="159" y="146"/>
                    </a:cubicBezTo>
                    <a:cubicBezTo>
                      <a:pt x="172" y="131"/>
                      <a:pt x="179" y="111"/>
                      <a:pt x="179" y="90"/>
                    </a:cubicBezTo>
                    <a:cubicBezTo>
                      <a:pt x="179" y="40"/>
                      <a:pt x="139" y="0"/>
                      <a:pt x="90" y="0"/>
                    </a:cubicBezTo>
                    <a:cubicBezTo>
                      <a:pt x="40" y="0"/>
                      <a:pt x="0" y="40"/>
                      <a:pt x="0" y="90"/>
                    </a:cubicBezTo>
                    <a:cubicBezTo>
                      <a:pt x="0" y="139"/>
                      <a:pt x="40" y="179"/>
                      <a:pt x="90" y="179"/>
                    </a:cubicBezTo>
                    <a:cubicBezTo>
                      <a:pt x="110" y="179"/>
                      <a:pt x="129" y="172"/>
                      <a:pt x="145" y="160"/>
                    </a:cubicBezTo>
                    <a:cubicBezTo>
                      <a:pt x="233" y="249"/>
                      <a:pt x="233" y="249"/>
                      <a:pt x="233" y="249"/>
                    </a:cubicBezTo>
                    <a:lnTo>
                      <a:pt x="248" y="235"/>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5" name="Oval 219">
                <a:extLst>
                  <a:ext uri="{FF2B5EF4-FFF2-40B4-BE49-F238E27FC236}">
                    <a16:creationId xmlns:a16="http://schemas.microsoft.com/office/drawing/2014/main" id="{B2B7964D-9D2A-4CC9-ADD7-87C42468D6D4}"/>
                  </a:ext>
                </a:extLst>
              </p:cNvPr>
              <p:cNvSpPr>
                <a:spLocks noChangeArrowheads="1"/>
              </p:cNvSpPr>
              <p:nvPr/>
            </p:nvSpPr>
            <p:spPr bwMode="auto">
              <a:xfrm>
                <a:off x="8284095" y="8029847"/>
                <a:ext cx="154711" cy="153236"/>
              </a:xfrm>
              <a:prstGeom prst="ellipse">
                <a:avLst/>
              </a:prstGeom>
              <a:solidFill>
                <a:srgbClr val="DEDEDE"/>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6" name="Rectangle 220">
                <a:extLst>
                  <a:ext uri="{FF2B5EF4-FFF2-40B4-BE49-F238E27FC236}">
                    <a16:creationId xmlns:a16="http://schemas.microsoft.com/office/drawing/2014/main" id="{3FD9AE96-0D70-4CC2-8FF7-807D05C52713}"/>
                  </a:ext>
                </a:extLst>
              </p:cNvPr>
              <p:cNvSpPr>
                <a:spLocks noChangeArrowheads="1"/>
              </p:cNvSpPr>
              <p:nvPr/>
            </p:nvSpPr>
            <p:spPr bwMode="auto">
              <a:xfrm>
                <a:off x="8350401" y="8053422"/>
                <a:ext cx="22102" cy="7514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7" name="Rectangle 221">
                <a:extLst>
                  <a:ext uri="{FF2B5EF4-FFF2-40B4-BE49-F238E27FC236}">
                    <a16:creationId xmlns:a16="http://schemas.microsoft.com/office/drawing/2014/main" id="{33093489-3AB5-4352-AEFF-F307554B81ED}"/>
                  </a:ext>
                </a:extLst>
              </p:cNvPr>
              <p:cNvSpPr>
                <a:spLocks noChangeArrowheads="1"/>
              </p:cNvSpPr>
              <p:nvPr/>
            </p:nvSpPr>
            <p:spPr bwMode="auto">
              <a:xfrm>
                <a:off x="8350401" y="8140355"/>
                <a:ext cx="22102" cy="2210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8" name="Freeform 222">
                <a:extLst>
                  <a:ext uri="{FF2B5EF4-FFF2-40B4-BE49-F238E27FC236}">
                    <a16:creationId xmlns:a16="http://schemas.microsoft.com/office/drawing/2014/main" id="{4E7190A9-40C7-4004-B692-A213A202F2A3}"/>
                  </a:ext>
                </a:extLst>
              </p:cNvPr>
              <p:cNvSpPr>
                <a:spLocks/>
              </p:cNvSpPr>
              <p:nvPr/>
            </p:nvSpPr>
            <p:spPr bwMode="auto">
              <a:xfrm>
                <a:off x="8493324" y="7942916"/>
                <a:ext cx="101668" cy="104614"/>
              </a:xfrm>
              <a:custGeom>
                <a:avLst/>
                <a:gdLst>
                  <a:gd name="T0" fmla="*/ 93 w 93"/>
                  <a:gd name="T1" fmla="*/ 14 h 96"/>
                  <a:gd name="T2" fmla="*/ 79 w 93"/>
                  <a:gd name="T3" fmla="*/ 0 h 96"/>
                  <a:gd name="T4" fmla="*/ 41 w 93"/>
                  <a:gd name="T5" fmla="*/ 38 h 96"/>
                  <a:gd name="T6" fmla="*/ 30 w 93"/>
                  <a:gd name="T7" fmla="*/ 36 h 96"/>
                  <a:gd name="T8" fmla="*/ 0 w 93"/>
                  <a:gd name="T9" fmla="*/ 66 h 96"/>
                  <a:gd name="T10" fmla="*/ 30 w 93"/>
                  <a:gd name="T11" fmla="*/ 96 h 96"/>
                  <a:gd name="T12" fmla="*/ 60 w 93"/>
                  <a:gd name="T13" fmla="*/ 66 h 96"/>
                  <a:gd name="T14" fmla="*/ 56 w 93"/>
                  <a:gd name="T15" fmla="*/ 51 h 96"/>
                  <a:gd name="T16" fmla="*/ 93 w 93"/>
                  <a:gd name="T17"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6">
                    <a:moveTo>
                      <a:pt x="93" y="14"/>
                    </a:moveTo>
                    <a:cubicBezTo>
                      <a:pt x="79" y="0"/>
                      <a:pt x="79" y="0"/>
                      <a:pt x="79" y="0"/>
                    </a:cubicBezTo>
                    <a:cubicBezTo>
                      <a:pt x="41" y="38"/>
                      <a:pt x="41" y="38"/>
                      <a:pt x="41" y="38"/>
                    </a:cubicBezTo>
                    <a:cubicBezTo>
                      <a:pt x="38" y="36"/>
                      <a:pt x="34" y="36"/>
                      <a:pt x="30" y="36"/>
                    </a:cubicBezTo>
                    <a:cubicBezTo>
                      <a:pt x="13" y="36"/>
                      <a:pt x="0" y="49"/>
                      <a:pt x="0" y="66"/>
                    </a:cubicBezTo>
                    <a:cubicBezTo>
                      <a:pt x="0" y="82"/>
                      <a:pt x="13" y="96"/>
                      <a:pt x="30" y="96"/>
                    </a:cubicBezTo>
                    <a:cubicBezTo>
                      <a:pt x="47" y="96"/>
                      <a:pt x="60" y="82"/>
                      <a:pt x="60" y="66"/>
                    </a:cubicBezTo>
                    <a:cubicBezTo>
                      <a:pt x="60" y="60"/>
                      <a:pt x="59" y="55"/>
                      <a:pt x="56" y="51"/>
                    </a:cubicBezTo>
                    <a:lnTo>
                      <a:pt x="93" y="14"/>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spTree>
    <p:extLst>
      <p:ext uri="{BB962C8B-B14F-4D97-AF65-F5344CB8AC3E}">
        <p14:creationId xmlns:p14="http://schemas.microsoft.com/office/powerpoint/2010/main" val="341926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BC782-4A06-498C-B87A-774AF2CF606D}">
  <ds:schemaRef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0c1a6c9c-f016-4857-bf43-21b252e701d9"/>
    <ds:schemaRef ds:uri="7a20bb1a-2526-436b-a0aa-406322af6dcc"/>
    <ds:schemaRef ds:uri="http://purl.org/dc/elements/1.1/"/>
    <ds:schemaRef ds:uri="http://schemas.microsoft.com/sharepoint/v3"/>
  </ds:schemaRefs>
</ds:datastoreItem>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A22D13A3-B3F0-446D-BC31-8C7628600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419478-5607-4e24-9036-5a0e9a431bae"/>
    <ds:schemaRef ds:uri="f369e916-4bd8-4af9-b2c4-8613bc533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52514</TotalTime>
  <Words>166</Words>
  <Application>Microsoft Macintosh PowerPoint</Application>
  <PresentationFormat>Custom</PresentationFormat>
  <Paragraphs>19</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Segoe UI</vt:lpstr>
      <vt:lpstr>Arial</vt:lpstr>
      <vt:lpstr>Wingdings</vt:lpstr>
      <vt:lpstr>Segoe UI Semibold</vt:lpstr>
      <vt:lpstr>Calibri</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Lisa Alpert</cp:lastModifiedBy>
  <cp:revision>1600</cp:revision>
  <cp:lastPrinted>2013-10-01T16:28:23Z</cp:lastPrinted>
  <dcterms:created xsi:type="dcterms:W3CDTF">2020-06-11T18:12:45Z</dcterms:created>
  <dcterms:modified xsi:type="dcterms:W3CDTF">2020-10-08T17:37:13Z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