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77" r:id="rId5"/>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ncept 1" id="{62BC6678-90F6-4735-87C0-CF7C379EE38A}">
          <p14:sldIdLst>
            <p14:sldId id="27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inne Kaulia" initials="CK" lastIdx="14" clrIdx="0">
    <p:extLst>
      <p:ext uri="{19B8F6BF-5375-455C-9EA6-DF929625EA0E}">
        <p15:presenceInfo xmlns:p15="http://schemas.microsoft.com/office/powerpoint/2012/main" userId="S::Corinne@audienz.com::21825efb-0f48-40b6-af36-bc7cf7adbae0" providerId="AD"/>
      </p:ext>
    </p:extLst>
  </p:cmAuthor>
  <p:cmAuthor id="2" name="Mary Lisa Newman" initials="MLN" lastIdx="14" clrIdx="1">
    <p:extLst>
      <p:ext uri="{19B8F6BF-5375-455C-9EA6-DF929625EA0E}">
        <p15:presenceInfo xmlns:p15="http://schemas.microsoft.com/office/powerpoint/2012/main" userId="S::marylisa@audienz.com::9c8cba21-67a1-4aa9-98ba-c4ca1eda0aa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78D4"/>
    <a:srgbClr val="3192DC"/>
    <a:srgbClr val="E8F5FD"/>
    <a:srgbClr val="005A9F"/>
    <a:srgbClr val="449EE1"/>
    <a:srgbClr val="0078D7"/>
    <a:srgbClr val="E9F3FC"/>
    <a:srgbClr val="ECFAFD"/>
    <a:srgbClr val="F1F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028B2D-6D21-4D00-A2DD-1202F841E6B4}" v="17" dt="2019-10-24T17:08:52.0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7" d="100"/>
          <a:sy n="47" d="100"/>
        </p:scale>
        <p:origin x="217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2D9624-9692-4682-A992-034E95FD29E5}" type="datetimeFigureOut">
              <a:rPr lang="en-US" smtClean="0"/>
              <a:t>6/26/2020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232B5A-F81C-4E17-884D-44A7F4294DC0}" type="slidenum">
              <a:rPr lang="en-US" smtClean="0"/>
              <a:t>‹#›</a:t>
            </a:fld>
            <a:endParaRPr lang="en-US"/>
          </a:p>
        </p:txBody>
      </p:sp>
    </p:spTree>
    <p:extLst>
      <p:ext uri="{BB962C8B-B14F-4D97-AF65-F5344CB8AC3E}">
        <p14:creationId xmlns:p14="http://schemas.microsoft.com/office/powerpoint/2010/main" val="626914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232B5A-F81C-4E17-884D-44A7F4294DC0}" type="slidenum">
              <a:rPr lang="en-US" smtClean="0"/>
              <a:t>1</a:t>
            </a:fld>
            <a:endParaRPr lang="en-US"/>
          </a:p>
        </p:txBody>
      </p:sp>
    </p:spTree>
    <p:extLst>
      <p:ext uri="{BB962C8B-B14F-4D97-AF65-F5344CB8AC3E}">
        <p14:creationId xmlns:p14="http://schemas.microsoft.com/office/powerpoint/2010/main" val="3854749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6890320"/>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6152" y="486836"/>
            <a:ext cx="6163056" cy="109728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56152" y="1744580"/>
            <a:ext cx="6163056" cy="6827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852865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6858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400" userDrawn="1">
          <p15:clr>
            <a:srgbClr val="F26B43"/>
          </p15:clr>
        </p15:guide>
        <p15:guide id="2" pos="4104" userDrawn="1">
          <p15:clr>
            <a:srgbClr val="F26B43"/>
          </p15:clr>
        </p15:guide>
        <p15:guide id="3" pos="216" userDrawn="1">
          <p15:clr>
            <a:srgbClr val="F26B43"/>
          </p15:clr>
        </p15:guide>
        <p15:guide id="4" orient="horz" pos="288"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hyperlink" Target="https://azure.microsoft.com/en-us/blog/run-windows-server-and-sql-server-workloads-seamlessly-across-your-hybrid-environments/"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54" name="Group 853">
            <a:extLst>
              <a:ext uri="{FF2B5EF4-FFF2-40B4-BE49-F238E27FC236}">
                <a16:creationId xmlns:a16="http://schemas.microsoft.com/office/drawing/2014/main" id="{4AEC1C40-EE89-43E2-92BD-36B771497869}"/>
              </a:ext>
            </a:extLst>
          </p:cNvPr>
          <p:cNvGrpSpPr/>
          <p:nvPr/>
        </p:nvGrpSpPr>
        <p:grpSpPr>
          <a:xfrm>
            <a:off x="0" y="0"/>
            <a:ext cx="6858000" cy="1990504"/>
            <a:chOff x="0" y="0"/>
            <a:chExt cx="6858000" cy="1990504"/>
          </a:xfrm>
        </p:grpSpPr>
        <p:sp>
          <p:nvSpPr>
            <p:cNvPr id="856" name="Rectangle 855">
              <a:extLst>
                <a:ext uri="{FF2B5EF4-FFF2-40B4-BE49-F238E27FC236}">
                  <a16:creationId xmlns:a16="http://schemas.microsoft.com/office/drawing/2014/main" id="{ADEAE0B2-7B93-4EDB-A387-4E03789D4ECD}"/>
                </a:ext>
              </a:extLst>
            </p:cNvPr>
            <p:cNvSpPr/>
            <p:nvPr/>
          </p:nvSpPr>
          <p:spPr>
            <a:xfrm>
              <a:off x="0" y="0"/>
              <a:ext cx="6858000" cy="17007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8" name="Group 857">
              <a:extLst>
                <a:ext uri="{FF2B5EF4-FFF2-40B4-BE49-F238E27FC236}">
                  <a16:creationId xmlns:a16="http://schemas.microsoft.com/office/drawing/2014/main" id="{90F33AFA-0BC7-47FE-888B-1B66805DEF43}"/>
                </a:ext>
              </a:extLst>
            </p:cNvPr>
            <p:cNvGrpSpPr/>
            <p:nvPr/>
          </p:nvGrpSpPr>
          <p:grpSpPr>
            <a:xfrm>
              <a:off x="3716382" y="6833"/>
              <a:ext cx="3060072" cy="1683456"/>
              <a:chOff x="3887954" y="921071"/>
              <a:chExt cx="2617564" cy="1284065"/>
            </a:xfrm>
          </p:grpSpPr>
          <p:sp>
            <p:nvSpPr>
              <p:cNvPr id="928" name="Freeform: Shape 927">
                <a:extLst>
                  <a:ext uri="{FF2B5EF4-FFF2-40B4-BE49-F238E27FC236}">
                    <a16:creationId xmlns:a16="http://schemas.microsoft.com/office/drawing/2014/main" id="{463D27F5-CDB9-4971-A31D-BCF7A7BEB10B}"/>
                  </a:ext>
                </a:extLst>
              </p:cNvPr>
              <p:cNvSpPr/>
              <p:nvPr/>
            </p:nvSpPr>
            <p:spPr>
              <a:xfrm>
                <a:off x="5230979" y="930596"/>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859"/>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29" name="Freeform: Shape 928">
                <a:extLst>
                  <a:ext uri="{FF2B5EF4-FFF2-40B4-BE49-F238E27FC236}">
                    <a16:creationId xmlns:a16="http://schemas.microsoft.com/office/drawing/2014/main" id="{5A9E4781-AF51-4B25-A650-D2C34FF8682D}"/>
                  </a:ext>
                </a:extLst>
              </p:cNvPr>
              <p:cNvSpPr/>
              <p:nvPr/>
            </p:nvSpPr>
            <p:spPr>
              <a:xfrm>
                <a:off x="5320990" y="930596"/>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30" name="Freeform: Shape 929">
                <a:extLst>
                  <a:ext uri="{FF2B5EF4-FFF2-40B4-BE49-F238E27FC236}">
                    <a16:creationId xmlns:a16="http://schemas.microsoft.com/office/drawing/2014/main" id="{AFA20D71-65C4-472B-BDCC-4E512F6F94FB}"/>
                  </a:ext>
                </a:extLst>
              </p:cNvPr>
              <p:cNvSpPr/>
              <p:nvPr/>
            </p:nvSpPr>
            <p:spPr>
              <a:xfrm>
                <a:off x="5411001" y="930596"/>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858"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31" name="Freeform: Shape 930">
                <a:extLst>
                  <a:ext uri="{FF2B5EF4-FFF2-40B4-BE49-F238E27FC236}">
                    <a16:creationId xmlns:a16="http://schemas.microsoft.com/office/drawing/2014/main" id="{BA299252-1A6C-4805-B828-E6304F02B061}"/>
                  </a:ext>
                </a:extLst>
              </p:cNvPr>
              <p:cNvSpPr/>
              <p:nvPr/>
            </p:nvSpPr>
            <p:spPr>
              <a:xfrm>
                <a:off x="5501108" y="930596"/>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859"/>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32" name="Freeform: Shape 931">
                <a:extLst>
                  <a:ext uri="{FF2B5EF4-FFF2-40B4-BE49-F238E27FC236}">
                    <a16:creationId xmlns:a16="http://schemas.microsoft.com/office/drawing/2014/main" id="{97813280-44E3-4AEF-ACAC-0654893C5D5C}"/>
                  </a:ext>
                </a:extLst>
              </p:cNvPr>
              <p:cNvSpPr/>
              <p:nvPr/>
            </p:nvSpPr>
            <p:spPr>
              <a:xfrm>
                <a:off x="5591119" y="930596"/>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33" name="Freeform: Shape 932">
                <a:extLst>
                  <a:ext uri="{FF2B5EF4-FFF2-40B4-BE49-F238E27FC236}">
                    <a16:creationId xmlns:a16="http://schemas.microsoft.com/office/drawing/2014/main" id="{D100BAD8-A71A-400F-8F6B-5B89C0EAF582}"/>
                  </a:ext>
                </a:extLst>
              </p:cNvPr>
              <p:cNvSpPr/>
              <p:nvPr/>
            </p:nvSpPr>
            <p:spPr>
              <a:xfrm>
                <a:off x="5681130" y="930596"/>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858"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934" name="Freeform: Shape 933">
                <a:extLst>
                  <a:ext uri="{FF2B5EF4-FFF2-40B4-BE49-F238E27FC236}">
                    <a16:creationId xmlns:a16="http://schemas.microsoft.com/office/drawing/2014/main" id="{1594D0C7-AE92-41F2-B2C5-E8D8CE74A339}"/>
                  </a:ext>
                </a:extLst>
              </p:cNvPr>
              <p:cNvSpPr/>
              <p:nvPr/>
            </p:nvSpPr>
            <p:spPr>
              <a:xfrm>
                <a:off x="5771237" y="930596"/>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935" name="Freeform: Shape 934">
                <a:extLst>
                  <a:ext uri="{FF2B5EF4-FFF2-40B4-BE49-F238E27FC236}">
                    <a16:creationId xmlns:a16="http://schemas.microsoft.com/office/drawing/2014/main" id="{43A6065B-77B6-4D4B-A919-FEA189C140BF}"/>
                  </a:ext>
                </a:extLst>
              </p:cNvPr>
              <p:cNvSpPr/>
              <p:nvPr/>
            </p:nvSpPr>
            <p:spPr>
              <a:xfrm>
                <a:off x="5861248" y="930596"/>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763"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936" name="Freeform: Shape 935">
                <a:extLst>
                  <a:ext uri="{FF2B5EF4-FFF2-40B4-BE49-F238E27FC236}">
                    <a16:creationId xmlns:a16="http://schemas.microsoft.com/office/drawing/2014/main" id="{3BD807CD-D34F-40A7-9E92-D5C41EB83A5B}"/>
                  </a:ext>
                </a:extLst>
              </p:cNvPr>
              <p:cNvSpPr/>
              <p:nvPr/>
            </p:nvSpPr>
            <p:spPr>
              <a:xfrm>
                <a:off x="5951259" y="930596"/>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858"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943" name="Freeform: Shape 942">
                <a:extLst>
                  <a:ext uri="{FF2B5EF4-FFF2-40B4-BE49-F238E27FC236}">
                    <a16:creationId xmlns:a16="http://schemas.microsoft.com/office/drawing/2014/main" id="{B434F889-7C37-4F19-9489-85D3458500C0}"/>
                  </a:ext>
                </a:extLst>
              </p:cNvPr>
              <p:cNvSpPr/>
              <p:nvPr/>
            </p:nvSpPr>
            <p:spPr>
              <a:xfrm>
                <a:off x="6041366" y="930596"/>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944" name="Freeform: Shape 943">
                <a:extLst>
                  <a:ext uri="{FF2B5EF4-FFF2-40B4-BE49-F238E27FC236}">
                    <a16:creationId xmlns:a16="http://schemas.microsoft.com/office/drawing/2014/main" id="{7205438F-3928-439D-8126-D34EDB1EC132}"/>
                  </a:ext>
                </a:extLst>
              </p:cNvPr>
              <p:cNvSpPr/>
              <p:nvPr/>
            </p:nvSpPr>
            <p:spPr>
              <a:xfrm>
                <a:off x="6131377" y="930596"/>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945" name="Freeform: Shape 944">
                <a:extLst>
                  <a:ext uri="{FF2B5EF4-FFF2-40B4-BE49-F238E27FC236}">
                    <a16:creationId xmlns:a16="http://schemas.microsoft.com/office/drawing/2014/main" id="{39D9E3CB-A070-4728-AA31-FB38718B4710}"/>
                  </a:ext>
                </a:extLst>
              </p:cNvPr>
              <p:cNvSpPr/>
              <p:nvPr/>
            </p:nvSpPr>
            <p:spPr>
              <a:xfrm>
                <a:off x="6221483" y="930596"/>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9"/>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946" name="Freeform: Shape 945">
                <a:extLst>
                  <a:ext uri="{FF2B5EF4-FFF2-40B4-BE49-F238E27FC236}">
                    <a16:creationId xmlns:a16="http://schemas.microsoft.com/office/drawing/2014/main" id="{02035886-EED6-4CC8-BF3B-AD0F75C871AF}"/>
                  </a:ext>
                </a:extLst>
              </p:cNvPr>
              <p:cNvSpPr/>
              <p:nvPr/>
            </p:nvSpPr>
            <p:spPr>
              <a:xfrm>
                <a:off x="6311495" y="930596"/>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947" name="Freeform: Shape 946">
                <a:extLst>
                  <a:ext uri="{FF2B5EF4-FFF2-40B4-BE49-F238E27FC236}">
                    <a16:creationId xmlns:a16="http://schemas.microsoft.com/office/drawing/2014/main" id="{89BA4254-AB77-4832-80BF-8A7C5DB62486}"/>
                  </a:ext>
                </a:extLst>
              </p:cNvPr>
              <p:cNvSpPr/>
              <p:nvPr/>
            </p:nvSpPr>
            <p:spPr>
              <a:xfrm>
                <a:off x="6401506" y="930596"/>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948" name="Freeform: Shape 947">
                <a:extLst>
                  <a:ext uri="{FF2B5EF4-FFF2-40B4-BE49-F238E27FC236}">
                    <a16:creationId xmlns:a16="http://schemas.microsoft.com/office/drawing/2014/main" id="{16F6EED5-5CF4-4286-8F75-EF964E93D9D5}"/>
                  </a:ext>
                </a:extLst>
              </p:cNvPr>
              <p:cNvSpPr/>
              <p:nvPr/>
            </p:nvSpPr>
            <p:spPr>
              <a:xfrm>
                <a:off x="6491612" y="930596"/>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9"/>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949" name="Freeform: Shape 948">
                <a:extLst>
                  <a:ext uri="{FF2B5EF4-FFF2-40B4-BE49-F238E27FC236}">
                    <a16:creationId xmlns:a16="http://schemas.microsoft.com/office/drawing/2014/main" id="{27288E1C-205F-4632-9597-D4DFE30AF3AA}"/>
                  </a:ext>
                </a:extLst>
              </p:cNvPr>
              <p:cNvSpPr/>
              <p:nvPr/>
            </p:nvSpPr>
            <p:spPr>
              <a:xfrm>
                <a:off x="5230979" y="102070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50" name="Freeform: Shape 949">
                <a:extLst>
                  <a:ext uri="{FF2B5EF4-FFF2-40B4-BE49-F238E27FC236}">
                    <a16:creationId xmlns:a16="http://schemas.microsoft.com/office/drawing/2014/main" id="{AB3018D4-380C-4090-A8D0-C4DB4A5857F9}"/>
                  </a:ext>
                </a:extLst>
              </p:cNvPr>
              <p:cNvSpPr/>
              <p:nvPr/>
            </p:nvSpPr>
            <p:spPr>
              <a:xfrm>
                <a:off x="5320990" y="102070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51" name="Freeform: Shape 950">
                <a:extLst>
                  <a:ext uri="{FF2B5EF4-FFF2-40B4-BE49-F238E27FC236}">
                    <a16:creationId xmlns:a16="http://schemas.microsoft.com/office/drawing/2014/main" id="{6303B2F8-B675-4760-8F05-93D95DCFA25A}"/>
                  </a:ext>
                </a:extLst>
              </p:cNvPr>
              <p:cNvSpPr/>
              <p:nvPr/>
            </p:nvSpPr>
            <p:spPr>
              <a:xfrm>
                <a:off x="5411001" y="102070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52" name="Freeform: Shape 951">
                <a:extLst>
                  <a:ext uri="{FF2B5EF4-FFF2-40B4-BE49-F238E27FC236}">
                    <a16:creationId xmlns:a16="http://schemas.microsoft.com/office/drawing/2014/main" id="{ACEC1C47-7648-4AB6-B87E-34892DAE9688}"/>
                  </a:ext>
                </a:extLst>
              </p:cNvPr>
              <p:cNvSpPr/>
              <p:nvPr/>
            </p:nvSpPr>
            <p:spPr>
              <a:xfrm>
                <a:off x="5501108" y="102070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53" name="Freeform: Shape 952">
                <a:extLst>
                  <a:ext uri="{FF2B5EF4-FFF2-40B4-BE49-F238E27FC236}">
                    <a16:creationId xmlns:a16="http://schemas.microsoft.com/office/drawing/2014/main" id="{689F2B61-3540-4280-9489-61F2548F3965}"/>
                  </a:ext>
                </a:extLst>
              </p:cNvPr>
              <p:cNvSpPr/>
              <p:nvPr/>
            </p:nvSpPr>
            <p:spPr>
              <a:xfrm>
                <a:off x="5591119" y="102070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54" name="Freeform: Shape 953">
                <a:extLst>
                  <a:ext uri="{FF2B5EF4-FFF2-40B4-BE49-F238E27FC236}">
                    <a16:creationId xmlns:a16="http://schemas.microsoft.com/office/drawing/2014/main" id="{300ADF88-F741-49D8-A241-8268078E7AA5}"/>
                  </a:ext>
                </a:extLst>
              </p:cNvPr>
              <p:cNvSpPr/>
              <p:nvPr/>
            </p:nvSpPr>
            <p:spPr>
              <a:xfrm>
                <a:off x="5681130" y="102070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955" name="Freeform: Shape 954">
                <a:extLst>
                  <a:ext uri="{FF2B5EF4-FFF2-40B4-BE49-F238E27FC236}">
                    <a16:creationId xmlns:a16="http://schemas.microsoft.com/office/drawing/2014/main" id="{411277E1-F6EA-466F-B0A0-5B3B6151FE0B}"/>
                  </a:ext>
                </a:extLst>
              </p:cNvPr>
              <p:cNvSpPr/>
              <p:nvPr/>
            </p:nvSpPr>
            <p:spPr>
              <a:xfrm>
                <a:off x="5771237" y="102070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956" name="Freeform: Shape 955">
                <a:extLst>
                  <a:ext uri="{FF2B5EF4-FFF2-40B4-BE49-F238E27FC236}">
                    <a16:creationId xmlns:a16="http://schemas.microsoft.com/office/drawing/2014/main" id="{AFA1E0E0-7135-43F6-A98E-22BB54F94146}"/>
                  </a:ext>
                </a:extLst>
              </p:cNvPr>
              <p:cNvSpPr/>
              <p:nvPr/>
            </p:nvSpPr>
            <p:spPr>
              <a:xfrm>
                <a:off x="5861248" y="102070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957" name="Freeform: Shape 956">
                <a:extLst>
                  <a:ext uri="{FF2B5EF4-FFF2-40B4-BE49-F238E27FC236}">
                    <a16:creationId xmlns:a16="http://schemas.microsoft.com/office/drawing/2014/main" id="{5BBB01CA-6B28-4BD5-8141-2CC3AF42A607}"/>
                  </a:ext>
                </a:extLst>
              </p:cNvPr>
              <p:cNvSpPr/>
              <p:nvPr/>
            </p:nvSpPr>
            <p:spPr>
              <a:xfrm>
                <a:off x="5951259" y="102070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958" name="Freeform: Shape 957">
                <a:extLst>
                  <a:ext uri="{FF2B5EF4-FFF2-40B4-BE49-F238E27FC236}">
                    <a16:creationId xmlns:a16="http://schemas.microsoft.com/office/drawing/2014/main" id="{572582F4-D4BD-406E-A177-736889B9E88E}"/>
                  </a:ext>
                </a:extLst>
              </p:cNvPr>
              <p:cNvSpPr/>
              <p:nvPr/>
            </p:nvSpPr>
            <p:spPr>
              <a:xfrm>
                <a:off x="6041366" y="102070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959" name="Freeform: Shape 958">
                <a:extLst>
                  <a:ext uri="{FF2B5EF4-FFF2-40B4-BE49-F238E27FC236}">
                    <a16:creationId xmlns:a16="http://schemas.microsoft.com/office/drawing/2014/main" id="{2F30F4B0-3573-4940-9007-090B36B9A09F}"/>
                  </a:ext>
                </a:extLst>
              </p:cNvPr>
              <p:cNvSpPr/>
              <p:nvPr/>
            </p:nvSpPr>
            <p:spPr>
              <a:xfrm>
                <a:off x="6131377" y="102070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960" name="Freeform: Shape 959">
                <a:extLst>
                  <a:ext uri="{FF2B5EF4-FFF2-40B4-BE49-F238E27FC236}">
                    <a16:creationId xmlns:a16="http://schemas.microsoft.com/office/drawing/2014/main" id="{12B091A8-0DB0-4CEE-8578-5A0DF0F3EFEB}"/>
                  </a:ext>
                </a:extLst>
              </p:cNvPr>
              <p:cNvSpPr/>
              <p:nvPr/>
            </p:nvSpPr>
            <p:spPr>
              <a:xfrm>
                <a:off x="6221483" y="102070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961" name="Freeform: Shape 960">
                <a:extLst>
                  <a:ext uri="{FF2B5EF4-FFF2-40B4-BE49-F238E27FC236}">
                    <a16:creationId xmlns:a16="http://schemas.microsoft.com/office/drawing/2014/main" id="{A0A216DA-7D99-4303-97B6-B2108F6BB299}"/>
                  </a:ext>
                </a:extLst>
              </p:cNvPr>
              <p:cNvSpPr/>
              <p:nvPr/>
            </p:nvSpPr>
            <p:spPr>
              <a:xfrm>
                <a:off x="6311495" y="102070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962" name="Freeform: Shape 961">
                <a:extLst>
                  <a:ext uri="{FF2B5EF4-FFF2-40B4-BE49-F238E27FC236}">
                    <a16:creationId xmlns:a16="http://schemas.microsoft.com/office/drawing/2014/main" id="{FB1B1D73-F684-488B-B828-0230AEBC2E59}"/>
                  </a:ext>
                </a:extLst>
              </p:cNvPr>
              <p:cNvSpPr/>
              <p:nvPr/>
            </p:nvSpPr>
            <p:spPr>
              <a:xfrm>
                <a:off x="6401506" y="102070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963" name="Freeform: Shape 962">
                <a:extLst>
                  <a:ext uri="{FF2B5EF4-FFF2-40B4-BE49-F238E27FC236}">
                    <a16:creationId xmlns:a16="http://schemas.microsoft.com/office/drawing/2014/main" id="{18FFDFA7-1C97-4D09-BB2B-E710BB7A4F95}"/>
                  </a:ext>
                </a:extLst>
              </p:cNvPr>
              <p:cNvSpPr/>
              <p:nvPr/>
            </p:nvSpPr>
            <p:spPr>
              <a:xfrm>
                <a:off x="6491612" y="102070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964" name="Freeform: Shape 963">
                <a:extLst>
                  <a:ext uri="{FF2B5EF4-FFF2-40B4-BE49-F238E27FC236}">
                    <a16:creationId xmlns:a16="http://schemas.microsoft.com/office/drawing/2014/main" id="{444736AF-194E-4F08-A502-4C32645CC498}"/>
                  </a:ext>
                </a:extLst>
              </p:cNvPr>
              <p:cNvSpPr/>
              <p:nvPr/>
            </p:nvSpPr>
            <p:spPr>
              <a:xfrm>
                <a:off x="5230979" y="1110714"/>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859"/>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65" name="Freeform: Shape 964">
                <a:extLst>
                  <a:ext uri="{FF2B5EF4-FFF2-40B4-BE49-F238E27FC236}">
                    <a16:creationId xmlns:a16="http://schemas.microsoft.com/office/drawing/2014/main" id="{0E2E9EE0-BA14-455B-B3A4-2EB77476F5D4}"/>
                  </a:ext>
                </a:extLst>
              </p:cNvPr>
              <p:cNvSpPr/>
              <p:nvPr/>
            </p:nvSpPr>
            <p:spPr>
              <a:xfrm>
                <a:off x="5320990" y="1110714"/>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66" name="Freeform: Shape 965">
                <a:extLst>
                  <a:ext uri="{FF2B5EF4-FFF2-40B4-BE49-F238E27FC236}">
                    <a16:creationId xmlns:a16="http://schemas.microsoft.com/office/drawing/2014/main" id="{9E36B89B-3497-4055-B62E-6F28DBF4B938}"/>
                  </a:ext>
                </a:extLst>
              </p:cNvPr>
              <p:cNvSpPr/>
              <p:nvPr/>
            </p:nvSpPr>
            <p:spPr>
              <a:xfrm>
                <a:off x="5411001" y="1110714"/>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858"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67" name="Freeform: Shape 966">
                <a:extLst>
                  <a:ext uri="{FF2B5EF4-FFF2-40B4-BE49-F238E27FC236}">
                    <a16:creationId xmlns:a16="http://schemas.microsoft.com/office/drawing/2014/main" id="{8D546E5C-CE44-4691-B199-10460AB6E77B}"/>
                  </a:ext>
                </a:extLst>
              </p:cNvPr>
              <p:cNvSpPr/>
              <p:nvPr/>
            </p:nvSpPr>
            <p:spPr>
              <a:xfrm>
                <a:off x="5501108" y="1110714"/>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859"/>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68" name="Freeform: Shape 967">
                <a:extLst>
                  <a:ext uri="{FF2B5EF4-FFF2-40B4-BE49-F238E27FC236}">
                    <a16:creationId xmlns:a16="http://schemas.microsoft.com/office/drawing/2014/main" id="{9CBC9F3C-3E39-4D89-B164-B12D10D32C06}"/>
                  </a:ext>
                </a:extLst>
              </p:cNvPr>
              <p:cNvSpPr/>
              <p:nvPr/>
            </p:nvSpPr>
            <p:spPr>
              <a:xfrm>
                <a:off x="5591119" y="1110714"/>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69" name="Freeform: Shape 968">
                <a:extLst>
                  <a:ext uri="{FF2B5EF4-FFF2-40B4-BE49-F238E27FC236}">
                    <a16:creationId xmlns:a16="http://schemas.microsoft.com/office/drawing/2014/main" id="{94CB36C3-6A74-4313-A3EA-32A160270FCD}"/>
                  </a:ext>
                </a:extLst>
              </p:cNvPr>
              <p:cNvSpPr/>
              <p:nvPr/>
            </p:nvSpPr>
            <p:spPr>
              <a:xfrm>
                <a:off x="5681130" y="1110714"/>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858"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970" name="Freeform: Shape 969">
                <a:extLst>
                  <a:ext uri="{FF2B5EF4-FFF2-40B4-BE49-F238E27FC236}">
                    <a16:creationId xmlns:a16="http://schemas.microsoft.com/office/drawing/2014/main" id="{5CF48FE6-CFDC-4F2C-95CC-0DF459F6ED22}"/>
                  </a:ext>
                </a:extLst>
              </p:cNvPr>
              <p:cNvSpPr/>
              <p:nvPr/>
            </p:nvSpPr>
            <p:spPr>
              <a:xfrm>
                <a:off x="5771237" y="1110714"/>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971" name="Freeform: Shape 970">
                <a:extLst>
                  <a:ext uri="{FF2B5EF4-FFF2-40B4-BE49-F238E27FC236}">
                    <a16:creationId xmlns:a16="http://schemas.microsoft.com/office/drawing/2014/main" id="{409AF680-64F8-4FE9-A3CD-379306DD5AE8}"/>
                  </a:ext>
                </a:extLst>
              </p:cNvPr>
              <p:cNvSpPr/>
              <p:nvPr/>
            </p:nvSpPr>
            <p:spPr>
              <a:xfrm>
                <a:off x="5861248" y="1110714"/>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763"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972" name="Freeform: Shape 971">
                <a:extLst>
                  <a:ext uri="{FF2B5EF4-FFF2-40B4-BE49-F238E27FC236}">
                    <a16:creationId xmlns:a16="http://schemas.microsoft.com/office/drawing/2014/main" id="{CF9F426E-52F3-4ECD-8F4F-028F1B583DFA}"/>
                  </a:ext>
                </a:extLst>
              </p:cNvPr>
              <p:cNvSpPr/>
              <p:nvPr/>
            </p:nvSpPr>
            <p:spPr>
              <a:xfrm>
                <a:off x="5951259" y="1110714"/>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858"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973" name="Freeform: Shape 972">
                <a:extLst>
                  <a:ext uri="{FF2B5EF4-FFF2-40B4-BE49-F238E27FC236}">
                    <a16:creationId xmlns:a16="http://schemas.microsoft.com/office/drawing/2014/main" id="{C0D78FBD-ECAF-4C95-A4A1-D346BE4D6CAE}"/>
                  </a:ext>
                </a:extLst>
              </p:cNvPr>
              <p:cNvSpPr/>
              <p:nvPr/>
            </p:nvSpPr>
            <p:spPr>
              <a:xfrm>
                <a:off x="6041366" y="1110714"/>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974" name="Freeform: Shape 973">
                <a:extLst>
                  <a:ext uri="{FF2B5EF4-FFF2-40B4-BE49-F238E27FC236}">
                    <a16:creationId xmlns:a16="http://schemas.microsoft.com/office/drawing/2014/main" id="{2022B3DE-55E9-46C7-8356-C7BFE59E6B26}"/>
                  </a:ext>
                </a:extLst>
              </p:cNvPr>
              <p:cNvSpPr/>
              <p:nvPr/>
            </p:nvSpPr>
            <p:spPr>
              <a:xfrm>
                <a:off x="6131377" y="1110714"/>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975" name="Freeform: Shape 974">
                <a:extLst>
                  <a:ext uri="{FF2B5EF4-FFF2-40B4-BE49-F238E27FC236}">
                    <a16:creationId xmlns:a16="http://schemas.microsoft.com/office/drawing/2014/main" id="{9462002F-A6A4-4FE1-B450-EDAE12955804}"/>
                  </a:ext>
                </a:extLst>
              </p:cNvPr>
              <p:cNvSpPr/>
              <p:nvPr/>
            </p:nvSpPr>
            <p:spPr>
              <a:xfrm>
                <a:off x="6221483" y="1110714"/>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9"/>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976" name="Freeform: Shape 975">
                <a:extLst>
                  <a:ext uri="{FF2B5EF4-FFF2-40B4-BE49-F238E27FC236}">
                    <a16:creationId xmlns:a16="http://schemas.microsoft.com/office/drawing/2014/main" id="{B63F1E1B-4DF5-4895-A8B4-9F417006D261}"/>
                  </a:ext>
                </a:extLst>
              </p:cNvPr>
              <p:cNvSpPr/>
              <p:nvPr/>
            </p:nvSpPr>
            <p:spPr>
              <a:xfrm>
                <a:off x="6311495" y="1110714"/>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977" name="Freeform: Shape 976">
                <a:extLst>
                  <a:ext uri="{FF2B5EF4-FFF2-40B4-BE49-F238E27FC236}">
                    <a16:creationId xmlns:a16="http://schemas.microsoft.com/office/drawing/2014/main" id="{A29B0D43-2A0B-4E51-840B-1E823B679559}"/>
                  </a:ext>
                </a:extLst>
              </p:cNvPr>
              <p:cNvSpPr/>
              <p:nvPr/>
            </p:nvSpPr>
            <p:spPr>
              <a:xfrm>
                <a:off x="6401506" y="1110714"/>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978" name="Freeform: Shape 977">
                <a:extLst>
                  <a:ext uri="{FF2B5EF4-FFF2-40B4-BE49-F238E27FC236}">
                    <a16:creationId xmlns:a16="http://schemas.microsoft.com/office/drawing/2014/main" id="{1EDD7DCD-ADA2-4F8B-8F57-898E6349C4BF}"/>
                  </a:ext>
                </a:extLst>
              </p:cNvPr>
              <p:cNvSpPr/>
              <p:nvPr/>
            </p:nvSpPr>
            <p:spPr>
              <a:xfrm>
                <a:off x="6491612" y="1110714"/>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9"/>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979" name="Freeform: Shape 978">
                <a:extLst>
                  <a:ext uri="{FF2B5EF4-FFF2-40B4-BE49-F238E27FC236}">
                    <a16:creationId xmlns:a16="http://schemas.microsoft.com/office/drawing/2014/main" id="{D8EC01BC-479B-47E3-BF06-6226A726DD6C}"/>
                  </a:ext>
                </a:extLst>
              </p:cNvPr>
              <p:cNvSpPr/>
              <p:nvPr/>
            </p:nvSpPr>
            <p:spPr>
              <a:xfrm>
                <a:off x="5230979" y="12007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858"/>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80" name="Freeform: Shape 979">
                <a:extLst>
                  <a:ext uri="{FF2B5EF4-FFF2-40B4-BE49-F238E27FC236}">
                    <a16:creationId xmlns:a16="http://schemas.microsoft.com/office/drawing/2014/main" id="{E1B0CD5F-8E96-4EC6-B502-E95407F7FE53}"/>
                  </a:ext>
                </a:extLst>
              </p:cNvPr>
              <p:cNvSpPr/>
              <p:nvPr/>
            </p:nvSpPr>
            <p:spPr>
              <a:xfrm>
                <a:off x="5320990" y="12007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81" name="Freeform: Shape 980">
                <a:extLst>
                  <a:ext uri="{FF2B5EF4-FFF2-40B4-BE49-F238E27FC236}">
                    <a16:creationId xmlns:a16="http://schemas.microsoft.com/office/drawing/2014/main" id="{5843E6D7-D659-4339-A8A9-1C493EEC2778}"/>
                  </a:ext>
                </a:extLst>
              </p:cNvPr>
              <p:cNvSpPr/>
              <p:nvPr/>
            </p:nvSpPr>
            <p:spPr>
              <a:xfrm>
                <a:off x="5411001" y="12007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858"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82" name="Freeform: Shape 981">
                <a:extLst>
                  <a:ext uri="{FF2B5EF4-FFF2-40B4-BE49-F238E27FC236}">
                    <a16:creationId xmlns:a16="http://schemas.microsoft.com/office/drawing/2014/main" id="{C87613AA-965F-4A03-876D-1150A4231302}"/>
                  </a:ext>
                </a:extLst>
              </p:cNvPr>
              <p:cNvSpPr/>
              <p:nvPr/>
            </p:nvSpPr>
            <p:spPr>
              <a:xfrm>
                <a:off x="5501108" y="12007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858"/>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83" name="Freeform: Shape 982">
                <a:extLst>
                  <a:ext uri="{FF2B5EF4-FFF2-40B4-BE49-F238E27FC236}">
                    <a16:creationId xmlns:a16="http://schemas.microsoft.com/office/drawing/2014/main" id="{CC0A7782-BCC2-45B2-8D24-D545EA19ED88}"/>
                  </a:ext>
                </a:extLst>
              </p:cNvPr>
              <p:cNvSpPr/>
              <p:nvPr/>
            </p:nvSpPr>
            <p:spPr>
              <a:xfrm>
                <a:off x="5591119" y="12007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84" name="Freeform: Shape 983">
                <a:extLst>
                  <a:ext uri="{FF2B5EF4-FFF2-40B4-BE49-F238E27FC236}">
                    <a16:creationId xmlns:a16="http://schemas.microsoft.com/office/drawing/2014/main" id="{529EE3E4-A406-4B52-B772-FCEA3CEF7FF3}"/>
                  </a:ext>
                </a:extLst>
              </p:cNvPr>
              <p:cNvSpPr/>
              <p:nvPr/>
            </p:nvSpPr>
            <p:spPr>
              <a:xfrm>
                <a:off x="5681130" y="12007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858"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985" name="Freeform: Shape 984">
                <a:extLst>
                  <a:ext uri="{FF2B5EF4-FFF2-40B4-BE49-F238E27FC236}">
                    <a16:creationId xmlns:a16="http://schemas.microsoft.com/office/drawing/2014/main" id="{47FBC030-2AAF-4548-A375-5B966A4D8C67}"/>
                  </a:ext>
                </a:extLst>
              </p:cNvPr>
              <p:cNvSpPr/>
              <p:nvPr/>
            </p:nvSpPr>
            <p:spPr>
              <a:xfrm>
                <a:off x="5771237" y="12007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986" name="Freeform: Shape 985">
                <a:extLst>
                  <a:ext uri="{FF2B5EF4-FFF2-40B4-BE49-F238E27FC236}">
                    <a16:creationId xmlns:a16="http://schemas.microsoft.com/office/drawing/2014/main" id="{57C094D8-F615-4FC4-B9C9-32DC1D17D25D}"/>
                  </a:ext>
                </a:extLst>
              </p:cNvPr>
              <p:cNvSpPr/>
              <p:nvPr/>
            </p:nvSpPr>
            <p:spPr>
              <a:xfrm>
                <a:off x="5861248" y="12007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987" name="Freeform: Shape 986">
                <a:extLst>
                  <a:ext uri="{FF2B5EF4-FFF2-40B4-BE49-F238E27FC236}">
                    <a16:creationId xmlns:a16="http://schemas.microsoft.com/office/drawing/2014/main" id="{0420B847-0C18-425F-AAAB-5E991F117602}"/>
                  </a:ext>
                </a:extLst>
              </p:cNvPr>
              <p:cNvSpPr/>
              <p:nvPr/>
            </p:nvSpPr>
            <p:spPr>
              <a:xfrm>
                <a:off x="5951259" y="12007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858"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988" name="Freeform: Shape 987">
                <a:extLst>
                  <a:ext uri="{FF2B5EF4-FFF2-40B4-BE49-F238E27FC236}">
                    <a16:creationId xmlns:a16="http://schemas.microsoft.com/office/drawing/2014/main" id="{02AA5ECF-7D8B-41F8-B06A-5C0BC6FC9604}"/>
                  </a:ext>
                </a:extLst>
              </p:cNvPr>
              <p:cNvSpPr/>
              <p:nvPr/>
            </p:nvSpPr>
            <p:spPr>
              <a:xfrm>
                <a:off x="6041366" y="12007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989" name="Freeform: Shape 988">
                <a:extLst>
                  <a:ext uri="{FF2B5EF4-FFF2-40B4-BE49-F238E27FC236}">
                    <a16:creationId xmlns:a16="http://schemas.microsoft.com/office/drawing/2014/main" id="{EF71FBCC-972B-49D9-80D5-042EE5E266A6}"/>
                  </a:ext>
                </a:extLst>
              </p:cNvPr>
              <p:cNvSpPr/>
              <p:nvPr/>
            </p:nvSpPr>
            <p:spPr>
              <a:xfrm>
                <a:off x="6131377" y="12007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990" name="Freeform: Shape 989">
                <a:extLst>
                  <a:ext uri="{FF2B5EF4-FFF2-40B4-BE49-F238E27FC236}">
                    <a16:creationId xmlns:a16="http://schemas.microsoft.com/office/drawing/2014/main" id="{94A624CB-FA60-435F-8A9B-1EA4FA1A6EB8}"/>
                  </a:ext>
                </a:extLst>
              </p:cNvPr>
              <p:cNvSpPr/>
              <p:nvPr/>
            </p:nvSpPr>
            <p:spPr>
              <a:xfrm>
                <a:off x="6221483" y="12007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8"/>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991" name="Freeform: Shape 990">
                <a:extLst>
                  <a:ext uri="{FF2B5EF4-FFF2-40B4-BE49-F238E27FC236}">
                    <a16:creationId xmlns:a16="http://schemas.microsoft.com/office/drawing/2014/main" id="{974A3D5F-254B-4708-8F6E-9AFEC12604A3}"/>
                  </a:ext>
                </a:extLst>
              </p:cNvPr>
              <p:cNvSpPr/>
              <p:nvPr/>
            </p:nvSpPr>
            <p:spPr>
              <a:xfrm>
                <a:off x="6311495" y="12007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992" name="Freeform: Shape 991">
                <a:extLst>
                  <a:ext uri="{FF2B5EF4-FFF2-40B4-BE49-F238E27FC236}">
                    <a16:creationId xmlns:a16="http://schemas.microsoft.com/office/drawing/2014/main" id="{19009309-8ACB-4CD5-81DA-598287803E6B}"/>
                  </a:ext>
                </a:extLst>
              </p:cNvPr>
              <p:cNvSpPr/>
              <p:nvPr/>
            </p:nvSpPr>
            <p:spPr>
              <a:xfrm>
                <a:off x="6401506" y="12007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993" name="Freeform: Shape 992">
                <a:extLst>
                  <a:ext uri="{FF2B5EF4-FFF2-40B4-BE49-F238E27FC236}">
                    <a16:creationId xmlns:a16="http://schemas.microsoft.com/office/drawing/2014/main" id="{31C2D161-43E0-4585-904D-1C1068BB627E}"/>
                  </a:ext>
                </a:extLst>
              </p:cNvPr>
              <p:cNvSpPr/>
              <p:nvPr/>
            </p:nvSpPr>
            <p:spPr>
              <a:xfrm>
                <a:off x="6491612" y="12007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8"/>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994" name="Freeform: Shape 993">
                <a:extLst>
                  <a:ext uri="{FF2B5EF4-FFF2-40B4-BE49-F238E27FC236}">
                    <a16:creationId xmlns:a16="http://schemas.microsoft.com/office/drawing/2014/main" id="{CFE2156A-1E7D-4E56-99A9-1B1DD67E67E2}"/>
                  </a:ext>
                </a:extLst>
              </p:cNvPr>
              <p:cNvSpPr/>
              <p:nvPr/>
            </p:nvSpPr>
            <p:spPr>
              <a:xfrm>
                <a:off x="5230979" y="129083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95" name="Freeform: Shape 994">
                <a:extLst>
                  <a:ext uri="{FF2B5EF4-FFF2-40B4-BE49-F238E27FC236}">
                    <a16:creationId xmlns:a16="http://schemas.microsoft.com/office/drawing/2014/main" id="{BB46C296-2FE0-4589-BD2E-6F0347577265}"/>
                  </a:ext>
                </a:extLst>
              </p:cNvPr>
              <p:cNvSpPr/>
              <p:nvPr/>
            </p:nvSpPr>
            <p:spPr>
              <a:xfrm>
                <a:off x="5320990" y="129083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96" name="Freeform: Shape 995">
                <a:extLst>
                  <a:ext uri="{FF2B5EF4-FFF2-40B4-BE49-F238E27FC236}">
                    <a16:creationId xmlns:a16="http://schemas.microsoft.com/office/drawing/2014/main" id="{5F3D2629-EAA1-4333-8BB0-1239E95992DF}"/>
                  </a:ext>
                </a:extLst>
              </p:cNvPr>
              <p:cNvSpPr/>
              <p:nvPr/>
            </p:nvSpPr>
            <p:spPr>
              <a:xfrm>
                <a:off x="5411001" y="129083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97" name="Freeform: Shape 996">
                <a:extLst>
                  <a:ext uri="{FF2B5EF4-FFF2-40B4-BE49-F238E27FC236}">
                    <a16:creationId xmlns:a16="http://schemas.microsoft.com/office/drawing/2014/main" id="{4DCA65B2-3DA5-4AD0-8B18-BEB36C154ECA}"/>
                  </a:ext>
                </a:extLst>
              </p:cNvPr>
              <p:cNvSpPr/>
              <p:nvPr/>
            </p:nvSpPr>
            <p:spPr>
              <a:xfrm>
                <a:off x="5501108" y="129083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98" name="Freeform: Shape 997">
                <a:extLst>
                  <a:ext uri="{FF2B5EF4-FFF2-40B4-BE49-F238E27FC236}">
                    <a16:creationId xmlns:a16="http://schemas.microsoft.com/office/drawing/2014/main" id="{47F70975-FA2B-4997-A1D3-EC055BF554FA}"/>
                  </a:ext>
                </a:extLst>
              </p:cNvPr>
              <p:cNvSpPr/>
              <p:nvPr/>
            </p:nvSpPr>
            <p:spPr>
              <a:xfrm>
                <a:off x="5591119" y="129083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99" name="Freeform: Shape 998">
                <a:extLst>
                  <a:ext uri="{FF2B5EF4-FFF2-40B4-BE49-F238E27FC236}">
                    <a16:creationId xmlns:a16="http://schemas.microsoft.com/office/drawing/2014/main" id="{4CD1E207-4723-457C-974C-023B586E841A}"/>
                  </a:ext>
                </a:extLst>
              </p:cNvPr>
              <p:cNvSpPr/>
              <p:nvPr/>
            </p:nvSpPr>
            <p:spPr>
              <a:xfrm>
                <a:off x="5681130" y="129083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00" name="Freeform: Shape 999">
                <a:extLst>
                  <a:ext uri="{FF2B5EF4-FFF2-40B4-BE49-F238E27FC236}">
                    <a16:creationId xmlns:a16="http://schemas.microsoft.com/office/drawing/2014/main" id="{C2D06A1C-84C4-4AC5-8170-CC330752E510}"/>
                  </a:ext>
                </a:extLst>
              </p:cNvPr>
              <p:cNvSpPr/>
              <p:nvPr/>
            </p:nvSpPr>
            <p:spPr>
              <a:xfrm>
                <a:off x="5771237" y="129083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01" name="Freeform: Shape 1000">
                <a:extLst>
                  <a:ext uri="{FF2B5EF4-FFF2-40B4-BE49-F238E27FC236}">
                    <a16:creationId xmlns:a16="http://schemas.microsoft.com/office/drawing/2014/main" id="{73A2A2BC-3F47-4A30-8D2E-37FF6175A52F}"/>
                  </a:ext>
                </a:extLst>
              </p:cNvPr>
              <p:cNvSpPr/>
              <p:nvPr/>
            </p:nvSpPr>
            <p:spPr>
              <a:xfrm>
                <a:off x="5861248" y="129083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02" name="Freeform: Shape 1001">
                <a:extLst>
                  <a:ext uri="{FF2B5EF4-FFF2-40B4-BE49-F238E27FC236}">
                    <a16:creationId xmlns:a16="http://schemas.microsoft.com/office/drawing/2014/main" id="{3D1D619F-8C64-4286-8984-6C59931B51AB}"/>
                  </a:ext>
                </a:extLst>
              </p:cNvPr>
              <p:cNvSpPr/>
              <p:nvPr/>
            </p:nvSpPr>
            <p:spPr>
              <a:xfrm>
                <a:off x="5951259" y="129083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03" name="Freeform: Shape 1002">
                <a:extLst>
                  <a:ext uri="{FF2B5EF4-FFF2-40B4-BE49-F238E27FC236}">
                    <a16:creationId xmlns:a16="http://schemas.microsoft.com/office/drawing/2014/main" id="{8C44B734-6C9D-42B8-9F82-8F9D049D61AD}"/>
                  </a:ext>
                </a:extLst>
              </p:cNvPr>
              <p:cNvSpPr/>
              <p:nvPr/>
            </p:nvSpPr>
            <p:spPr>
              <a:xfrm>
                <a:off x="6041366" y="129083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04" name="Freeform: Shape 1003">
                <a:extLst>
                  <a:ext uri="{FF2B5EF4-FFF2-40B4-BE49-F238E27FC236}">
                    <a16:creationId xmlns:a16="http://schemas.microsoft.com/office/drawing/2014/main" id="{860A39EB-BC6D-4E29-B15A-CA793D0480E6}"/>
                  </a:ext>
                </a:extLst>
              </p:cNvPr>
              <p:cNvSpPr/>
              <p:nvPr/>
            </p:nvSpPr>
            <p:spPr>
              <a:xfrm>
                <a:off x="6131377" y="129083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05" name="Freeform: Shape 1004">
                <a:extLst>
                  <a:ext uri="{FF2B5EF4-FFF2-40B4-BE49-F238E27FC236}">
                    <a16:creationId xmlns:a16="http://schemas.microsoft.com/office/drawing/2014/main" id="{40232210-7D3A-470C-BB62-FDEEC6DD29AA}"/>
                  </a:ext>
                </a:extLst>
              </p:cNvPr>
              <p:cNvSpPr/>
              <p:nvPr/>
            </p:nvSpPr>
            <p:spPr>
              <a:xfrm>
                <a:off x="6221483" y="129083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06" name="Freeform: Shape 1005">
                <a:extLst>
                  <a:ext uri="{FF2B5EF4-FFF2-40B4-BE49-F238E27FC236}">
                    <a16:creationId xmlns:a16="http://schemas.microsoft.com/office/drawing/2014/main" id="{89770BD7-6182-44C7-8103-278492500B86}"/>
                  </a:ext>
                </a:extLst>
              </p:cNvPr>
              <p:cNvSpPr/>
              <p:nvPr/>
            </p:nvSpPr>
            <p:spPr>
              <a:xfrm>
                <a:off x="6311495" y="129083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07" name="Freeform: Shape 1006">
                <a:extLst>
                  <a:ext uri="{FF2B5EF4-FFF2-40B4-BE49-F238E27FC236}">
                    <a16:creationId xmlns:a16="http://schemas.microsoft.com/office/drawing/2014/main" id="{45E0E107-5F48-475D-838A-0F496DB8AF14}"/>
                  </a:ext>
                </a:extLst>
              </p:cNvPr>
              <p:cNvSpPr/>
              <p:nvPr/>
            </p:nvSpPr>
            <p:spPr>
              <a:xfrm>
                <a:off x="6401506" y="129083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08" name="Freeform: Shape 1007">
                <a:extLst>
                  <a:ext uri="{FF2B5EF4-FFF2-40B4-BE49-F238E27FC236}">
                    <a16:creationId xmlns:a16="http://schemas.microsoft.com/office/drawing/2014/main" id="{AF5B34D3-3429-4068-9F7B-31A3E54AFE21}"/>
                  </a:ext>
                </a:extLst>
              </p:cNvPr>
              <p:cNvSpPr/>
              <p:nvPr/>
            </p:nvSpPr>
            <p:spPr>
              <a:xfrm>
                <a:off x="6491612" y="129083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09" name="Freeform: Shape 1008">
                <a:extLst>
                  <a:ext uri="{FF2B5EF4-FFF2-40B4-BE49-F238E27FC236}">
                    <a16:creationId xmlns:a16="http://schemas.microsoft.com/office/drawing/2014/main" id="{F88C2048-FCB5-48C0-96B1-B2E0C1FEDDD1}"/>
                  </a:ext>
                </a:extLst>
              </p:cNvPr>
              <p:cNvSpPr/>
              <p:nvPr/>
            </p:nvSpPr>
            <p:spPr>
              <a:xfrm>
                <a:off x="5230979" y="138084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859"/>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10" name="Freeform: Shape 1009">
                <a:extLst>
                  <a:ext uri="{FF2B5EF4-FFF2-40B4-BE49-F238E27FC236}">
                    <a16:creationId xmlns:a16="http://schemas.microsoft.com/office/drawing/2014/main" id="{D3216FD8-2EC6-4AFE-80F3-88272C6ED52D}"/>
                  </a:ext>
                </a:extLst>
              </p:cNvPr>
              <p:cNvSpPr/>
              <p:nvPr/>
            </p:nvSpPr>
            <p:spPr>
              <a:xfrm>
                <a:off x="5320990" y="138084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11" name="Freeform: Shape 1010">
                <a:extLst>
                  <a:ext uri="{FF2B5EF4-FFF2-40B4-BE49-F238E27FC236}">
                    <a16:creationId xmlns:a16="http://schemas.microsoft.com/office/drawing/2014/main" id="{C30EBED7-6C22-4A5E-B633-B124C915AB86}"/>
                  </a:ext>
                </a:extLst>
              </p:cNvPr>
              <p:cNvSpPr/>
              <p:nvPr/>
            </p:nvSpPr>
            <p:spPr>
              <a:xfrm>
                <a:off x="5411001" y="138084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858"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12" name="Freeform: Shape 1011">
                <a:extLst>
                  <a:ext uri="{FF2B5EF4-FFF2-40B4-BE49-F238E27FC236}">
                    <a16:creationId xmlns:a16="http://schemas.microsoft.com/office/drawing/2014/main" id="{E371B795-BA04-4FA3-9B27-F48E37AC656E}"/>
                  </a:ext>
                </a:extLst>
              </p:cNvPr>
              <p:cNvSpPr/>
              <p:nvPr/>
            </p:nvSpPr>
            <p:spPr>
              <a:xfrm>
                <a:off x="5501108" y="138084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859"/>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13" name="Freeform: Shape 1012">
                <a:extLst>
                  <a:ext uri="{FF2B5EF4-FFF2-40B4-BE49-F238E27FC236}">
                    <a16:creationId xmlns:a16="http://schemas.microsoft.com/office/drawing/2014/main" id="{6E85A766-4EE3-485B-86FB-8B99C9766D94}"/>
                  </a:ext>
                </a:extLst>
              </p:cNvPr>
              <p:cNvSpPr/>
              <p:nvPr/>
            </p:nvSpPr>
            <p:spPr>
              <a:xfrm>
                <a:off x="5591119" y="138084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14" name="Freeform: Shape 1013">
                <a:extLst>
                  <a:ext uri="{FF2B5EF4-FFF2-40B4-BE49-F238E27FC236}">
                    <a16:creationId xmlns:a16="http://schemas.microsoft.com/office/drawing/2014/main" id="{6E500636-4286-474C-9F00-313DE4375865}"/>
                  </a:ext>
                </a:extLst>
              </p:cNvPr>
              <p:cNvSpPr/>
              <p:nvPr/>
            </p:nvSpPr>
            <p:spPr>
              <a:xfrm>
                <a:off x="5681130" y="138084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858"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15" name="Freeform: Shape 1014">
                <a:extLst>
                  <a:ext uri="{FF2B5EF4-FFF2-40B4-BE49-F238E27FC236}">
                    <a16:creationId xmlns:a16="http://schemas.microsoft.com/office/drawing/2014/main" id="{182ADE1F-0A8A-41C0-BA35-42B059200969}"/>
                  </a:ext>
                </a:extLst>
              </p:cNvPr>
              <p:cNvSpPr/>
              <p:nvPr/>
            </p:nvSpPr>
            <p:spPr>
              <a:xfrm>
                <a:off x="5771237" y="138084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16" name="Freeform: Shape 1015">
                <a:extLst>
                  <a:ext uri="{FF2B5EF4-FFF2-40B4-BE49-F238E27FC236}">
                    <a16:creationId xmlns:a16="http://schemas.microsoft.com/office/drawing/2014/main" id="{C667F906-8731-4E50-94F3-E11378BF414D}"/>
                  </a:ext>
                </a:extLst>
              </p:cNvPr>
              <p:cNvSpPr/>
              <p:nvPr/>
            </p:nvSpPr>
            <p:spPr>
              <a:xfrm>
                <a:off x="5861248" y="138084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763"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17" name="Freeform: Shape 1016">
                <a:extLst>
                  <a:ext uri="{FF2B5EF4-FFF2-40B4-BE49-F238E27FC236}">
                    <a16:creationId xmlns:a16="http://schemas.microsoft.com/office/drawing/2014/main" id="{46FBA6C3-0F46-422D-BFE1-9D70267B6E54}"/>
                  </a:ext>
                </a:extLst>
              </p:cNvPr>
              <p:cNvSpPr/>
              <p:nvPr/>
            </p:nvSpPr>
            <p:spPr>
              <a:xfrm>
                <a:off x="5951259" y="138084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858"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18" name="Freeform: Shape 1017">
                <a:extLst>
                  <a:ext uri="{FF2B5EF4-FFF2-40B4-BE49-F238E27FC236}">
                    <a16:creationId xmlns:a16="http://schemas.microsoft.com/office/drawing/2014/main" id="{05A292F7-02BF-47D2-97DF-F04C61F24D97}"/>
                  </a:ext>
                </a:extLst>
              </p:cNvPr>
              <p:cNvSpPr/>
              <p:nvPr/>
            </p:nvSpPr>
            <p:spPr>
              <a:xfrm>
                <a:off x="6041366" y="138084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19" name="Freeform: Shape 1018">
                <a:extLst>
                  <a:ext uri="{FF2B5EF4-FFF2-40B4-BE49-F238E27FC236}">
                    <a16:creationId xmlns:a16="http://schemas.microsoft.com/office/drawing/2014/main" id="{BDEF819D-368D-417A-9A28-0888D0920DD7}"/>
                  </a:ext>
                </a:extLst>
              </p:cNvPr>
              <p:cNvSpPr/>
              <p:nvPr/>
            </p:nvSpPr>
            <p:spPr>
              <a:xfrm>
                <a:off x="6131377" y="138084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1020" name="Freeform: Shape 1019">
                <a:extLst>
                  <a:ext uri="{FF2B5EF4-FFF2-40B4-BE49-F238E27FC236}">
                    <a16:creationId xmlns:a16="http://schemas.microsoft.com/office/drawing/2014/main" id="{017C7645-AC03-465C-B9DA-0EBC941007DD}"/>
                  </a:ext>
                </a:extLst>
              </p:cNvPr>
              <p:cNvSpPr/>
              <p:nvPr/>
            </p:nvSpPr>
            <p:spPr>
              <a:xfrm>
                <a:off x="6221483" y="138084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9"/>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1021" name="Freeform: Shape 1020">
                <a:extLst>
                  <a:ext uri="{FF2B5EF4-FFF2-40B4-BE49-F238E27FC236}">
                    <a16:creationId xmlns:a16="http://schemas.microsoft.com/office/drawing/2014/main" id="{B7ECBF3C-F255-45CA-9A75-4C23DC61F815}"/>
                  </a:ext>
                </a:extLst>
              </p:cNvPr>
              <p:cNvSpPr/>
              <p:nvPr/>
            </p:nvSpPr>
            <p:spPr>
              <a:xfrm>
                <a:off x="6311495" y="138084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1022" name="Freeform: Shape 1021">
                <a:extLst>
                  <a:ext uri="{FF2B5EF4-FFF2-40B4-BE49-F238E27FC236}">
                    <a16:creationId xmlns:a16="http://schemas.microsoft.com/office/drawing/2014/main" id="{7E28C8A2-9B33-48FA-92D6-63364CEEA6A5}"/>
                  </a:ext>
                </a:extLst>
              </p:cNvPr>
              <p:cNvSpPr/>
              <p:nvPr/>
            </p:nvSpPr>
            <p:spPr>
              <a:xfrm>
                <a:off x="6401506" y="138084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1023" name="Freeform: Shape 1022">
                <a:extLst>
                  <a:ext uri="{FF2B5EF4-FFF2-40B4-BE49-F238E27FC236}">
                    <a16:creationId xmlns:a16="http://schemas.microsoft.com/office/drawing/2014/main" id="{7005A26F-17EB-4504-BF84-598FD35D879A}"/>
                  </a:ext>
                </a:extLst>
              </p:cNvPr>
              <p:cNvSpPr/>
              <p:nvPr/>
            </p:nvSpPr>
            <p:spPr>
              <a:xfrm>
                <a:off x="6491612" y="1380843"/>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9"/>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1024" name="Freeform: Shape 1023">
                <a:extLst>
                  <a:ext uri="{FF2B5EF4-FFF2-40B4-BE49-F238E27FC236}">
                    <a16:creationId xmlns:a16="http://schemas.microsoft.com/office/drawing/2014/main" id="{EE492508-014B-4C4D-B7A0-EBC1BB264DBA}"/>
                  </a:ext>
                </a:extLst>
              </p:cNvPr>
              <p:cNvSpPr/>
              <p:nvPr/>
            </p:nvSpPr>
            <p:spPr>
              <a:xfrm>
                <a:off x="5230979" y="147095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25" name="Freeform: Shape 1024">
                <a:extLst>
                  <a:ext uri="{FF2B5EF4-FFF2-40B4-BE49-F238E27FC236}">
                    <a16:creationId xmlns:a16="http://schemas.microsoft.com/office/drawing/2014/main" id="{677A388A-7A06-40AA-AB95-324D19AD643C}"/>
                  </a:ext>
                </a:extLst>
              </p:cNvPr>
              <p:cNvSpPr/>
              <p:nvPr/>
            </p:nvSpPr>
            <p:spPr>
              <a:xfrm>
                <a:off x="5320990" y="147095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26" name="Freeform: Shape 1025">
                <a:extLst>
                  <a:ext uri="{FF2B5EF4-FFF2-40B4-BE49-F238E27FC236}">
                    <a16:creationId xmlns:a16="http://schemas.microsoft.com/office/drawing/2014/main" id="{53CE377F-96D0-47E3-99B1-82FBE2AEA009}"/>
                  </a:ext>
                </a:extLst>
              </p:cNvPr>
              <p:cNvSpPr/>
              <p:nvPr/>
            </p:nvSpPr>
            <p:spPr>
              <a:xfrm>
                <a:off x="5411001" y="147095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27" name="Freeform: Shape 1026">
                <a:extLst>
                  <a:ext uri="{FF2B5EF4-FFF2-40B4-BE49-F238E27FC236}">
                    <a16:creationId xmlns:a16="http://schemas.microsoft.com/office/drawing/2014/main" id="{F4CB7CED-3C3B-485D-97DF-253F52DF84D7}"/>
                  </a:ext>
                </a:extLst>
              </p:cNvPr>
              <p:cNvSpPr/>
              <p:nvPr/>
            </p:nvSpPr>
            <p:spPr>
              <a:xfrm>
                <a:off x="5501108" y="147095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28" name="Freeform: Shape 1027">
                <a:extLst>
                  <a:ext uri="{FF2B5EF4-FFF2-40B4-BE49-F238E27FC236}">
                    <a16:creationId xmlns:a16="http://schemas.microsoft.com/office/drawing/2014/main" id="{0FECEE84-8B69-4E70-810A-C11C7A38768B}"/>
                  </a:ext>
                </a:extLst>
              </p:cNvPr>
              <p:cNvSpPr/>
              <p:nvPr/>
            </p:nvSpPr>
            <p:spPr>
              <a:xfrm>
                <a:off x="5591119" y="147095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29" name="Freeform: Shape 1028">
                <a:extLst>
                  <a:ext uri="{FF2B5EF4-FFF2-40B4-BE49-F238E27FC236}">
                    <a16:creationId xmlns:a16="http://schemas.microsoft.com/office/drawing/2014/main" id="{8CCAB635-32A5-47BB-A3E9-B1F203E2466E}"/>
                  </a:ext>
                </a:extLst>
              </p:cNvPr>
              <p:cNvSpPr/>
              <p:nvPr/>
            </p:nvSpPr>
            <p:spPr>
              <a:xfrm>
                <a:off x="5681130" y="147095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30" name="Freeform: Shape 1029">
                <a:extLst>
                  <a:ext uri="{FF2B5EF4-FFF2-40B4-BE49-F238E27FC236}">
                    <a16:creationId xmlns:a16="http://schemas.microsoft.com/office/drawing/2014/main" id="{D4B7A759-1466-4EFF-9D76-C88BA963D325}"/>
                  </a:ext>
                </a:extLst>
              </p:cNvPr>
              <p:cNvSpPr/>
              <p:nvPr/>
            </p:nvSpPr>
            <p:spPr>
              <a:xfrm>
                <a:off x="5771237" y="147095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31" name="Freeform: Shape 1030">
                <a:extLst>
                  <a:ext uri="{FF2B5EF4-FFF2-40B4-BE49-F238E27FC236}">
                    <a16:creationId xmlns:a16="http://schemas.microsoft.com/office/drawing/2014/main" id="{F67D4454-090B-448D-8F37-2C1DD7BAAFAF}"/>
                  </a:ext>
                </a:extLst>
              </p:cNvPr>
              <p:cNvSpPr/>
              <p:nvPr/>
            </p:nvSpPr>
            <p:spPr>
              <a:xfrm>
                <a:off x="5861248" y="147095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32" name="Freeform: Shape 1031">
                <a:extLst>
                  <a:ext uri="{FF2B5EF4-FFF2-40B4-BE49-F238E27FC236}">
                    <a16:creationId xmlns:a16="http://schemas.microsoft.com/office/drawing/2014/main" id="{7D21D465-78DD-457A-87EA-C0BB8CBDD473}"/>
                  </a:ext>
                </a:extLst>
              </p:cNvPr>
              <p:cNvSpPr/>
              <p:nvPr/>
            </p:nvSpPr>
            <p:spPr>
              <a:xfrm>
                <a:off x="5951259" y="147095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33" name="Freeform: Shape 1032">
                <a:extLst>
                  <a:ext uri="{FF2B5EF4-FFF2-40B4-BE49-F238E27FC236}">
                    <a16:creationId xmlns:a16="http://schemas.microsoft.com/office/drawing/2014/main" id="{D3FD75A5-FCE0-4B46-8C40-59FA4C6397D0}"/>
                  </a:ext>
                </a:extLst>
              </p:cNvPr>
              <p:cNvSpPr/>
              <p:nvPr/>
            </p:nvSpPr>
            <p:spPr>
              <a:xfrm>
                <a:off x="6041366" y="147095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34" name="Freeform: Shape 1033">
                <a:extLst>
                  <a:ext uri="{FF2B5EF4-FFF2-40B4-BE49-F238E27FC236}">
                    <a16:creationId xmlns:a16="http://schemas.microsoft.com/office/drawing/2014/main" id="{A23A3D71-599C-4535-B147-2429C718E8F5}"/>
                  </a:ext>
                </a:extLst>
              </p:cNvPr>
              <p:cNvSpPr/>
              <p:nvPr/>
            </p:nvSpPr>
            <p:spPr>
              <a:xfrm>
                <a:off x="6131377" y="147095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35" name="Freeform: Shape 1034">
                <a:extLst>
                  <a:ext uri="{FF2B5EF4-FFF2-40B4-BE49-F238E27FC236}">
                    <a16:creationId xmlns:a16="http://schemas.microsoft.com/office/drawing/2014/main" id="{71B39FBC-E019-4245-8447-E508CD7A045D}"/>
                  </a:ext>
                </a:extLst>
              </p:cNvPr>
              <p:cNvSpPr/>
              <p:nvPr/>
            </p:nvSpPr>
            <p:spPr>
              <a:xfrm>
                <a:off x="6221483" y="147095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36" name="Freeform: Shape 1035">
                <a:extLst>
                  <a:ext uri="{FF2B5EF4-FFF2-40B4-BE49-F238E27FC236}">
                    <a16:creationId xmlns:a16="http://schemas.microsoft.com/office/drawing/2014/main" id="{9EC2395D-A684-4E16-9AB6-4C61685F842F}"/>
                  </a:ext>
                </a:extLst>
              </p:cNvPr>
              <p:cNvSpPr/>
              <p:nvPr/>
            </p:nvSpPr>
            <p:spPr>
              <a:xfrm>
                <a:off x="6311495" y="147095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37" name="Freeform: Shape 1036">
                <a:extLst>
                  <a:ext uri="{FF2B5EF4-FFF2-40B4-BE49-F238E27FC236}">
                    <a16:creationId xmlns:a16="http://schemas.microsoft.com/office/drawing/2014/main" id="{4AC6829E-E720-43A8-90D9-7592203E519D}"/>
                  </a:ext>
                </a:extLst>
              </p:cNvPr>
              <p:cNvSpPr/>
              <p:nvPr/>
            </p:nvSpPr>
            <p:spPr>
              <a:xfrm>
                <a:off x="6401506" y="147095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38" name="Freeform: Shape 1037">
                <a:extLst>
                  <a:ext uri="{FF2B5EF4-FFF2-40B4-BE49-F238E27FC236}">
                    <a16:creationId xmlns:a16="http://schemas.microsoft.com/office/drawing/2014/main" id="{4AA4AB54-E74B-4552-9792-A8BF2FECB19B}"/>
                  </a:ext>
                </a:extLst>
              </p:cNvPr>
              <p:cNvSpPr/>
              <p:nvPr/>
            </p:nvSpPr>
            <p:spPr>
              <a:xfrm>
                <a:off x="6491612" y="147095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39" name="Freeform: Shape 1038">
                <a:extLst>
                  <a:ext uri="{FF2B5EF4-FFF2-40B4-BE49-F238E27FC236}">
                    <a16:creationId xmlns:a16="http://schemas.microsoft.com/office/drawing/2014/main" id="{600BA424-592A-4451-8A80-B4167D658AB9}"/>
                  </a:ext>
                </a:extLst>
              </p:cNvPr>
              <p:cNvSpPr/>
              <p:nvPr/>
            </p:nvSpPr>
            <p:spPr>
              <a:xfrm>
                <a:off x="5230979" y="156096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40" name="Freeform: Shape 1039">
                <a:extLst>
                  <a:ext uri="{FF2B5EF4-FFF2-40B4-BE49-F238E27FC236}">
                    <a16:creationId xmlns:a16="http://schemas.microsoft.com/office/drawing/2014/main" id="{33C5A86C-655C-4933-AEEB-6C64614EEDAE}"/>
                  </a:ext>
                </a:extLst>
              </p:cNvPr>
              <p:cNvSpPr/>
              <p:nvPr/>
            </p:nvSpPr>
            <p:spPr>
              <a:xfrm>
                <a:off x="5320990" y="156096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41" name="Freeform: Shape 1040">
                <a:extLst>
                  <a:ext uri="{FF2B5EF4-FFF2-40B4-BE49-F238E27FC236}">
                    <a16:creationId xmlns:a16="http://schemas.microsoft.com/office/drawing/2014/main" id="{5995B23F-F720-4817-926E-F8578B7C176E}"/>
                  </a:ext>
                </a:extLst>
              </p:cNvPr>
              <p:cNvSpPr/>
              <p:nvPr/>
            </p:nvSpPr>
            <p:spPr>
              <a:xfrm>
                <a:off x="5411001" y="156096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42" name="Freeform: Shape 1041">
                <a:extLst>
                  <a:ext uri="{FF2B5EF4-FFF2-40B4-BE49-F238E27FC236}">
                    <a16:creationId xmlns:a16="http://schemas.microsoft.com/office/drawing/2014/main" id="{DD0980AE-C9BB-4F22-912F-FE6E41FDED9A}"/>
                  </a:ext>
                </a:extLst>
              </p:cNvPr>
              <p:cNvSpPr/>
              <p:nvPr/>
            </p:nvSpPr>
            <p:spPr>
              <a:xfrm>
                <a:off x="5501108" y="156096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43" name="Freeform: Shape 1042">
                <a:extLst>
                  <a:ext uri="{FF2B5EF4-FFF2-40B4-BE49-F238E27FC236}">
                    <a16:creationId xmlns:a16="http://schemas.microsoft.com/office/drawing/2014/main" id="{15C09EB9-3258-4C74-885D-D2EDCDEAF07C}"/>
                  </a:ext>
                </a:extLst>
              </p:cNvPr>
              <p:cNvSpPr/>
              <p:nvPr/>
            </p:nvSpPr>
            <p:spPr>
              <a:xfrm>
                <a:off x="5591119" y="156096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44" name="Freeform: Shape 1043">
                <a:extLst>
                  <a:ext uri="{FF2B5EF4-FFF2-40B4-BE49-F238E27FC236}">
                    <a16:creationId xmlns:a16="http://schemas.microsoft.com/office/drawing/2014/main" id="{48F848D1-D205-41DE-9FC2-8AFCE9476FE2}"/>
                  </a:ext>
                </a:extLst>
              </p:cNvPr>
              <p:cNvSpPr/>
              <p:nvPr/>
            </p:nvSpPr>
            <p:spPr>
              <a:xfrm>
                <a:off x="5681130" y="156096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45" name="Freeform: Shape 1044">
                <a:extLst>
                  <a:ext uri="{FF2B5EF4-FFF2-40B4-BE49-F238E27FC236}">
                    <a16:creationId xmlns:a16="http://schemas.microsoft.com/office/drawing/2014/main" id="{60771620-D8C9-4D52-94B5-EAF0AF5CE344}"/>
                  </a:ext>
                </a:extLst>
              </p:cNvPr>
              <p:cNvSpPr/>
              <p:nvPr/>
            </p:nvSpPr>
            <p:spPr>
              <a:xfrm>
                <a:off x="5771237" y="156096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46" name="Freeform: Shape 1045">
                <a:extLst>
                  <a:ext uri="{FF2B5EF4-FFF2-40B4-BE49-F238E27FC236}">
                    <a16:creationId xmlns:a16="http://schemas.microsoft.com/office/drawing/2014/main" id="{564240D3-1F7F-4B4C-B6E8-A07870BC29BE}"/>
                  </a:ext>
                </a:extLst>
              </p:cNvPr>
              <p:cNvSpPr/>
              <p:nvPr/>
            </p:nvSpPr>
            <p:spPr>
              <a:xfrm>
                <a:off x="5861248" y="156096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47" name="Freeform: Shape 1046">
                <a:extLst>
                  <a:ext uri="{FF2B5EF4-FFF2-40B4-BE49-F238E27FC236}">
                    <a16:creationId xmlns:a16="http://schemas.microsoft.com/office/drawing/2014/main" id="{F42FF565-5410-42BC-AE66-A3138ADFDC50}"/>
                  </a:ext>
                </a:extLst>
              </p:cNvPr>
              <p:cNvSpPr/>
              <p:nvPr/>
            </p:nvSpPr>
            <p:spPr>
              <a:xfrm>
                <a:off x="5951259" y="156096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48" name="Freeform: Shape 1047">
                <a:extLst>
                  <a:ext uri="{FF2B5EF4-FFF2-40B4-BE49-F238E27FC236}">
                    <a16:creationId xmlns:a16="http://schemas.microsoft.com/office/drawing/2014/main" id="{2FE81CDF-34A9-421E-BE29-C8EA2F144493}"/>
                  </a:ext>
                </a:extLst>
              </p:cNvPr>
              <p:cNvSpPr/>
              <p:nvPr/>
            </p:nvSpPr>
            <p:spPr>
              <a:xfrm>
                <a:off x="6041366" y="156096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49" name="Freeform: Shape 1048">
                <a:extLst>
                  <a:ext uri="{FF2B5EF4-FFF2-40B4-BE49-F238E27FC236}">
                    <a16:creationId xmlns:a16="http://schemas.microsoft.com/office/drawing/2014/main" id="{F56353D6-25B3-4778-A72A-D986F07317B1}"/>
                  </a:ext>
                </a:extLst>
              </p:cNvPr>
              <p:cNvSpPr/>
              <p:nvPr/>
            </p:nvSpPr>
            <p:spPr>
              <a:xfrm>
                <a:off x="6131377" y="156096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50" name="Freeform: Shape 1049">
                <a:extLst>
                  <a:ext uri="{FF2B5EF4-FFF2-40B4-BE49-F238E27FC236}">
                    <a16:creationId xmlns:a16="http://schemas.microsoft.com/office/drawing/2014/main" id="{D9D23E06-1B57-4ADD-B4D3-C4485F0E736D}"/>
                  </a:ext>
                </a:extLst>
              </p:cNvPr>
              <p:cNvSpPr/>
              <p:nvPr/>
            </p:nvSpPr>
            <p:spPr>
              <a:xfrm>
                <a:off x="6221483" y="156096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51" name="Freeform: Shape 1050">
                <a:extLst>
                  <a:ext uri="{FF2B5EF4-FFF2-40B4-BE49-F238E27FC236}">
                    <a16:creationId xmlns:a16="http://schemas.microsoft.com/office/drawing/2014/main" id="{2F7C388C-E591-4F80-9B7B-B5AE110D8056}"/>
                  </a:ext>
                </a:extLst>
              </p:cNvPr>
              <p:cNvSpPr/>
              <p:nvPr/>
            </p:nvSpPr>
            <p:spPr>
              <a:xfrm>
                <a:off x="6311495" y="156096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52" name="Freeform: Shape 1051">
                <a:extLst>
                  <a:ext uri="{FF2B5EF4-FFF2-40B4-BE49-F238E27FC236}">
                    <a16:creationId xmlns:a16="http://schemas.microsoft.com/office/drawing/2014/main" id="{4260BD96-CBB6-4EEF-94C3-947F98C16F4C}"/>
                  </a:ext>
                </a:extLst>
              </p:cNvPr>
              <p:cNvSpPr/>
              <p:nvPr/>
            </p:nvSpPr>
            <p:spPr>
              <a:xfrm>
                <a:off x="6401506" y="156096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53" name="Freeform: Shape 1052">
                <a:extLst>
                  <a:ext uri="{FF2B5EF4-FFF2-40B4-BE49-F238E27FC236}">
                    <a16:creationId xmlns:a16="http://schemas.microsoft.com/office/drawing/2014/main" id="{D4D62118-05EF-4952-9A2D-7F2A102687D0}"/>
                  </a:ext>
                </a:extLst>
              </p:cNvPr>
              <p:cNvSpPr/>
              <p:nvPr/>
            </p:nvSpPr>
            <p:spPr>
              <a:xfrm>
                <a:off x="6491612" y="156096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54" name="Freeform: Shape 1053">
                <a:extLst>
                  <a:ext uri="{FF2B5EF4-FFF2-40B4-BE49-F238E27FC236}">
                    <a16:creationId xmlns:a16="http://schemas.microsoft.com/office/drawing/2014/main" id="{1F62617E-894F-4A3A-8CFD-3F18E7209390}"/>
                  </a:ext>
                </a:extLst>
              </p:cNvPr>
              <p:cNvSpPr/>
              <p:nvPr/>
            </p:nvSpPr>
            <p:spPr>
              <a:xfrm>
                <a:off x="5230979" y="165097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858"/>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55" name="Freeform: Shape 1054">
                <a:extLst>
                  <a:ext uri="{FF2B5EF4-FFF2-40B4-BE49-F238E27FC236}">
                    <a16:creationId xmlns:a16="http://schemas.microsoft.com/office/drawing/2014/main" id="{34792AE1-B0DE-45FF-8F72-9F50F7BBA336}"/>
                  </a:ext>
                </a:extLst>
              </p:cNvPr>
              <p:cNvSpPr/>
              <p:nvPr/>
            </p:nvSpPr>
            <p:spPr>
              <a:xfrm>
                <a:off x="5320990" y="165097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56" name="Freeform: Shape 1055">
                <a:extLst>
                  <a:ext uri="{FF2B5EF4-FFF2-40B4-BE49-F238E27FC236}">
                    <a16:creationId xmlns:a16="http://schemas.microsoft.com/office/drawing/2014/main" id="{9B5709FE-B848-44F8-AEA1-46578D67832C}"/>
                  </a:ext>
                </a:extLst>
              </p:cNvPr>
              <p:cNvSpPr/>
              <p:nvPr/>
            </p:nvSpPr>
            <p:spPr>
              <a:xfrm>
                <a:off x="5411001" y="165097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858"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57" name="Freeform: Shape 1056">
                <a:extLst>
                  <a:ext uri="{FF2B5EF4-FFF2-40B4-BE49-F238E27FC236}">
                    <a16:creationId xmlns:a16="http://schemas.microsoft.com/office/drawing/2014/main" id="{E5C31972-6D2E-4700-AFC2-4006F073D7ED}"/>
                  </a:ext>
                </a:extLst>
              </p:cNvPr>
              <p:cNvSpPr/>
              <p:nvPr/>
            </p:nvSpPr>
            <p:spPr>
              <a:xfrm>
                <a:off x="5501108" y="165097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858"/>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58" name="Freeform: Shape 1057">
                <a:extLst>
                  <a:ext uri="{FF2B5EF4-FFF2-40B4-BE49-F238E27FC236}">
                    <a16:creationId xmlns:a16="http://schemas.microsoft.com/office/drawing/2014/main" id="{7D0C227F-8658-4662-A512-6BD8B460FD00}"/>
                  </a:ext>
                </a:extLst>
              </p:cNvPr>
              <p:cNvSpPr/>
              <p:nvPr/>
            </p:nvSpPr>
            <p:spPr>
              <a:xfrm>
                <a:off x="5591119" y="165097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59" name="Freeform: Shape 1058">
                <a:extLst>
                  <a:ext uri="{FF2B5EF4-FFF2-40B4-BE49-F238E27FC236}">
                    <a16:creationId xmlns:a16="http://schemas.microsoft.com/office/drawing/2014/main" id="{28ABA302-E4DC-4684-9DBC-D9DB5932430E}"/>
                  </a:ext>
                </a:extLst>
              </p:cNvPr>
              <p:cNvSpPr/>
              <p:nvPr/>
            </p:nvSpPr>
            <p:spPr>
              <a:xfrm>
                <a:off x="5681130" y="165097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858"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60" name="Freeform: Shape 1059">
                <a:extLst>
                  <a:ext uri="{FF2B5EF4-FFF2-40B4-BE49-F238E27FC236}">
                    <a16:creationId xmlns:a16="http://schemas.microsoft.com/office/drawing/2014/main" id="{6F6BF820-4551-44DD-ABE1-0958C193FBD3}"/>
                  </a:ext>
                </a:extLst>
              </p:cNvPr>
              <p:cNvSpPr/>
              <p:nvPr/>
            </p:nvSpPr>
            <p:spPr>
              <a:xfrm>
                <a:off x="5771237" y="165097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61" name="Freeform: Shape 1060">
                <a:extLst>
                  <a:ext uri="{FF2B5EF4-FFF2-40B4-BE49-F238E27FC236}">
                    <a16:creationId xmlns:a16="http://schemas.microsoft.com/office/drawing/2014/main" id="{BEDC870B-0A8B-4EB7-9E20-8D3C5CE1C07C}"/>
                  </a:ext>
                </a:extLst>
              </p:cNvPr>
              <p:cNvSpPr/>
              <p:nvPr/>
            </p:nvSpPr>
            <p:spPr>
              <a:xfrm>
                <a:off x="5861248" y="165097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62" name="Freeform: Shape 1061">
                <a:extLst>
                  <a:ext uri="{FF2B5EF4-FFF2-40B4-BE49-F238E27FC236}">
                    <a16:creationId xmlns:a16="http://schemas.microsoft.com/office/drawing/2014/main" id="{F9467A5A-D503-4EAD-AEC2-68658983EE8E}"/>
                  </a:ext>
                </a:extLst>
              </p:cNvPr>
              <p:cNvSpPr/>
              <p:nvPr/>
            </p:nvSpPr>
            <p:spPr>
              <a:xfrm>
                <a:off x="5951259" y="165097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858"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63" name="Freeform: Shape 1062">
                <a:extLst>
                  <a:ext uri="{FF2B5EF4-FFF2-40B4-BE49-F238E27FC236}">
                    <a16:creationId xmlns:a16="http://schemas.microsoft.com/office/drawing/2014/main" id="{C86DC036-F3BB-4148-B9AD-4B96C24B4218}"/>
                  </a:ext>
                </a:extLst>
              </p:cNvPr>
              <p:cNvSpPr/>
              <p:nvPr/>
            </p:nvSpPr>
            <p:spPr>
              <a:xfrm>
                <a:off x="6041366" y="165097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64" name="Freeform: Shape 1063">
                <a:extLst>
                  <a:ext uri="{FF2B5EF4-FFF2-40B4-BE49-F238E27FC236}">
                    <a16:creationId xmlns:a16="http://schemas.microsoft.com/office/drawing/2014/main" id="{47617EAD-BE49-4BDA-96D7-206248E2CF32}"/>
                  </a:ext>
                </a:extLst>
              </p:cNvPr>
              <p:cNvSpPr/>
              <p:nvPr/>
            </p:nvSpPr>
            <p:spPr>
              <a:xfrm>
                <a:off x="6131377" y="165097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65" name="Freeform: Shape 1064">
                <a:extLst>
                  <a:ext uri="{FF2B5EF4-FFF2-40B4-BE49-F238E27FC236}">
                    <a16:creationId xmlns:a16="http://schemas.microsoft.com/office/drawing/2014/main" id="{C19B3C45-DA9F-48EF-9725-493E25827AA7}"/>
                  </a:ext>
                </a:extLst>
              </p:cNvPr>
              <p:cNvSpPr/>
              <p:nvPr/>
            </p:nvSpPr>
            <p:spPr>
              <a:xfrm>
                <a:off x="6221483" y="165097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8"/>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66" name="Freeform: Shape 1065">
                <a:extLst>
                  <a:ext uri="{FF2B5EF4-FFF2-40B4-BE49-F238E27FC236}">
                    <a16:creationId xmlns:a16="http://schemas.microsoft.com/office/drawing/2014/main" id="{63BDEB69-DB03-4C77-A650-90A7C11BAD1A}"/>
                  </a:ext>
                </a:extLst>
              </p:cNvPr>
              <p:cNvSpPr/>
              <p:nvPr/>
            </p:nvSpPr>
            <p:spPr>
              <a:xfrm>
                <a:off x="6311495" y="165097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67" name="Freeform: Shape 1066">
                <a:extLst>
                  <a:ext uri="{FF2B5EF4-FFF2-40B4-BE49-F238E27FC236}">
                    <a16:creationId xmlns:a16="http://schemas.microsoft.com/office/drawing/2014/main" id="{734B503B-E92F-4F30-A9F3-CCEED6247443}"/>
                  </a:ext>
                </a:extLst>
              </p:cNvPr>
              <p:cNvSpPr/>
              <p:nvPr/>
            </p:nvSpPr>
            <p:spPr>
              <a:xfrm>
                <a:off x="6401506" y="165097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68" name="Freeform: Shape 1067">
                <a:extLst>
                  <a:ext uri="{FF2B5EF4-FFF2-40B4-BE49-F238E27FC236}">
                    <a16:creationId xmlns:a16="http://schemas.microsoft.com/office/drawing/2014/main" id="{C0EC85D7-5A44-4AA6-A36C-FF05C57BFA09}"/>
                  </a:ext>
                </a:extLst>
              </p:cNvPr>
              <p:cNvSpPr/>
              <p:nvPr/>
            </p:nvSpPr>
            <p:spPr>
              <a:xfrm>
                <a:off x="6491612" y="1650972"/>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8"/>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69" name="Freeform: Shape 1068">
                <a:extLst>
                  <a:ext uri="{FF2B5EF4-FFF2-40B4-BE49-F238E27FC236}">
                    <a16:creationId xmlns:a16="http://schemas.microsoft.com/office/drawing/2014/main" id="{2E2138F6-D964-4165-A15B-752015076B62}"/>
                  </a:ext>
                </a:extLst>
              </p:cNvPr>
              <p:cNvSpPr/>
              <p:nvPr/>
            </p:nvSpPr>
            <p:spPr>
              <a:xfrm>
                <a:off x="5230979" y="174107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70" name="Freeform: Shape 1069">
                <a:extLst>
                  <a:ext uri="{FF2B5EF4-FFF2-40B4-BE49-F238E27FC236}">
                    <a16:creationId xmlns:a16="http://schemas.microsoft.com/office/drawing/2014/main" id="{F58C9939-431B-4304-8A58-2EC87347CA2E}"/>
                  </a:ext>
                </a:extLst>
              </p:cNvPr>
              <p:cNvSpPr/>
              <p:nvPr/>
            </p:nvSpPr>
            <p:spPr>
              <a:xfrm>
                <a:off x="5320990" y="174107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71" name="Freeform: Shape 1070">
                <a:extLst>
                  <a:ext uri="{FF2B5EF4-FFF2-40B4-BE49-F238E27FC236}">
                    <a16:creationId xmlns:a16="http://schemas.microsoft.com/office/drawing/2014/main" id="{6C09BF5F-2363-467D-B6A6-AC1DDE3ADD4A}"/>
                  </a:ext>
                </a:extLst>
              </p:cNvPr>
              <p:cNvSpPr/>
              <p:nvPr/>
            </p:nvSpPr>
            <p:spPr>
              <a:xfrm>
                <a:off x="5411001" y="174107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72" name="Freeform: Shape 1071">
                <a:extLst>
                  <a:ext uri="{FF2B5EF4-FFF2-40B4-BE49-F238E27FC236}">
                    <a16:creationId xmlns:a16="http://schemas.microsoft.com/office/drawing/2014/main" id="{AFBD2A5F-BFBF-455C-A792-9EE0188AE26E}"/>
                  </a:ext>
                </a:extLst>
              </p:cNvPr>
              <p:cNvSpPr/>
              <p:nvPr/>
            </p:nvSpPr>
            <p:spPr>
              <a:xfrm>
                <a:off x="5501108" y="174107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73" name="Freeform: Shape 1072">
                <a:extLst>
                  <a:ext uri="{FF2B5EF4-FFF2-40B4-BE49-F238E27FC236}">
                    <a16:creationId xmlns:a16="http://schemas.microsoft.com/office/drawing/2014/main" id="{84248EB9-1310-4DDE-B6C5-BD543FFD3A21}"/>
                  </a:ext>
                </a:extLst>
              </p:cNvPr>
              <p:cNvSpPr/>
              <p:nvPr/>
            </p:nvSpPr>
            <p:spPr>
              <a:xfrm>
                <a:off x="5591119" y="174107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74" name="Freeform: Shape 1073">
                <a:extLst>
                  <a:ext uri="{FF2B5EF4-FFF2-40B4-BE49-F238E27FC236}">
                    <a16:creationId xmlns:a16="http://schemas.microsoft.com/office/drawing/2014/main" id="{C4EDCEEC-5E49-455B-BD42-A8B4E87D4F2A}"/>
                  </a:ext>
                </a:extLst>
              </p:cNvPr>
              <p:cNvSpPr/>
              <p:nvPr/>
            </p:nvSpPr>
            <p:spPr>
              <a:xfrm>
                <a:off x="5681130" y="174107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75" name="Freeform: Shape 1074">
                <a:extLst>
                  <a:ext uri="{FF2B5EF4-FFF2-40B4-BE49-F238E27FC236}">
                    <a16:creationId xmlns:a16="http://schemas.microsoft.com/office/drawing/2014/main" id="{4F74186B-2243-48EA-8C73-2D32573C1D96}"/>
                  </a:ext>
                </a:extLst>
              </p:cNvPr>
              <p:cNvSpPr/>
              <p:nvPr/>
            </p:nvSpPr>
            <p:spPr>
              <a:xfrm>
                <a:off x="5771237" y="174107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76" name="Freeform: Shape 1075">
                <a:extLst>
                  <a:ext uri="{FF2B5EF4-FFF2-40B4-BE49-F238E27FC236}">
                    <a16:creationId xmlns:a16="http://schemas.microsoft.com/office/drawing/2014/main" id="{97999513-B65A-4C8F-BF9A-B987FC7F8B3F}"/>
                  </a:ext>
                </a:extLst>
              </p:cNvPr>
              <p:cNvSpPr/>
              <p:nvPr/>
            </p:nvSpPr>
            <p:spPr>
              <a:xfrm>
                <a:off x="5861248" y="174107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77" name="Freeform: Shape 1076">
                <a:extLst>
                  <a:ext uri="{FF2B5EF4-FFF2-40B4-BE49-F238E27FC236}">
                    <a16:creationId xmlns:a16="http://schemas.microsoft.com/office/drawing/2014/main" id="{2C00F545-F82D-42E8-9893-645425640D96}"/>
                  </a:ext>
                </a:extLst>
              </p:cNvPr>
              <p:cNvSpPr/>
              <p:nvPr/>
            </p:nvSpPr>
            <p:spPr>
              <a:xfrm>
                <a:off x="5951259" y="174107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78" name="Freeform: Shape 1077">
                <a:extLst>
                  <a:ext uri="{FF2B5EF4-FFF2-40B4-BE49-F238E27FC236}">
                    <a16:creationId xmlns:a16="http://schemas.microsoft.com/office/drawing/2014/main" id="{A0CBD9C1-2EDE-475B-B566-E3F803D04D27}"/>
                  </a:ext>
                </a:extLst>
              </p:cNvPr>
              <p:cNvSpPr/>
              <p:nvPr/>
            </p:nvSpPr>
            <p:spPr>
              <a:xfrm>
                <a:off x="6041366" y="174107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79" name="Freeform: Shape 1078">
                <a:extLst>
                  <a:ext uri="{FF2B5EF4-FFF2-40B4-BE49-F238E27FC236}">
                    <a16:creationId xmlns:a16="http://schemas.microsoft.com/office/drawing/2014/main" id="{81C72B33-AFC8-4D2A-AB72-1C7FD22C0314}"/>
                  </a:ext>
                </a:extLst>
              </p:cNvPr>
              <p:cNvSpPr/>
              <p:nvPr/>
            </p:nvSpPr>
            <p:spPr>
              <a:xfrm>
                <a:off x="6131377" y="174107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80" name="Freeform: Shape 1079">
                <a:extLst>
                  <a:ext uri="{FF2B5EF4-FFF2-40B4-BE49-F238E27FC236}">
                    <a16:creationId xmlns:a16="http://schemas.microsoft.com/office/drawing/2014/main" id="{454323F7-CC91-4B0D-82EC-00BAF764EBB4}"/>
                  </a:ext>
                </a:extLst>
              </p:cNvPr>
              <p:cNvSpPr/>
              <p:nvPr/>
            </p:nvSpPr>
            <p:spPr>
              <a:xfrm>
                <a:off x="6221483" y="174107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81" name="Freeform: Shape 1080">
                <a:extLst>
                  <a:ext uri="{FF2B5EF4-FFF2-40B4-BE49-F238E27FC236}">
                    <a16:creationId xmlns:a16="http://schemas.microsoft.com/office/drawing/2014/main" id="{40A2532F-6E87-4D18-B9E0-4F28B9135924}"/>
                  </a:ext>
                </a:extLst>
              </p:cNvPr>
              <p:cNvSpPr/>
              <p:nvPr/>
            </p:nvSpPr>
            <p:spPr>
              <a:xfrm>
                <a:off x="6311495" y="174107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82" name="Freeform: Shape 1081">
                <a:extLst>
                  <a:ext uri="{FF2B5EF4-FFF2-40B4-BE49-F238E27FC236}">
                    <a16:creationId xmlns:a16="http://schemas.microsoft.com/office/drawing/2014/main" id="{0833BF4B-B207-4ED1-AA2A-152B6EDD0539}"/>
                  </a:ext>
                </a:extLst>
              </p:cNvPr>
              <p:cNvSpPr/>
              <p:nvPr/>
            </p:nvSpPr>
            <p:spPr>
              <a:xfrm>
                <a:off x="6401506" y="174107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83" name="Freeform: Shape 1082">
                <a:extLst>
                  <a:ext uri="{FF2B5EF4-FFF2-40B4-BE49-F238E27FC236}">
                    <a16:creationId xmlns:a16="http://schemas.microsoft.com/office/drawing/2014/main" id="{29F036AF-3F05-43CA-8534-F3C0E2C69983}"/>
                  </a:ext>
                </a:extLst>
              </p:cNvPr>
              <p:cNvSpPr/>
              <p:nvPr/>
            </p:nvSpPr>
            <p:spPr>
              <a:xfrm>
                <a:off x="6491612" y="174107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84" name="Freeform: Shape 1083">
                <a:extLst>
                  <a:ext uri="{FF2B5EF4-FFF2-40B4-BE49-F238E27FC236}">
                    <a16:creationId xmlns:a16="http://schemas.microsoft.com/office/drawing/2014/main" id="{57B5F4C1-E2BB-43EB-AEA0-B9B491763311}"/>
                  </a:ext>
                </a:extLst>
              </p:cNvPr>
              <p:cNvSpPr/>
              <p:nvPr/>
            </p:nvSpPr>
            <p:spPr>
              <a:xfrm>
                <a:off x="5230979" y="183109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85" name="Freeform: Shape 1084">
                <a:extLst>
                  <a:ext uri="{FF2B5EF4-FFF2-40B4-BE49-F238E27FC236}">
                    <a16:creationId xmlns:a16="http://schemas.microsoft.com/office/drawing/2014/main" id="{1E8B9656-A564-4DE2-B01C-5796A230003B}"/>
                  </a:ext>
                </a:extLst>
              </p:cNvPr>
              <p:cNvSpPr/>
              <p:nvPr/>
            </p:nvSpPr>
            <p:spPr>
              <a:xfrm>
                <a:off x="5320990" y="183109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86" name="Freeform: Shape 1085">
                <a:extLst>
                  <a:ext uri="{FF2B5EF4-FFF2-40B4-BE49-F238E27FC236}">
                    <a16:creationId xmlns:a16="http://schemas.microsoft.com/office/drawing/2014/main" id="{69BFD000-27A9-4D67-B625-C76D0EDA339D}"/>
                  </a:ext>
                </a:extLst>
              </p:cNvPr>
              <p:cNvSpPr/>
              <p:nvPr/>
            </p:nvSpPr>
            <p:spPr>
              <a:xfrm>
                <a:off x="5411001" y="183109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87" name="Freeform: Shape 1086">
                <a:extLst>
                  <a:ext uri="{FF2B5EF4-FFF2-40B4-BE49-F238E27FC236}">
                    <a16:creationId xmlns:a16="http://schemas.microsoft.com/office/drawing/2014/main" id="{83F905DB-36A8-447C-B90E-5A6C70129688}"/>
                  </a:ext>
                </a:extLst>
              </p:cNvPr>
              <p:cNvSpPr/>
              <p:nvPr/>
            </p:nvSpPr>
            <p:spPr>
              <a:xfrm>
                <a:off x="5501108" y="183109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88" name="Freeform: Shape 1087">
                <a:extLst>
                  <a:ext uri="{FF2B5EF4-FFF2-40B4-BE49-F238E27FC236}">
                    <a16:creationId xmlns:a16="http://schemas.microsoft.com/office/drawing/2014/main" id="{3A577E12-699E-4BBC-BB66-362038BB001F}"/>
                  </a:ext>
                </a:extLst>
              </p:cNvPr>
              <p:cNvSpPr/>
              <p:nvPr/>
            </p:nvSpPr>
            <p:spPr>
              <a:xfrm>
                <a:off x="5591119" y="183109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089" name="Freeform: Shape 1088">
                <a:extLst>
                  <a:ext uri="{FF2B5EF4-FFF2-40B4-BE49-F238E27FC236}">
                    <a16:creationId xmlns:a16="http://schemas.microsoft.com/office/drawing/2014/main" id="{A3EA8A18-2B1E-4D4F-987D-0A11A8F12879}"/>
                  </a:ext>
                </a:extLst>
              </p:cNvPr>
              <p:cNvSpPr/>
              <p:nvPr/>
            </p:nvSpPr>
            <p:spPr>
              <a:xfrm>
                <a:off x="5681130" y="183109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90" name="Freeform: Shape 1089">
                <a:extLst>
                  <a:ext uri="{FF2B5EF4-FFF2-40B4-BE49-F238E27FC236}">
                    <a16:creationId xmlns:a16="http://schemas.microsoft.com/office/drawing/2014/main" id="{C55F8582-DAFB-44F0-ADAE-4A95909C7287}"/>
                  </a:ext>
                </a:extLst>
              </p:cNvPr>
              <p:cNvSpPr/>
              <p:nvPr/>
            </p:nvSpPr>
            <p:spPr>
              <a:xfrm>
                <a:off x="5771237" y="183109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91" name="Freeform: Shape 1090">
                <a:extLst>
                  <a:ext uri="{FF2B5EF4-FFF2-40B4-BE49-F238E27FC236}">
                    <a16:creationId xmlns:a16="http://schemas.microsoft.com/office/drawing/2014/main" id="{147D6633-8534-429D-8863-82BEAD4462DF}"/>
                  </a:ext>
                </a:extLst>
              </p:cNvPr>
              <p:cNvSpPr/>
              <p:nvPr/>
            </p:nvSpPr>
            <p:spPr>
              <a:xfrm>
                <a:off x="5861248" y="183109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92" name="Freeform: Shape 1091">
                <a:extLst>
                  <a:ext uri="{FF2B5EF4-FFF2-40B4-BE49-F238E27FC236}">
                    <a16:creationId xmlns:a16="http://schemas.microsoft.com/office/drawing/2014/main" id="{B10C2207-744B-4B62-8376-AD5C793976AA}"/>
                  </a:ext>
                </a:extLst>
              </p:cNvPr>
              <p:cNvSpPr/>
              <p:nvPr/>
            </p:nvSpPr>
            <p:spPr>
              <a:xfrm>
                <a:off x="5951259" y="183109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93" name="Freeform: Shape 1092">
                <a:extLst>
                  <a:ext uri="{FF2B5EF4-FFF2-40B4-BE49-F238E27FC236}">
                    <a16:creationId xmlns:a16="http://schemas.microsoft.com/office/drawing/2014/main" id="{4955436A-F67B-4F98-8B9A-83D9F3F5D172}"/>
                  </a:ext>
                </a:extLst>
              </p:cNvPr>
              <p:cNvSpPr/>
              <p:nvPr/>
            </p:nvSpPr>
            <p:spPr>
              <a:xfrm>
                <a:off x="6041366" y="183109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094" name="Freeform: Shape 1093">
                <a:extLst>
                  <a:ext uri="{FF2B5EF4-FFF2-40B4-BE49-F238E27FC236}">
                    <a16:creationId xmlns:a16="http://schemas.microsoft.com/office/drawing/2014/main" id="{07CF7221-E084-4E61-89EA-E006C2191ECD}"/>
                  </a:ext>
                </a:extLst>
              </p:cNvPr>
              <p:cNvSpPr/>
              <p:nvPr/>
            </p:nvSpPr>
            <p:spPr>
              <a:xfrm>
                <a:off x="6131377" y="183109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95" name="Freeform: Shape 1094">
                <a:extLst>
                  <a:ext uri="{FF2B5EF4-FFF2-40B4-BE49-F238E27FC236}">
                    <a16:creationId xmlns:a16="http://schemas.microsoft.com/office/drawing/2014/main" id="{D2379938-84DA-4B59-9D16-1F4043BC7C1D}"/>
                  </a:ext>
                </a:extLst>
              </p:cNvPr>
              <p:cNvSpPr/>
              <p:nvPr/>
            </p:nvSpPr>
            <p:spPr>
              <a:xfrm>
                <a:off x="6221483" y="183109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96" name="Freeform: Shape 1095">
                <a:extLst>
                  <a:ext uri="{FF2B5EF4-FFF2-40B4-BE49-F238E27FC236}">
                    <a16:creationId xmlns:a16="http://schemas.microsoft.com/office/drawing/2014/main" id="{457012C6-CA29-41BE-AAE4-0DA6D9316D2A}"/>
                  </a:ext>
                </a:extLst>
              </p:cNvPr>
              <p:cNvSpPr/>
              <p:nvPr/>
            </p:nvSpPr>
            <p:spPr>
              <a:xfrm>
                <a:off x="6311495" y="183109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97" name="Freeform: Shape 1096">
                <a:extLst>
                  <a:ext uri="{FF2B5EF4-FFF2-40B4-BE49-F238E27FC236}">
                    <a16:creationId xmlns:a16="http://schemas.microsoft.com/office/drawing/2014/main" id="{8F9D83A3-0322-4B60-AB27-89779D0DDB1D}"/>
                  </a:ext>
                </a:extLst>
              </p:cNvPr>
              <p:cNvSpPr/>
              <p:nvPr/>
            </p:nvSpPr>
            <p:spPr>
              <a:xfrm>
                <a:off x="6401506" y="183109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98" name="Freeform: Shape 1097">
                <a:extLst>
                  <a:ext uri="{FF2B5EF4-FFF2-40B4-BE49-F238E27FC236}">
                    <a16:creationId xmlns:a16="http://schemas.microsoft.com/office/drawing/2014/main" id="{CA2D837B-1A3E-446B-A08B-9B54EBC56D88}"/>
                  </a:ext>
                </a:extLst>
              </p:cNvPr>
              <p:cNvSpPr/>
              <p:nvPr/>
            </p:nvSpPr>
            <p:spPr>
              <a:xfrm>
                <a:off x="6491612" y="183109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099" name="Freeform: Shape 1098">
                <a:extLst>
                  <a:ext uri="{FF2B5EF4-FFF2-40B4-BE49-F238E27FC236}">
                    <a16:creationId xmlns:a16="http://schemas.microsoft.com/office/drawing/2014/main" id="{34800962-294D-4C18-AF7D-BA941E3FB627}"/>
                  </a:ext>
                </a:extLst>
              </p:cNvPr>
              <p:cNvSpPr/>
              <p:nvPr/>
            </p:nvSpPr>
            <p:spPr>
              <a:xfrm>
                <a:off x="5230979" y="192110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858"/>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100" name="Freeform: Shape 1099">
                <a:extLst>
                  <a:ext uri="{FF2B5EF4-FFF2-40B4-BE49-F238E27FC236}">
                    <a16:creationId xmlns:a16="http://schemas.microsoft.com/office/drawing/2014/main" id="{A6272BAA-1BCF-47F9-8E23-AA8E397FEBAF}"/>
                  </a:ext>
                </a:extLst>
              </p:cNvPr>
              <p:cNvSpPr/>
              <p:nvPr/>
            </p:nvSpPr>
            <p:spPr>
              <a:xfrm>
                <a:off x="5320990" y="192110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101" name="Freeform: Shape 1100">
                <a:extLst>
                  <a:ext uri="{FF2B5EF4-FFF2-40B4-BE49-F238E27FC236}">
                    <a16:creationId xmlns:a16="http://schemas.microsoft.com/office/drawing/2014/main" id="{3150C69A-ECE8-4602-B77F-EEECFC816A8D}"/>
                  </a:ext>
                </a:extLst>
              </p:cNvPr>
              <p:cNvSpPr/>
              <p:nvPr/>
            </p:nvSpPr>
            <p:spPr>
              <a:xfrm>
                <a:off x="5411001" y="192110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858"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102" name="Freeform: Shape 1101">
                <a:extLst>
                  <a:ext uri="{FF2B5EF4-FFF2-40B4-BE49-F238E27FC236}">
                    <a16:creationId xmlns:a16="http://schemas.microsoft.com/office/drawing/2014/main" id="{D94C46B4-66B1-492E-BF58-E814356A7BAA}"/>
                  </a:ext>
                </a:extLst>
              </p:cNvPr>
              <p:cNvSpPr/>
              <p:nvPr/>
            </p:nvSpPr>
            <p:spPr>
              <a:xfrm>
                <a:off x="5501108" y="192110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858"/>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103" name="Freeform: Shape 1102">
                <a:extLst>
                  <a:ext uri="{FF2B5EF4-FFF2-40B4-BE49-F238E27FC236}">
                    <a16:creationId xmlns:a16="http://schemas.microsoft.com/office/drawing/2014/main" id="{49E50072-D9DA-4C8E-80FB-73149560FD16}"/>
                  </a:ext>
                </a:extLst>
              </p:cNvPr>
              <p:cNvSpPr/>
              <p:nvPr/>
            </p:nvSpPr>
            <p:spPr>
              <a:xfrm>
                <a:off x="5591119" y="192110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104" name="Freeform: Shape 1103">
                <a:extLst>
                  <a:ext uri="{FF2B5EF4-FFF2-40B4-BE49-F238E27FC236}">
                    <a16:creationId xmlns:a16="http://schemas.microsoft.com/office/drawing/2014/main" id="{F261C2BD-3D93-4AC6-A7C2-9EFAE14D7BC7}"/>
                  </a:ext>
                </a:extLst>
              </p:cNvPr>
              <p:cNvSpPr/>
              <p:nvPr/>
            </p:nvSpPr>
            <p:spPr>
              <a:xfrm>
                <a:off x="5681130" y="192110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858"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105" name="Freeform: Shape 1104">
                <a:extLst>
                  <a:ext uri="{FF2B5EF4-FFF2-40B4-BE49-F238E27FC236}">
                    <a16:creationId xmlns:a16="http://schemas.microsoft.com/office/drawing/2014/main" id="{317B4889-4B68-45AF-B556-28ACE07F86CD}"/>
                  </a:ext>
                </a:extLst>
              </p:cNvPr>
              <p:cNvSpPr/>
              <p:nvPr/>
            </p:nvSpPr>
            <p:spPr>
              <a:xfrm>
                <a:off x="5771237" y="192110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106" name="Freeform: Shape 1105">
                <a:extLst>
                  <a:ext uri="{FF2B5EF4-FFF2-40B4-BE49-F238E27FC236}">
                    <a16:creationId xmlns:a16="http://schemas.microsoft.com/office/drawing/2014/main" id="{742C30FF-795B-4DDD-AEB3-E31C6C49A9EF}"/>
                  </a:ext>
                </a:extLst>
              </p:cNvPr>
              <p:cNvSpPr/>
              <p:nvPr/>
            </p:nvSpPr>
            <p:spPr>
              <a:xfrm>
                <a:off x="5861248" y="192110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107" name="Freeform: Shape 1106">
                <a:extLst>
                  <a:ext uri="{FF2B5EF4-FFF2-40B4-BE49-F238E27FC236}">
                    <a16:creationId xmlns:a16="http://schemas.microsoft.com/office/drawing/2014/main" id="{AA435256-9748-40B6-937A-4CB4C3C5D979}"/>
                  </a:ext>
                </a:extLst>
              </p:cNvPr>
              <p:cNvSpPr/>
              <p:nvPr/>
            </p:nvSpPr>
            <p:spPr>
              <a:xfrm>
                <a:off x="5951259" y="192110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858"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108" name="Freeform: Shape 1107">
                <a:extLst>
                  <a:ext uri="{FF2B5EF4-FFF2-40B4-BE49-F238E27FC236}">
                    <a16:creationId xmlns:a16="http://schemas.microsoft.com/office/drawing/2014/main" id="{AF1275A8-AC1B-4F50-B222-51B3469D7E4A}"/>
                  </a:ext>
                </a:extLst>
              </p:cNvPr>
              <p:cNvSpPr/>
              <p:nvPr/>
            </p:nvSpPr>
            <p:spPr>
              <a:xfrm>
                <a:off x="6041366" y="192110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109" name="Freeform: Shape 1108">
                <a:extLst>
                  <a:ext uri="{FF2B5EF4-FFF2-40B4-BE49-F238E27FC236}">
                    <a16:creationId xmlns:a16="http://schemas.microsoft.com/office/drawing/2014/main" id="{E179A7B1-A91F-48BD-AE70-BAC799155986}"/>
                  </a:ext>
                </a:extLst>
              </p:cNvPr>
              <p:cNvSpPr/>
              <p:nvPr/>
            </p:nvSpPr>
            <p:spPr>
              <a:xfrm>
                <a:off x="6131377" y="192110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110" name="Freeform: Shape 1109">
                <a:extLst>
                  <a:ext uri="{FF2B5EF4-FFF2-40B4-BE49-F238E27FC236}">
                    <a16:creationId xmlns:a16="http://schemas.microsoft.com/office/drawing/2014/main" id="{4575EF39-65CF-412B-B578-9F52DCA29258}"/>
                  </a:ext>
                </a:extLst>
              </p:cNvPr>
              <p:cNvSpPr/>
              <p:nvPr/>
            </p:nvSpPr>
            <p:spPr>
              <a:xfrm>
                <a:off x="6221483" y="192110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8"/>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111" name="Freeform: Shape 1110">
                <a:extLst>
                  <a:ext uri="{FF2B5EF4-FFF2-40B4-BE49-F238E27FC236}">
                    <a16:creationId xmlns:a16="http://schemas.microsoft.com/office/drawing/2014/main" id="{574CB662-2CE1-4E59-809C-8DC8D45BFA1C}"/>
                  </a:ext>
                </a:extLst>
              </p:cNvPr>
              <p:cNvSpPr/>
              <p:nvPr/>
            </p:nvSpPr>
            <p:spPr>
              <a:xfrm>
                <a:off x="6311495" y="192110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112" name="Freeform: Shape 1111">
                <a:extLst>
                  <a:ext uri="{FF2B5EF4-FFF2-40B4-BE49-F238E27FC236}">
                    <a16:creationId xmlns:a16="http://schemas.microsoft.com/office/drawing/2014/main" id="{B9BB03A5-61BE-4CE0-B0C9-B884EB106FCE}"/>
                  </a:ext>
                </a:extLst>
              </p:cNvPr>
              <p:cNvSpPr/>
              <p:nvPr/>
            </p:nvSpPr>
            <p:spPr>
              <a:xfrm>
                <a:off x="6401506" y="192110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113" name="Freeform: Shape 1112">
                <a:extLst>
                  <a:ext uri="{FF2B5EF4-FFF2-40B4-BE49-F238E27FC236}">
                    <a16:creationId xmlns:a16="http://schemas.microsoft.com/office/drawing/2014/main" id="{1C4EC90F-E49C-4E37-BBAD-7A7D81CAD652}"/>
                  </a:ext>
                </a:extLst>
              </p:cNvPr>
              <p:cNvSpPr/>
              <p:nvPr/>
            </p:nvSpPr>
            <p:spPr>
              <a:xfrm>
                <a:off x="6491612" y="1921101"/>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8"/>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114" name="Freeform: Shape 1113">
                <a:extLst>
                  <a:ext uri="{FF2B5EF4-FFF2-40B4-BE49-F238E27FC236}">
                    <a16:creationId xmlns:a16="http://schemas.microsoft.com/office/drawing/2014/main" id="{4F46E8F4-B2E6-4540-8636-36E4F6B34704}"/>
                  </a:ext>
                </a:extLst>
              </p:cNvPr>
              <p:cNvSpPr/>
              <p:nvPr/>
            </p:nvSpPr>
            <p:spPr>
              <a:xfrm>
                <a:off x="5230979" y="2011208"/>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115" name="Freeform: Shape 1114">
                <a:extLst>
                  <a:ext uri="{FF2B5EF4-FFF2-40B4-BE49-F238E27FC236}">
                    <a16:creationId xmlns:a16="http://schemas.microsoft.com/office/drawing/2014/main" id="{ABB3D66B-236C-46E5-855F-F5470FF14E62}"/>
                  </a:ext>
                </a:extLst>
              </p:cNvPr>
              <p:cNvSpPr/>
              <p:nvPr/>
            </p:nvSpPr>
            <p:spPr>
              <a:xfrm>
                <a:off x="5320990" y="2011208"/>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116" name="Freeform: Shape 1115">
                <a:extLst>
                  <a:ext uri="{FF2B5EF4-FFF2-40B4-BE49-F238E27FC236}">
                    <a16:creationId xmlns:a16="http://schemas.microsoft.com/office/drawing/2014/main" id="{394227F4-81D6-4756-97CB-C5E378C8E819}"/>
                  </a:ext>
                </a:extLst>
              </p:cNvPr>
              <p:cNvSpPr/>
              <p:nvPr/>
            </p:nvSpPr>
            <p:spPr>
              <a:xfrm>
                <a:off x="5411001" y="2011208"/>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117" name="Freeform: Shape 1116">
                <a:extLst>
                  <a:ext uri="{FF2B5EF4-FFF2-40B4-BE49-F238E27FC236}">
                    <a16:creationId xmlns:a16="http://schemas.microsoft.com/office/drawing/2014/main" id="{10E39CB3-33F1-4163-8461-F5DFDC7D29BF}"/>
                  </a:ext>
                </a:extLst>
              </p:cNvPr>
              <p:cNvSpPr/>
              <p:nvPr/>
            </p:nvSpPr>
            <p:spPr>
              <a:xfrm>
                <a:off x="5501108" y="2011208"/>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118" name="Freeform: Shape 1117">
                <a:extLst>
                  <a:ext uri="{FF2B5EF4-FFF2-40B4-BE49-F238E27FC236}">
                    <a16:creationId xmlns:a16="http://schemas.microsoft.com/office/drawing/2014/main" id="{90B97210-360E-4341-B338-C66998058CB1}"/>
                  </a:ext>
                </a:extLst>
              </p:cNvPr>
              <p:cNvSpPr/>
              <p:nvPr/>
            </p:nvSpPr>
            <p:spPr>
              <a:xfrm>
                <a:off x="5591119" y="2011208"/>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119" name="Freeform: Shape 1118">
                <a:extLst>
                  <a:ext uri="{FF2B5EF4-FFF2-40B4-BE49-F238E27FC236}">
                    <a16:creationId xmlns:a16="http://schemas.microsoft.com/office/drawing/2014/main" id="{7465D8ED-CF2D-48B7-8EC1-247D6E6CA0D1}"/>
                  </a:ext>
                </a:extLst>
              </p:cNvPr>
              <p:cNvSpPr/>
              <p:nvPr/>
            </p:nvSpPr>
            <p:spPr>
              <a:xfrm>
                <a:off x="5681130" y="2011208"/>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120" name="Freeform: Shape 1119">
                <a:extLst>
                  <a:ext uri="{FF2B5EF4-FFF2-40B4-BE49-F238E27FC236}">
                    <a16:creationId xmlns:a16="http://schemas.microsoft.com/office/drawing/2014/main" id="{11E3109C-B04C-4B7F-AE81-44B8A19BBC8B}"/>
                  </a:ext>
                </a:extLst>
              </p:cNvPr>
              <p:cNvSpPr/>
              <p:nvPr/>
            </p:nvSpPr>
            <p:spPr>
              <a:xfrm>
                <a:off x="5771237" y="2011208"/>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121" name="Freeform: Shape 1120">
                <a:extLst>
                  <a:ext uri="{FF2B5EF4-FFF2-40B4-BE49-F238E27FC236}">
                    <a16:creationId xmlns:a16="http://schemas.microsoft.com/office/drawing/2014/main" id="{A1EF673E-3150-49BC-A958-6A3612D3FA88}"/>
                  </a:ext>
                </a:extLst>
              </p:cNvPr>
              <p:cNvSpPr/>
              <p:nvPr/>
            </p:nvSpPr>
            <p:spPr>
              <a:xfrm>
                <a:off x="5861248" y="2011208"/>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122" name="Freeform: Shape 1121">
                <a:extLst>
                  <a:ext uri="{FF2B5EF4-FFF2-40B4-BE49-F238E27FC236}">
                    <a16:creationId xmlns:a16="http://schemas.microsoft.com/office/drawing/2014/main" id="{3EB4C360-8305-41E3-B189-2AECE3D4CD7E}"/>
                  </a:ext>
                </a:extLst>
              </p:cNvPr>
              <p:cNvSpPr/>
              <p:nvPr/>
            </p:nvSpPr>
            <p:spPr>
              <a:xfrm>
                <a:off x="5951259" y="2011208"/>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123" name="Freeform: Shape 1122">
                <a:extLst>
                  <a:ext uri="{FF2B5EF4-FFF2-40B4-BE49-F238E27FC236}">
                    <a16:creationId xmlns:a16="http://schemas.microsoft.com/office/drawing/2014/main" id="{1E6304A5-0584-46ED-AAD7-638AA5B293B5}"/>
                  </a:ext>
                </a:extLst>
              </p:cNvPr>
              <p:cNvSpPr/>
              <p:nvPr/>
            </p:nvSpPr>
            <p:spPr>
              <a:xfrm>
                <a:off x="6041366" y="2011208"/>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124" name="Freeform: Shape 1123">
                <a:extLst>
                  <a:ext uri="{FF2B5EF4-FFF2-40B4-BE49-F238E27FC236}">
                    <a16:creationId xmlns:a16="http://schemas.microsoft.com/office/drawing/2014/main" id="{E34D6740-B867-4606-83DE-7C07AF23A829}"/>
                  </a:ext>
                </a:extLst>
              </p:cNvPr>
              <p:cNvSpPr/>
              <p:nvPr/>
            </p:nvSpPr>
            <p:spPr>
              <a:xfrm>
                <a:off x="6131377" y="2011208"/>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125" name="Freeform: Shape 1124">
                <a:extLst>
                  <a:ext uri="{FF2B5EF4-FFF2-40B4-BE49-F238E27FC236}">
                    <a16:creationId xmlns:a16="http://schemas.microsoft.com/office/drawing/2014/main" id="{F56231BC-DC78-40E6-9FF0-8C39C0D94CD6}"/>
                  </a:ext>
                </a:extLst>
              </p:cNvPr>
              <p:cNvSpPr/>
              <p:nvPr/>
            </p:nvSpPr>
            <p:spPr>
              <a:xfrm>
                <a:off x="6221483" y="2011208"/>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126" name="Freeform: Shape 1125">
                <a:extLst>
                  <a:ext uri="{FF2B5EF4-FFF2-40B4-BE49-F238E27FC236}">
                    <a16:creationId xmlns:a16="http://schemas.microsoft.com/office/drawing/2014/main" id="{2C669BED-7C6C-4AAE-A1B0-6E51FEB01749}"/>
                  </a:ext>
                </a:extLst>
              </p:cNvPr>
              <p:cNvSpPr/>
              <p:nvPr/>
            </p:nvSpPr>
            <p:spPr>
              <a:xfrm>
                <a:off x="6311495" y="2011208"/>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127" name="Freeform: Shape 1126">
                <a:extLst>
                  <a:ext uri="{FF2B5EF4-FFF2-40B4-BE49-F238E27FC236}">
                    <a16:creationId xmlns:a16="http://schemas.microsoft.com/office/drawing/2014/main" id="{F5B3BF54-0C64-44F3-8190-864906C98999}"/>
                  </a:ext>
                </a:extLst>
              </p:cNvPr>
              <p:cNvSpPr/>
              <p:nvPr/>
            </p:nvSpPr>
            <p:spPr>
              <a:xfrm>
                <a:off x="6401506" y="2011208"/>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128" name="Freeform: Shape 1127">
                <a:extLst>
                  <a:ext uri="{FF2B5EF4-FFF2-40B4-BE49-F238E27FC236}">
                    <a16:creationId xmlns:a16="http://schemas.microsoft.com/office/drawing/2014/main" id="{41F1E0A1-0943-44FB-AC9F-5368F2A34E06}"/>
                  </a:ext>
                </a:extLst>
              </p:cNvPr>
              <p:cNvSpPr/>
              <p:nvPr/>
            </p:nvSpPr>
            <p:spPr>
              <a:xfrm>
                <a:off x="6491612" y="2011208"/>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129" name="Freeform: Shape 1128">
                <a:extLst>
                  <a:ext uri="{FF2B5EF4-FFF2-40B4-BE49-F238E27FC236}">
                    <a16:creationId xmlns:a16="http://schemas.microsoft.com/office/drawing/2014/main" id="{23FE80DD-4165-44FD-90CA-E8D84F8CF152}"/>
                  </a:ext>
                </a:extLst>
              </p:cNvPr>
              <p:cNvSpPr/>
              <p:nvPr/>
            </p:nvSpPr>
            <p:spPr>
              <a:xfrm>
                <a:off x="5230979" y="210121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130" name="Freeform: Shape 1129">
                <a:extLst>
                  <a:ext uri="{FF2B5EF4-FFF2-40B4-BE49-F238E27FC236}">
                    <a16:creationId xmlns:a16="http://schemas.microsoft.com/office/drawing/2014/main" id="{C80780B6-2B9A-4146-B862-2C0FF99D6863}"/>
                  </a:ext>
                </a:extLst>
              </p:cNvPr>
              <p:cNvSpPr/>
              <p:nvPr/>
            </p:nvSpPr>
            <p:spPr>
              <a:xfrm>
                <a:off x="5320990" y="210121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131" name="Freeform: Shape 1130">
                <a:extLst>
                  <a:ext uri="{FF2B5EF4-FFF2-40B4-BE49-F238E27FC236}">
                    <a16:creationId xmlns:a16="http://schemas.microsoft.com/office/drawing/2014/main" id="{07120E97-C262-4035-83BD-9F47DC5678B9}"/>
                  </a:ext>
                </a:extLst>
              </p:cNvPr>
              <p:cNvSpPr/>
              <p:nvPr/>
            </p:nvSpPr>
            <p:spPr>
              <a:xfrm>
                <a:off x="5411001" y="210121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132" name="Freeform: Shape 1131">
                <a:extLst>
                  <a:ext uri="{FF2B5EF4-FFF2-40B4-BE49-F238E27FC236}">
                    <a16:creationId xmlns:a16="http://schemas.microsoft.com/office/drawing/2014/main" id="{26F4A506-C93A-45FA-A37D-493ADC647B6A}"/>
                  </a:ext>
                </a:extLst>
              </p:cNvPr>
              <p:cNvSpPr/>
              <p:nvPr/>
            </p:nvSpPr>
            <p:spPr>
              <a:xfrm>
                <a:off x="5501108" y="210121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133" name="Freeform: Shape 1132">
                <a:extLst>
                  <a:ext uri="{FF2B5EF4-FFF2-40B4-BE49-F238E27FC236}">
                    <a16:creationId xmlns:a16="http://schemas.microsoft.com/office/drawing/2014/main" id="{33A3A4FC-A82E-4FEA-B907-4AEC27128652}"/>
                  </a:ext>
                </a:extLst>
              </p:cNvPr>
              <p:cNvSpPr/>
              <p:nvPr/>
            </p:nvSpPr>
            <p:spPr>
              <a:xfrm>
                <a:off x="5591119" y="210121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134" name="Freeform: Shape 1133">
                <a:extLst>
                  <a:ext uri="{FF2B5EF4-FFF2-40B4-BE49-F238E27FC236}">
                    <a16:creationId xmlns:a16="http://schemas.microsoft.com/office/drawing/2014/main" id="{EC2E4CA9-0F11-4F87-972B-76AF493955A4}"/>
                  </a:ext>
                </a:extLst>
              </p:cNvPr>
              <p:cNvSpPr/>
              <p:nvPr/>
            </p:nvSpPr>
            <p:spPr>
              <a:xfrm>
                <a:off x="5681130" y="210121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135" name="Freeform: Shape 1134">
                <a:extLst>
                  <a:ext uri="{FF2B5EF4-FFF2-40B4-BE49-F238E27FC236}">
                    <a16:creationId xmlns:a16="http://schemas.microsoft.com/office/drawing/2014/main" id="{6B9AAD20-C308-4337-8B21-1CD008884B6C}"/>
                  </a:ext>
                </a:extLst>
              </p:cNvPr>
              <p:cNvSpPr/>
              <p:nvPr/>
            </p:nvSpPr>
            <p:spPr>
              <a:xfrm>
                <a:off x="5771237" y="210121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136" name="Freeform: Shape 1135">
                <a:extLst>
                  <a:ext uri="{FF2B5EF4-FFF2-40B4-BE49-F238E27FC236}">
                    <a16:creationId xmlns:a16="http://schemas.microsoft.com/office/drawing/2014/main" id="{952E0ED1-05B4-4588-A358-7AF5E2687F82}"/>
                  </a:ext>
                </a:extLst>
              </p:cNvPr>
              <p:cNvSpPr/>
              <p:nvPr/>
            </p:nvSpPr>
            <p:spPr>
              <a:xfrm>
                <a:off x="5861248" y="210121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137" name="Freeform: Shape 1136">
                <a:extLst>
                  <a:ext uri="{FF2B5EF4-FFF2-40B4-BE49-F238E27FC236}">
                    <a16:creationId xmlns:a16="http://schemas.microsoft.com/office/drawing/2014/main" id="{63C1A086-917D-4D60-9405-109485A77A97}"/>
                  </a:ext>
                </a:extLst>
              </p:cNvPr>
              <p:cNvSpPr/>
              <p:nvPr/>
            </p:nvSpPr>
            <p:spPr>
              <a:xfrm>
                <a:off x="5951259" y="210121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8"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138" name="Freeform: Shape 1137">
                <a:extLst>
                  <a:ext uri="{FF2B5EF4-FFF2-40B4-BE49-F238E27FC236}">
                    <a16:creationId xmlns:a16="http://schemas.microsoft.com/office/drawing/2014/main" id="{88743BDA-26C5-41B4-96DA-7A6C1AEBA819}"/>
                  </a:ext>
                </a:extLst>
              </p:cNvPr>
              <p:cNvSpPr/>
              <p:nvPr/>
            </p:nvSpPr>
            <p:spPr>
              <a:xfrm>
                <a:off x="6041366" y="210121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139" name="Freeform: Shape 1138">
                <a:extLst>
                  <a:ext uri="{FF2B5EF4-FFF2-40B4-BE49-F238E27FC236}">
                    <a16:creationId xmlns:a16="http://schemas.microsoft.com/office/drawing/2014/main" id="{3CC8669F-D58F-4382-81F9-2F342D5403ED}"/>
                  </a:ext>
                </a:extLst>
              </p:cNvPr>
              <p:cNvSpPr/>
              <p:nvPr/>
            </p:nvSpPr>
            <p:spPr>
              <a:xfrm>
                <a:off x="6131377" y="210121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140" name="Freeform: Shape 1139">
                <a:extLst>
                  <a:ext uri="{FF2B5EF4-FFF2-40B4-BE49-F238E27FC236}">
                    <a16:creationId xmlns:a16="http://schemas.microsoft.com/office/drawing/2014/main" id="{5D90BE74-D62C-4CDD-A455-8F90CE9A99B8}"/>
                  </a:ext>
                </a:extLst>
              </p:cNvPr>
              <p:cNvSpPr/>
              <p:nvPr/>
            </p:nvSpPr>
            <p:spPr>
              <a:xfrm>
                <a:off x="6221483" y="210121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141" name="Freeform: Shape 1140">
                <a:extLst>
                  <a:ext uri="{FF2B5EF4-FFF2-40B4-BE49-F238E27FC236}">
                    <a16:creationId xmlns:a16="http://schemas.microsoft.com/office/drawing/2014/main" id="{9120F2A1-9315-4524-98B2-907BA6CA9710}"/>
                  </a:ext>
                </a:extLst>
              </p:cNvPr>
              <p:cNvSpPr/>
              <p:nvPr/>
            </p:nvSpPr>
            <p:spPr>
              <a:xfrm>
                <a:off x="6311495" y="210121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142" name="Freeform: Shape 1141">
                <a:extLst>
                  <a:ext uri="{FF2B5EF4-FFF2-40B4-BE49-F238E27FC236}">
                    <a16:creationId xmlns:a16="http://schemas.microsoft.com/office/drawing/2014/main" id="{3DDB738F-F7B8-48A0-8DCA-F3773B3B415C}"/>
                  </a:ext>
                </a:extLst>
              </p:cNvPr>
              <p:cNvSpPr/>
              <p:nvPr/>
            </p:nvSpPr>
            <p:spPr>
              <a:xfrm>
                <a:off x="6401506" y="210121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143" name="Freeform: Shape 1142">
                <a:extLst>
                  <a:ext uri="{FF2B5EF4-FFF2-40B4-BE49-F238E27FC236}">
                    <a16:creationId xmlns:a16="http://schemas.microsoft.com/office/drawing/2014/main" id="{8FE3D83C-966C-4E58-819B-0240D536EF7C}"/>
                  </a:ext>
                </a:extLst>
              </p:cNvPr>
              <p:cNvSpPr/>
              <p:nvPr/>
            </p:nvSpPr>
            <p:spPr>
              <a:xfrm>
                <a:off x="6491612" y="2101219"/>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solidFill>
              <a:ln w="9525" cap="flat">
                <a:noFill/>
                <a:prstDash val="solid"/>
                <a:miter/>
              </a:ln>
            </p:spPr>
            <p:txBody>
              <a:bodyPr rtlCol="0" anchor="ctr"/>
              <a:lstStyle/>
              <a:p>
                <a:endParaRPr lang="en-US"/>
              </a:p>
            </p:txBody>
          </p:sp>
          <p:sp>
            <p:nvSpPr>
              <p:cNvPr id="1144" name="Freeform: Shape 1143">
                <a:extLst>
                  <a:ext uri="{FF2B5EF4-FFF2-40B4-BE49-F238E27FC236}">
                    <a16:creationId xmlns:a16="http://schemas.microsoft.com/office/drawing/2014/main" id="{6E6C5DB1-3F23-44E6-9027-7A763CF4F576}"/>
                  </a:ext>
                </a:extLst>
              </p:cNvPr>
              <p:cNvSpPr/>
              <p:nvPr/>
            </p:nvSpPr>
            <p:spPr>
              <a:xfrm>
                <a:off x="5230979" y="2191230"/>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858"/>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145" name="Freeform: Shape 1144">
                <a:extLst>
                  <a:ext uri="{FF2B5EF4-FFF2-40B4-BE49-F238E27FC236}">
                    <a16:creationId xmlns:a16="http://schemas.microsoft.com/office/drawing/2014/main" id="{44DD7D0A-A953-4902-821A-90B88D5CE814}"/>
                  </a:ext>
                </a:extLst>
              </p:cNvPr>
              <p:cNvSpPr/>
              <p:nvPr/>
            </p:nvSpPr>
            <p:spPr>
              <a:xfrm>
                <a:off x="5320990" y="2191230"/>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146" name="Freeform: Shape 1145">
                <a:extLst>
                  <a:ext uri="{FF2B5EF4-FFF2-40B4-BE49-F238E27FC236}">
                    <a16:creationId xmlns:a16="http://schemas.microsoft.com/office/drawing/2014/main" id="{985E1AC2-FAC3-4974-968D-3A33272D587D}"/>
                  </a:ext>
                </a:extLst>
              </p:cNvPr>
              <p:cNvSpPr/>
              <p:nvPr/>
            </p:nvSpPr>
            <p:spPr>
              <a:xfrm>
                <a:off x="5411001" y="2191230"/>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858"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147" name="Freeform: Shape 1146">
                <a:extLst>
                  <a:ext uri="{FF2B5EF4-FFF2-40B4-BE49-F238E27FC236}">
                    <a16:creationId xmlns:a16="http://schemas.microsoft.com/office/drawing/2014/main" id="{7546E477-F1A6-48C7-AFF4-CA1DC0E840B3}"/>
                  </a:ext>
                </a:extLst>
              </p:cNvPr>
              <p:cNvSpPr/>
              <p:nvPr/>
            </p:nvSpPr>
            <p:spPr>
              <a:xfrm>
                <a:off x="5501108" y="2191230"/>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858"/>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148" name="Freeform: Shape 1147">
                <a:extLst>
                  <a:ext uri="{FF2B5EF4-FFF2-40B4-BE49-F238E27FC236}">
                    <a16:creationId xmlns:a16="http://schemas.microsoft.com/office/drawing/2014/main" id="{C4021748-4335-460D-A39B-728F5176E389}"/>
                  </a:ext>
                </a:extLst>
              </p:cNvPr>
              <p:cNvSpPr/>
              <p:nvPr/>
            </p:nvSpPr>
            <p:spPr>
              <a:xfrm>
                <a:off x="5591119" y="2191230"/>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149" name="Freeform: Shape 1148">
                <a:extLst>
                  <a:ext uri="{FF2B5EF4-FFF2-40B4-BE49-F238E27FC236}">
                    <a16:creationId xmlns:a16="http://schemas.microsoft.com/office/drawing/2014/main" id="{6F2577C8-EF92-43D4-8880-D9AD27EE181D}"/>
                  </a:ext>
                </a:extLst>
              </p:cNvPr>
              <p:cNvSpPr/>
              <p:nvPr/>
            </p:nvSpPr>
            <p:spPr>
              <a:xfrm>
                <a:off x="5681130" y="2191230"/>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858"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150" name="Freeform: Shape 1149">
                <a:extLst>
                  <a:ext uri="{FF2B5EF4-FFF2-40B4-BE49-F238E27FC236}">
                    <a16:creationId xmlns:a16="http://schemas.microsoft.com/office/drawing/2014/main" id="{88CE9FFF-10A9-4ABA-B825-326F2F46BBC7}"/>
                  </a:ext>
                </a:extLst>
              </p:cNvPr>
              <p:cNvSpPr/>
              <p:nvPr/>
            </p:nvSpPr>
            <p:spPr>
              <a:xfrm>
                <a:off x="5771237" y="2191230"/>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151" name="Freeform: Shape 1150">
                <a:extLst>
                  <a:ext uri="{FF2B5EF4-FFF2-40B4-BE49-F238E27FC236}">
                    <a16:creationId xmlns:a16="http://schemas.microsoft.com/office/drawing/2014/main" id="{219CC0E4-900C-4A6C-ADCA-D9E5A6D5D2A3}"/>
                  </a:ext>
                </a:extLst>
              </p:cNvPr>
              <p:cNvSpPr/>
              <p:nvPr/>
            </p:nvSpPr>
            <p:spPr>
              <a:xfrm>
                <a:off x="5861248" y="2191230"/>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763"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152" name="Freeform: Shape 1151">
                <a:extLst>
                  <a:ext uri="{FF2B5EF4-FFF2-40B4-BE49-F238E27FC236}">
                    <a16:creationId xmlns:a16="http://schemas.microsoft.com/office/drawing/2014/main" id="{4A6C5781-87A7-48EB-A938-6FD34205571F}"/>
                  </a:ext>
                </a:extLst>
              </p:cNvPr>
              <p:cNvSpPr/>
              <p:nvPr/>
            </p:nvSpPr>
            <p:spPr>
              <a:xfrm>
                <a:off x="5951259" y="2191230"/>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858"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153" name="Freeform: Shape 1152">
                <a:extLst>
                  <a:ext uri="{FF2B5EF4-FFF2-40B4-BE49-F238E27FC236}">
                    <a16:creationId xmlns:a16="http://schemas.microsoft.com/office/drawing/2014/main" id="{7F876159-0056-446E-BCE6-4993F044C204}"/>
                  </a:ext>
                </a:extLst>
              </p:cNvPr>
              <p:cNvSpPr/>
              <p:nvPr/>
            </p:nvSpPr>
            <p:spPr>
              <a:xfrm>
                <a:off x="6041366" y="2191230"/>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7"/>
                      <a:pt x="6953" y="13907"/>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1154" name="Freeform: Shape 1153">
                <a:extLst>
                  <a:ext uri="{FF2B5EF4-FFF2-40B4-BE49-F238E27FC236}">
                    <a16:creationId xmlns:a16="http://schemas.microsoft.com/office/drawing/2014/main" id="{0A89FFE7-8871-42A1-A93B-75AEBD84EF42}"/>
                  </a:ext>
                </a:extLst>
              </p:cNvPr>
              <p:cNvSpPr/>
              <p:nvPr/>
            </p:nvSpPr>
            <p:spPr>
              <a:xfrm>
                <a:off x="6131377" y="2191230"/>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1155" name="Freeform: Shape 1154">
                <a:extLst>
                  <a:ext uri="{FF2B5EF4-FFF2-40B4-BE49-F238E27FC236}">
                    <a16:creationId xmlns:a16="http://schemas.microsoft.com/office/drawing/2014/main" id="{CFB10119-A5A5-40C6-9411-FFA3E4DBD15D}"/>
                  </a:ext>
                </a:extLst>
              </p:cNvPr>
              <p:cNvSpPr/>
              <p:nvPr/>
            </p:nvSpPr>
            <p:spPr>
              <a:xfrm>
                <a:off x="6221483" y="2191230"/>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8"/>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1156" name="Freeform: Shape 1155">
                <a:extLst>
                  <a:ext uri="{FF2B5EF4-FFF2-40B4-BE49-F238E27FC236}">
                    <a16:creationId xmlns:a16="http://schemas.microsoft.com/office/drawing/2014/main" id="{8CFD5F74-0BF2-498B-B769-DEE9A225AC19}"/>
                  </a:ext>
                </a:extLst>
              </p:cNvPr>
              <p:cNvSpPr/>
              <p:nvPr/>
            </p:nvSpPr>
            <p:spPr>
              <a:xfrm>
                <a:off x="6311495" y="2191230"/>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1157" name="Freeform: Shape 1156">
                <a:extLst>
                  <a:ext uri="{FF2B5EF4-FFF2-40B4-BE49-F238E27FC236}">
                    <a16:creationId xmlns:a16="http://schemas.microsoft.com/office/drawing/2014/main" id="{690B10D6-CCC6-418D-BF46-E90FC8102E51}"/>
                  </a:ext>
                </a:extLst>
              </p:cNvPr>
              <p:cNvSpPr/>
              <p:nvPr/>
            </p:nvSpPr>
            <p:spPr>
              <a:xfrm>
                <a:off x="6401506" y="2191230"/>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1158" name="Freeform: Shape 1157">
                <a:extLst>
                  <a:ext uri="{FF2B5EF4-FFF2-40B4-BE49-F238E27FC236}">
                    <a16:creationId xmlns:a16="http://schemas.microsoft.com/office/drawing/2014/main" id="{1C5429B8-55B6-4919-98B5-CB1C5F8AFAFB}"/>
                  </a:ext>
                </a:extLst>
              </p:cNvPr>
              <p:cNvSpPr/>
              <p:nvPr/>
            </p:nvSpPr>
            <p:spPr>
              <a:xfrm>
                <a:off x="6491612" y="2191230"/>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8"/>
                      <a:pt x="10763" y="13907"/>
                      <a:pt x="6953" y="13907"/>
                    </a:cubicBezTo>
                    <a:close/>
                  </a:path>
                </a:pathLst>
              </a:custGeom>
              <a:solidFill>
                <a:schemeClr val="accent1"/>
              </a:solidFill>
              <a:ln w="9525" cap="flat">
                <a:noFill/>
                <a:prstDash val="solid"/>
                <a:miter/>
              </a:ln>
            </p:spPr>
            <p:txBody>
              <a:bodyPr rtlCol="0" anchor="ctr"/>
              <a:lstStyle/>
              <a:p>
                <a:endParaRPr lang="en-US"/>
              </a:p>
            </p:txBody>
          </p:sp>
          <p:sp>
            <p:nvSpPr>
              <p:cNvPr id="1159" name="Freeform: Shape 1158">
                <a:extLst>
                  <a:ext uri="{FF2B5EF4-FFF2-40B4-BE49-F238E27FC236}">
                    <a16:creationId xmlns:a16="http://schemas.microsoft.com/office/drawing/2014/main" id="{B8DBFC34-8D7F-4040-A69B-E9865FEE1508}"/>
                  </a:ext>
                </a:extLst>
              </p:cNvPr>
              <p:cNvSpPr/>
              <p:nvPr/>
            </p:nvSpPr>
            <p:spPr>
              <a:xfrm>
                <a:off x="3887954" y="921167"/>
                <a:ext cx="13906" cy="13811"/>
              </a:xfrm>
              <a:custGeom>
                <a:avLst/>
                <a:gdLst>
                  <a:gd name="connsiteX0" fmla="*/ 6953 w 13906"/>
                  <a:gd name="connsiteY0" fmla="*/ 13811 h 13811"/>
                  <a:gd name="connsiteX1" fmla="*/ 6953 w 13906"/>
                  <a:gd name="connsiteY1" fmla="*/ 13811 h 13811"/>
                  <a:gd name="connsiteX2" fmla="*/ 0 w 13906"/>
                  <a:gd name="connsiteY2" fmla="*/ 6953 h 13811"/>
                  <a:gd name="connsiteX3" fmla="*/ 0 w 13906"/>
                  <a:gd name="connsiteY3" fmla="*/ 6953 h 13811"/>
                  <a:gd name="connsiteX4" fmla="*/ 6953 w 13906"/>
                  <a:gd name="connsiteY4" fmla="*/ 0 h 13811"/>
                  <a:gd name="connsiteX5" fmla="*/ 6953 w 13906"/>
                  <a:gd name="connsiteY5" fmla="*/ 0 h 13811"/>
                  <a:gd name="connsiteX6" fmla="*/ 13907 w 13906"/>
                  <a:gd name="connsiteY6" fmla="*/ 6953 h 13811"/>
                  <a:gd name="connsiteX7" fmla="*/ 13907 w 13906"/>
                  <a:gd name="connsiteY7" fmla="*/ 6953 h 13811"/>
                  <a:gd name="connsiteX8" fmla="*/ 6953 w 13906"/>
                  <a:gd name="connsiteY8" fmla="*/ 13811 h 13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811">
                    <a:moveTo>
                      <a:pt x="6953" y="13811"/>
                    </a:moveTo>
                    <a:lnTo>
                      <a:pt x="6953" y="13811"/>
                    </a:lnTo>
                    <a:cubicBezTo>
                      <a:pt x="3143" y="13811"/>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811"/>
                      <a:pt x="6953" y="13811"/>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160" name="Freeform: Shape 1159">
                <a:extLst>
                  <a:ext uri="{FF2B5EF4-FFF2-40B4-BE49-F238E27FC236}">
                    <a16:creationId xmlns:a16="http://schemas.microsoft.com/office/drawing/2014/main" id="{2700D8EB-2316-4C5D-9AF7-1183FFA75EE5}"/>
                  </a:ext>
                </a:extLst>
              </p:cNvPr>
              <p:cNvSpPr/>
              <p:nvPr/>
            </p:nvSpPr>
            <p:spPr>
              <a:xfrm>
                <a:off x="3977965" y="921167"/>
                <a:ext cx="13906" cy="13811"/>
              </a:xfrm>
              <a:custGeom>
                <a:avLst/>
                <a:gdLst>
                  <a:gd name="connsiteX0" fmla="*/ 6953 w 13906"/>
                  <a:gd name="connsiteY0" fmla="*/ 13811 h 13811"/>
                  <a:gd name="connsiteX1" fmla="*/ 6953 w 13906"/>
                  <a:gd name="connsiteY1" fmla="*/ 13811 h 13811"/>
                  <a:gd name="connsiteX2" fmla="*/ 0 w 13906"/>
                  <a:gd name="connsiteY2" fmla="*/ 6858 h 13811"/>
                  <a:gd name="connsiteX3" fmla="*/ 0 w 13906"/>
                  <a:gd name="connsiteY3" fmla="*/ 6858 h 13811"/>
                  <a:gd name="connsiteX4" fmla="*/ 6953 w 13906"/>
                  <a:gd name="connsiteY4" fmla="*/ 0 h 13811"/>
                  <a:gd name="connsiteX5" fmla="*/ 6953 w 13906"/>
                  <a:gd name="connsiteY5" fmla="*/ 0 h 13811"/>
                  <a:gd name="connsiteX6" fmla="*/ 13907 w 13906"/>
                  <a:gd name="connsiteY6" fmla="*/ 6953 h 13811"/>
                  <a:gd name="connsiteX7" fmla="*/ 13907 w 13906"/>
                  <a:gd name="connsiteY7" fmla="*/ 6953 h 13811"/>
                  <a:gd name="connsiteX8" fmla="*/ 6953 w 13906"/>
                  <a:gd name="connsiteY8" fmla="*/ 13811 h 13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811">
                    <a:moveTo>
                      <a:pt x="6953" y="13811"/>
                    </a:moveTo>
                    <a:lnTo>
                      <a:pt x="6953" y="13811"/>
                    </a:lnTo>
                    <a:cubicBezTo>
                      <a:pt x="3143" y="13811"/>
                      <a:pt x="0" y="10668"/>
                      <a:pt x="0" y="6858"/>
                    </a:cubicBezTo>
                    <a:lnTo>
                      <a:pt x="0" y="6858"/>
                    </a:lnTo>
                    <a:cubicBezTo>
                      <a:pt x="0" y="3143"/>
                      <a:pt x="3143" y="0"/>
                      <a:pt x="6953" y="0"/>
                    </a:cubicBezTo>
                    <a:lnTo>
                      <a:pt x="6953" y="0"/>
                    </a:lnTo>
                    <a:cubicBezTo>
                      <a:pt x="10763" y="0"/>
                      <a:pt x="13907" y="3143"/>
                      <a:pt x="13907" y="6953"/>
                    </a:cubicBezTo>
                    <a:lnTo>
                      <a:pt x="13907" y="6953"/>
                    </a:lnTo>
                    <a:cubicBezTo>
                      <a:pt x="13907" y="10763"/>
                      <a:pt x="10763" y="13811"/>
                      <a:pt x="6953" y="13811"/>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161" name="Freeform: Shape 1160">
                <a:extLst>
                  <a:ext uri="{FF2B5EF4-FFF2-40B4-BE49-F238E27FC236}">
                    <a16:creationId xmlns:a16="http://schemas.microsoft.com/office/drawing/2014/main" id="{F76D4AD4-5EAA-438E-A228-F1050B566937}"/>
                  </a:ext>
                </a:extLst>
              </p:cNvPr>
              <p:cNvSpPr/>
              <p:nvPr/>
            </p:nvSpPr>
            <p:spPr>
              <a:xfrm>
                <a:off x="4067976" y="921071"/>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859" y="13907"/>
                      <a:pt x="6953" y="13907"/>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162" name="Freeform: Shape 1161">
                <a:extLst>
                  <a:ext uri="{FF2B5EF4-FFF2-40B4-BE49-F238E27FC236}">
                    <a16:creationId xmlns:a16="http://schemas.microsoft.com/office/drawing/2014/main" id="{51E484E7-4189-4ADD-BDD7-35D82C5F41E7}"/>
                  </a:ext>
                </a:extLst>
              </p:cNvPr>
              <p:cNvSpPr/>
              <p:nvPr/>
            </p:nvSpPr>
            <p:spPr>
              <a:xfrm>
                <a:off x="4158083" y="921071"/>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9"/>
                      <a:pt x="10763" y="13907"/>
                      <a:pt x="6953" y="13907"/>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163" name="Freeform: Shape 1162">
                <a:extLst>
                  <a:ext uri="{FF2B5EF4-FFF2-40B4-BE49-F238E27FC236}">
                    <a16:creationId xmlns:a16="http://schemas.microsoft.com/office/drawing/2014/main" id="{676A6277-D187-4F5A-BE1B-33C3F888EFEE}"/>
                  </a:ext>
                </a:extLst>
              </p:cNvPr>
              <p:cNvSpPr/>
              <p:nvPr/>
            </p:nvSpPr>
            <p:spPr>
              <a:xfrm>
                <a:off x="4248094" y="921071"/>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164" name="Freeform: Shape 1163">
                <a:extLst>
                  <a:ext uri="{FF2B5EF4-FFF2-40B4-BE49-F238E27FC236}">
                    <a16:creationId xmlns:a16="http://schemas.microsoft.com/office/drawing/2014/main" id="{7306CFD9-F4F5-4AF2-A2A2-FD54FA039FF3}"/>
                  </a:ext>
                </a:extLst>
              </p:cNvPr>
              <p:cNvSpPr/>
              <p:nvPr/>
            </p:nvSpPr>
            <p:spPr>
              <a:xfrm>
                <a:off x="4338105" y="921071"/>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859" y="13907"/>
                      <a:pt x="6953" y="13907"/>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165" name="Freeform: Shape 1164">
                <a:extLst>
                  <a:ext uri="{FF2B5EF4-FFF2-40B4-BE49-F238E27FC236}">
                    <a16:creationId xmlns:a16="http://schemas.microsoft.com/office/drawing/2014/main" id="{2BA517E1-92CE-4D85-ABDA-CB688CCFF187}"/>
                  </a:ext>
                </a:extLst>
              </p:cNvPr>
              <p:cNvSpPr/>
              <p:nvPr/>
            </p:nvSpPr>
            <p:spPr>
              <a:xfrm>
                <a:off x="4428212" y="921071"/>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166" name="Freeform: Shape 1165">
                <a:extLst>
                  <a:ext uri="{FF2B5EF4-FFF2-40B4-BE49-F238E27FC236}">
                    <a16:creationId xmlns:a16="http://schemas.microsoft.com/office/drawing/2014/main" id="{85E6FFED-86D9-4D53-B71E-65AC2D78EA73}"/>
                  </a:ext>
                </a:extLst>
              </p:cNvPr>
              <p:cNvSpPr/>
              <p:nvPr/>
            </p:nvSpPr>
            <p:spPr>
              <a:xfrm>
                <a:off x="4518223" y="921167"/>
                <a:ext cx="13906" cy="13811"/>
              </a:xfrm>
              <a:custGeom>
                <a:avLst/>
                <a:gdLst>
                  <a:gd name="connsiteX0" fmla="*/ 6953 w 13906"/>
                  <a:gd name="connsiteY0" fmla="*/ 13811 h 13811"/>
                  <a:gd name="connsiteX1" fmla="*/ 6953 w 13906"/>
                  <a:gd name="connsiteY1" fmla="*/ 13811 h 13811"/>
                  <a:gd name="connsiteX2" fmla="*/ 0 w 13906"/>
                  <a:gd name="connsiteY2" fmla="*/ 6858 h 13811"/>
                  <a:gd name="connsiteX3" fmla="*/ 0 w 13906"/>
                  <a:gd name="connsiteY3" fmla="*/ 6858 h 13811"/>
                  <a:gd name="connsiteX4" fmla="*/ 6953 w 13906"/>
                  <a:gd name="connsiteY4" fmla="*/ 0 h 13811"/>
                  <a:gd name="connsiteX5" fmla="*/ 6953 w 13906"/>
                  <a:gd name="connsiteY5" fmla="*/ 0 h 13811"/>
                  <a:gd name="connsiteX6" fmla="*/ 13906 w 13906"/>
                  <a:gd name="connsiteY6" fmla="*/ 6953 h 13811"/>
                  <a:gd name="connsiteX7" fmla="*/ 13906 w 13906"/>
                  <a:gd name="connsiteY7" fmla="*/ 6953 h 13811"/>
                  <a:gd name="connsiteX8" fmla="*/ 6953 w 13906"/>
                  <a:gd name="connsiteY8" fmla="*/ 13811 h 13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811">
                    <a:moveTo>
                      <a:pt x="6953" y="13811"/>
                    </a:moveTo>
                    <a:lnTo>
                      <a:pt x="6953" y="13811"/>
                    </a:lnTo>
                    <a:cubicBezTo>
                      <a:pt x="3143" y="13811"/>
                      <a:pt x="0" y="10668"/>
                      <a:pt x="0" y="6858"/>
                    </a:cubicBezTo>
                    <a:lnTo>
                      <a:pt x="0" y="6858"/>
                    </a:lnTo>
                    <a:cubicBezTo>
                      <a:pt x="0" y="3143"/>
                      <a:pt x="3143" y="0"/>
                      <a:pt x="6953" y="0"/>
                    </a:cubicBezTo>
                    <a:lnTo>
                      <a:pt x="6953" y="0"/>
                    </a:lnTo>
                    <a:cubicBezTo>
                      <a:pt x="10763" y="0"/>
                      <a:pt x="13906" y="3143"/>
                      <a:pt x="13906" y="6953"/>
                    </a:cubicBezTo>
                    <a:lnTo>
                      <a:pt x="13906" y="6953"/>
                    </a:lnTo>
                    <a:cubicBezTo>
                      <a:pt x="13906" y="10763"/>
                      <a:pt x="10763" y="13811"/>
                      <a:pt x="6953" y="13811"/>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167" name="Freeform: Shape 1166">
                <a:extLst>
                  <a:ext uri="{FF2B5EF4-FFF2-40B4-BE49-F238E27FC236}">
                    <a16:creationId xmlns:a16="http://schemas.microsoft.com/office/drawing/2014/main" id="{DF57AE36-5BFB-44F9-A02A-8D4B12E4BBA5}"/>
                  </a:ext>
                </a:extLst>
              </p:cNvPr>
              <p:cNvSpPr/>
              <p:nvPr/>
            </p:nvSpPr>
            <p:spPr>
              <a:xfrm>
                <a:off x="4608234" y="921071"/>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858" y="13907"/>
                      <a:pt x="6953" y="13907"/>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168" name="Freeform: Shape 1167">
                <a:extLst>
                  <a:ext uri="{FF2B5EF4-FFF2-40B4-BE49-F238E27FC236}">
                    <a16:creationId xmlns:a16="http://schemas.microsoft.com/office/drawing/2014/main" id="{D42237CE-014E-4698-961E-BD51B84CF05A}"/>
                  </a:ext>
                </a:extLst>
              </p:cNvPr>
              <p:cNvSpPr/>
              <p:nvPr/>
            </p:nvSpPr>
            <p:spPr>
              <a:xfrm>
                <a:off x="4698341" y="921071"/>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169" name="Freeform: Shape 1168">
                <a:extLst>
                  <a:ext uri="{FF2B5EF4-FFF2-40B4-BE49-F238E27FC236}">
                    <a16:creationId xmlns:a16="http://schemas.microsoft.com/office/drawing/2014/main" id="{AF1AFD84-602C-48EA-9F3D-930C7C2D5FCA}"/>
                  </a:ext>
                </a:extLst>
              </p:cNvPr>
              <p:cNvSpPr/>
              <p:nvPr/>
            </p:nvSpPr>
            <p:spPr>
              <a:xfrm>
                <a:off x="4788352" y="921071"/>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170" name="Freeform: Shape 1169">
                <a:extLst>
                  <a:ext uri="{FF2B5EF4-FFF2-40B4-BE49-F238E27FC236}">
                    <a16:creationId xmlns:a16="http://schemas.microsoft.com/office/drawing/2014/main" id="{26423972-79B9-45FB-BF41-93CAD1753611}"/>
                  </a:ext>
                </a:extLst>
              </p:cNvPr>
              <p:cNvSpPr/>
              <p:nvPr/>
            </p:nvSpPr>
            <p:spPr>
              <a:xfrm>
                <a:off x="4878458" y="921071"/>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9"/>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171" name="Freeform: Shape 1170">
                <a:extLst>
                  <a:ext uri="{FF2B5EF4-FFF2-40B4-BE49-F238E27FC236}">
                    <a16:creationId xmlns:a16="http://schemas.microsoft.com/office/drawing/2014/main" id="{7E0BB44D-7FE7-4078-889F-FF2D7C6CED79}"/>
                  </a:ext>
                </a:extLst>
              </p:cNvPr>
              <p:cNvSpPr/>
              <p:nvPr/>
            </p:nvSpPr>
            <p:spPr>
              <a:xfrm>
                <a:off x="4968470" y="921071"/>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172" name="Freeform: Shape 1171">
                <a:extLst>
                  <a:ext uri="{FF2B5EF4-FFF2-40B4-BE49-F238E27FC236}">
                    <a16:creationId xmlns:a16="http://schemas.microsoft.com/office/drawing/2014/main" id="{D09EE5F1-E73E-412F-890E-15F5E47C92E0}"/>
                  </a:ext>
                </a:extLst>
              </p:cNvPr>
              <p:cNvSpPr/>
              <p:nvPr/>
            </p:nvSpPr>
            <p:spPr>
              <a:xfrm>
                <a:off x="5058481" y="921071"/>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173" name="Freeform: Shape 1172">
                <a:extLst>
                  <a:ext uri="{FF2B5EF4-FFF2-40B4-BE49-F238E27FC236}">
                    <a16:creationId xmlns:a16="http://schemas.microsoft.com/office/drawing/2014/main" id="{CDA570B4-0903-4768-B9CF-F871EC3E18D8}"/>
                  </a:ext>
                </a:extLst>
              </p:cNvPr>
              <p:cNvSpPr/>
              <p:nvPr/>
            </p:nvSpPr>
            <p:spPr>
              <a:xfrm>
                <a:off x="5148587" y="921071"/>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9"/>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174" name="Freeform: Shape 1173">
                <a:extLst>
                  <a:ext uri="{FF2B5EF4-FFF2-40B4-BE49-F238E27FC236}">
                    <a16:creationId xmlns:a16="http://schemas.microsoft.com/office/drawing/2014/main" id="{CF515DA7-7EF7-409F-B6DC-B64E0C373184}"/>
                  </a:ext>
                </a:extLst>
              </p:cNvPr>
              <p:cNvSpPr/>
              <p:nvPr/>
            </p:nvSpPr>
            <p:spPr>
              <a:xfrm>
                <a:off x="3887954" y="101117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7"/>
                      <a:pt x="6953" y="13907"/>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175" name="Freeform: Shape 1174">
                <a:extLst>
                  <a:ext uri="{FF2B5EF4-FFF2-40B4-BE49-F238E27FC236}">
                    <a16:creationId xmlns:a16="http://schemas.microsoft.com/office/drawing/2014/main" id="{FCA73DD0-8A94-4A6F-B2EF-E052047D5277}"/>
                  </a:ext>
                </a:extLst>
              </p:cNvPr>
              <p:cNvSpPr/>
              <p:nvPr/>
            </p:nvSpPr>
            <p:spPr>
              <a:xfrm>
                <a:off x="3977965" y="101117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7"/>
                      <a:pt x="6953" y="13907"/>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176" name="Freeform: Shape 1175">
                <a:extLst>
                  <a:ext uri="{FF2B5EF4-FFF2-40B4-BE49-F238E27FC236}">
                    <a16:creationId xmlns:a16="http://schemas.microsoft.com/office/drawing/2014/main" id="{FEB26549-B256-447F-AFDC-2BEDECC8FC50}"/>
                  </a:ext>
                </a:extLst>
              </p:cNvPr>
              <p:cNvSpPr/>
              <p:nvPr/>
            </p:nvSpPr>
            <p:spPr>
              <a:xfrm>
                <a:off x="4067976" y="101117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9" y="13907"/>
                      <a:pt x="6953" y="13907"/>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177" name="Freeform: Shape 1176">
                <a:extLst>
                  <a:ext uri="{FF2B5EF4-FFF2-40B4-BE49-F238E27FC236}">
                    <a16:creationId xmlns:a16="http://schemas.microsoft.com/office/drawing/2014/main" id="{FB6CBCF3-288B-4EEE-8180-AFB269837A8E}"/>
                  </a:ext>
                </a:extLst>
              </p:cNvPr>
              <p:cNvSpPr/>
              <p:nvPr/>
            </p:nvSpPr>
            <p:spPr>
              <a:xfrm>
                <a:off x="4158083" y="101117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7"/>
                      <a:pt x="6953" y="13907"/>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178" name="Freeform: Shape 1177">
                <a:extLst>
                  <a:ext uri="{FF2B5EF4-FFF2-40B4-BE49-F238E27FC236}">
                    <a16:creationId xmlns:a16="http://schemas.microsoft.com/office/drawing/2014/main" id="{AC41128D-BA2C-4E7D-A87F-CC782EE77769}"/>
                  </a:ext>
                </a:extLst>
              </p:cNvPr>
              <p:cNvSpPr/>
              <p:nvPr/>
            </p:nvSpPr>
            <p:spPr>
              <a:xfrm>
                <a:off x="4248094" y="101117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7"/>
                      <a:pt x="6953" y="13907"/>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179" name="Freeform: Shape 1178">
                <a:extLst>
                  <a:ext uri="{FF2B5EF4-FFF2-40B4-BE49-F238E27FC236}">
                    <a16:creationId xmlns:a16="http://schemas.microsoft.com/office/drawing/2014/main" id="{810FB01C-AC15-42E7-8CD3-CB9C89B11531}"/>
                  </a:ext>
                </a:extLst>
              </p:cNvPr>
              <p:cNvSpPr/>
              <p:nvPr/>
            </p:nvSpPr>
            <p:spPr>
              <a:xfrm>
                <a:off x="4338105" y="101117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9" y="13907"/>
                      <a:pt x="6953" y="13907"/>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180" name="Freeform: Shape 1179">
                <a:extLst>
                  <a:ext uri="{FF2B5EF4-FFF2-40B4-BE49-F238E27FC236}">
                    <a16:creationId xmlns:a16="http://schemas.microsoft.com/office/drawing/2014/main" id="{28463A2B-4022-4E68-B51B-68C9E28C9440}"/>
                  </a:ext>
                </a:extLst>
              </p:cNvPr>
              <p:cNvSpPr/>
              <p:nvPr/>
            </p:nvSpPr>
            <p:spPr>
              <a:xfrm>
                <a:off x="4428212" y="101117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7"/>
                      <a:pt x="6953" y="13907"/>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181" name="Freeform: Shape 1180">
                <a:extLst>
                  <a:ext uri="{FF2B5EF4-FFF2-40B4-BE49-F238E27FC236}">
                    <a16:creationId xmlns:a16="http://schemas.microsoft.com/office/drawing/2014/main" id="{3EEA855A-A35B-4765-BE85-2A81AE811575}"/>
                  </a:ext>
                </a:extLst>
              </p:cNvPr>
              <p:cNvSpPr/>
              <p:nvPr/>
            </p:nvSpPr>
            <p:spPr>
              <a:xfrm>
                <a:off x="4518223" y="101117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7"/>
                      <a:pt x="6953" y="13907"/>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182" name="Freeform: Shape 1181">
                <a:extLst>
                  <a:ext uri="{FF2B5EF4-FFF2-40B4-BE49-F238E27FC236}">
                    <a16:creationId xmlns:a16="http://schemas.microsoft.com/office/drawing/2014/main" id="{B950EE2C-0065-4499-BB09-0BA7803BA256}"/>
                  </a:ext>
                </a:extLst>
              </p:cNvPr>
              <p:cNvSpPr/>
              <p:nvPr/>
            </p:nvSpPr>
            <p:spPr>
              <a:xfrm>
                <a:off x="4608234" y="101117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858" y="13907"/>
                      <a:pt x="6953" y="13907"/>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183" name="Freeform: Shape 1182">
                <a:extLst>
                  <a:ext uri="{FF2B5EF4-FFF2-40B4-BE49-F238E27FC236}">
                    <a16:creationId xmlns:a16="http://schemas.microsoft.com/office/drawing/2014/main" id="{FAC932FC-E59E-425E-AC58-4E918DDD877F}"/>
                  </a:ext>
                </a:extLst>
              </p:cNvPr>
              <p:cNvSpPr/>
              <p:nvPr/>
            </p:nvSpPr>
            <p:spPr>
              <a:xfrm>
                <a:off x="4698341" y="101117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184" name="Freeform: Shape 1183">
                <a:extLst>
                  <a:ext uri="{FF2B5EF4-FFF2-40B4-BE49-F238E27FC236}">
                    <a16:creationId xmlns:a16="http://schemas.microsoft.com/office/drawing/2014/main" id="{69FCDEC7-94F5-424E-B382-1523B00A6E22}"/>
                  </a:ext>
                </a:extLst>
              </p:cNvPr>
              <p:cNvSpPr/>
              <p:nvPr/>
            </p:nvSpPr>
            <p:spPr>
              <a:xfrm>
                <a:off x="4788352" y="101117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185" name="Freeform: Shape 1184">
                <a:extLst>
                  <a:ext uri="{FF2B5EF4-FFF2-40B4-BE49-F238E27FC236}">
                    <a16:creationId xmlns:a16="http://schemas.microsoft.com/office/drawing/2014/main" id="{DC5FA777-EF6E-4C5A-8EF1-276AEE96CF17}"/>
                  </a:ext>
                </a:extLst>
              </p:cNvPr>
              <p:cNvSpPr/>
              <p:nvPr/>
            </p:nvSpPr>
            <p:spPr>
              <a:xfrm>
                <a:off x="4878458" y="101117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186" name="Freeform: Shape 1185">
                <a:extLst>
                  <a:ext uri="{FF2B5EF4-FFF2-40B4-BE49-F238E27FC236}">
                    <a16:creationId xmlns:a16="http://schemas.microsoft.com/office/drawing/2014/main" id="{27D1B1AC-92E3-432F-BABE-8479951CF356}"/>
                  </a:ext>
                </a:extLst>
              </p:cNvPr>
              <p:cNvSpPr/>
              <p:nvPr/>
            </p:nvSpPr>
            <p:spPr>
              <a:xfrm>
                <a:off x="4968470" y="101117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187" name="Freeform: Shape 1186">
                <a:extLst>
                  <a:ext uri="{FF2B5EF4-FFF2-40B4-BE49-F238E27FC236}">
                    <a16:creationId xmlns:a16="http://schemas.microsoft.com/office/drawing/2014/main" id="{B759F65A-6363-4AFC-992D-A66BEB999708}"/>
                  </a:ext>
                </a:extLst>
              </p:cNvPr>
              <p:cNvSpPr/>
              <p:nvPr/>
            </p:nvSpPr>
            <p:spPr>
              <a:xfrm>
                <a:off x="5058481" y="101117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188" name="Freeform: Shape 1187">
                <a:extLst>
                  <a:ext uri="{FF2B5EF4-FFF2-40B4-BE49-F238E27FC236}">
                    <a16:creationId xmlns:a16="http://schemas.microsoft.com/office/drawing/2014/main" id="{E6D282F6-E874-40F7-9738-2F6823416408}"/>
                  </a:ext>
                </a:extLst>
              </p:cNvPr>
              <p:cNvSpPr/>
              <p:nvPr/>
            </p:nvSpPr>
            <p:spPr>
              <a:xfrm>
                <a:off x="5148587" y="101117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189" name="Freeform: Shape 1188">
                <a:extLst>
                  <a:ext uri="{FF2B5EF4-FFF2-40B4-BE49-F238E27FC236}">
                    <a16:creationId xmlns:a16="http://schemas.microsoft.com/office/drawing/2014/main" id="{EB5D1BFC-57B1-4F81-A5E2-CA958AA6CA9B}"/>
                  </a:ext>
                </a:extLst>
              </p:cNvPr>
              <p:cNvSpPr/>
              <p:nvPr/>
            </p:nvSpPr>
            <p:spPr>
              <a:xfrm>
                <a:off x="3887954" y="1101189"/>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859"/>
                      <a:pt x="10763" y="13907"/>
                      <a:pt x="6953" y="13907"/>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190" name="Freeform: Shape 1189">
                <a:extLst>
                  <a:ext uri="{FF2B5EF4-FFF2-40B4-BE49-F238E27FC236}">
                    <a16:creationId xmlns:a16="http://schemas.microsoft.com/office/drawing/2014/main" id="{00B5AD8E-2FA1-4EB8-8606-F179491DCC90}"/>
                  </a:ext>
                </a:extLst>
              </p:cNvPr>
              <p:cNvSpPr/>
              <p:nvPr/>
            </p:nvSpPr>
            <p:spPr>
              <a:xfrm>
                <a:off x="3977965" y="1101189"/>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763" y="13907"/>
                      <a:pt x="6953" y="13907"/>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191" name="Freeform: Shape 1190">
                <a:extLst>
                  <a:ext uri="{FF2B5EF4-FFF2-40B4-BE49-F238E27FC236}">
                    <a16:creationId xmlns:a16="http://schemas.microsoft.com/office/drawing/2014/main" id="{ABDA9A08-10C2-4676-8898-DAAD7FA642D7}"/>
                  </a:ext>
                </a:extLst>
              </p:cNvPr>
              <p:cNvSpPr/>
              <p:nvPr/>
            </p:nvSpPr>
            <p:spPr>
              <a:xfrm>
                <a:off x="4067976" y="1101189"/>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859" y="13907"/>
                      <a:pt x="6953" y="13907"/>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192" name="Freeform: Shape 1191">
                <a:extLst>
                  <a:ext uri="{FF2B5EF4-FFF2-40B4-BE49-F238E27FC236}">
                    <a16:creationId xmlns:a16="http://schemas.microsoft.com/office/drawing/2014/main" id="{366E681F-3CE4-4FCA-A81D-955BCA9ACD24}"/>
                  </a:ext>
                </a:extLst>
              </p:cNvPr>
              <p:cNvSpPr/>
              <p:nvPr/>
            </p:nvSpPr>
            <p:spPr>
              <a:xfrm>
                <a:off x="4158083" y="1101189"/>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9"/>
                      <a:pt x="10763" y="13907"/>
                      <a:pt x="6953" y="13907"/>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193" name="Freeform: Shape 1192">
                <a:extLst>
                  <a:ext uri="{FF2B5EF4-FFF2-40B4-BE49-F238E27FC236}">
                    <a16:creationId xmlns:a16="http://schemas.microsoft.com/office/drawing/2014/main" id="{2E403342-6D1B-4B24-A087-6538BB5F6447}"/>
                  </a:ext>
                </a:extLst>
              </p:cNvPr>
              <p:cNvSpPr/>
              <p:nvPr/>
            </p:nvSpPr>
            <p:spPr>
              <a:xfrm>
                <a:off x="4248094" y="1101189"/>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194" name="Freeform: Shape 1193">
                <a:extLst>
                  <a:ext uri="{FF2B5EF4-FFF2-40B4-BE49-F238E27FC236}">
                    <a16:creationId xmlns:a16="http://schemas.microsoft.com/office/drawing/2014/main" id="{F9DF2D04-D32A-4B3C-9796-D08791C76989}"/>
                  </a:ext>
                </a:extLst>
              </p:cNvPr>
              <p:cNvSpPr/>
              <p:nvPr/>
            </p:nvSpPr>
            <p:spPr>
              <a:xfrm>
                <a:off x="4338105" y="1101189"/>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859" y="13907"/>
                      <a:pt x="6953" y="13907"/>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195" name="Freeform: Shape 1194">
                <a:extLst>
                  <a:ext uri="{FF2B5EF4-FFF2-40B4-BE49-F238E27FC236}">
                    <a16:creationId xmlns:a16="http://schemas.microsoft.com/office/drawing/2014/main" id="{59160E8C-2AEC-480B-A361-F591DAD159BD}"/>
                  </a:ext>
                </a:extLst>
              </p:cNvPr>
              <p:cNvSpPr/>
              <p:nvPr/>
            </p:nvSpPr>
            <p:spPr>
              <a:xfrm>
                <a:off x="4428212" y="1101189"/>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196" name="Freeform: Shape 1195">
                <a:extLst>
                  <a:ext uri="{FF2B5EF4-FFF2-40B4-BE49-F238E27FC236}">
                    <a16:creationId xmlns:a16="http://schemas.microsoft.com/office/drawing/2014/main" id="{27D5B3A7-C9EA-4171-87A5-919CF747E4D4}"/>
                  </a:ext>
                </a:extLst>
              </p:cNvPr>
              <p:cNvSpPr/>
              <p:nvPr/>
            </p:nvSpPr>
            <p:spPr>
              <a:xfrm>
                <a:off x="4518223" y="1101189"/>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197" name="Freeform: Shape 1196">
                <a:extLst>
                  <a:ext uri="{FF2B5EF4-FFF2-40B4-BE49-F238E27FC236}">
                    <a16:creationId xmlns:a16="http://schemas.microsoft.com/office/drawing/2014/main" id="{90AE4DFC-7947-4F19-843B-2B0988332D65}"/>
                  </a:ext>
                </a:extLst>
              </p:cNvPr>
              <p:cNvSpPr/>
              <p:nvPr/>
            </p:nvSpPr>
            <p:spPr>
              <a:xfrm>
                <a:off x="4608234" y="1101189"/>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858" y="13907"/>
                      <a:pt x="6953" y="13907"/>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198" name="Freeform: Shape 1197">
                <a:extLst>
                  <a:ext uri="{FF2B5EF4-FFF2-40B4-BE49-F238E27FC236}">
                    <a16:creationId xmlns:a16="http://schemas.microsoft.com/office/drawing/2014/main" id="{D3C5FF96-B814-4B2A-945E-B1D279E7D154}"/>
                  </a:ext>
                </a:extLst>
              </p:cNvPr>
              <p:cNvSpPr/>
              <p:nvPr/>
            </p:nvSpPr>
            <p:spPr>
              <a:xfrm>
                <a:off x="4698341" y="1101189"/>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199" name="Freeform: Shape 1198">
                <a:extLst>
                  <a:ext uri="{FF2B5EF4-FFF2-40B4-BE49-F238E27FC236}">
                    <a16:creationId xmlns:a16="http://schemas.microsoft.com/office/drawing/2014/main" id="{5AEF8CD6-8964-4CA7-9C95-524BE27D8A5F}"/>
                  </a:ext>
                </a:extLst>
              </p:cNvPr>
              <p:cNvSpPr/>
              <p:nvPr/>
            </p:nvSpPr>
            <p:spPr>
              <a:xfrm>
                <a:off x="4788352" y="1101189"/>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00" name="Freeform: Shape 1199">
                <a:extLst>
                  <a:ext uri="{FF2B5EF4-FFF2-40B4-BE49-F238E27FC236}">
                    <a16:creationId xmlns:a16="http://schemas.microsoft.com/office/drawing/2014/main" id="{3612A957-7121-4445-A4D3-D090DCFFC8BC}"/>
                  </a:ext>
                </a:extLst>
              </p:cNvPr>
              <p:cNvSpPr/>
              <p:nvPr/>
            </p:nvSpPr>
            <p:spPr>
              <a:xfrm>
                <a:off x="4878458" y="1101189"/>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9"/>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01" name="Freeform: Shape 1200">
                <a:extLst>
                  <a:ext uri="{FF2B5EF4-FFF2-40B4-BE49-F238E27FC236}">
                    <a16:creationId xmlns:a16="http://schemas.microsoft.com/office/drawing/2014/main" id="{38890B62-B979-4D86-BA2E-D5CC4B2190F6}"/>
                  </a:ext>
                </a:extLst>
              </p:cNvPr>
              <p:cNvSpPr/>
              <p:nvPr/>
            </p:nvSpPr>
            <p:spPr>
              <a:xfrm>
                <a:off x="4968470" y="1101189"/>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02" name="Freeform: Shape 1201">
                <a:extLst>
                  <a:ext uri="{FF2B5EF4-FFF2-40B4-BE49-F238E27FC236}">
                    <a16:creationId xmlns:a16="http://schemas.microsoft.com/office/drawing/2014/main" id="{BA47DFBF-123A-4BA8-AE9C-769EA701F05D}"/>
                  </a:ext>
                </a:extLst>
              </p:cNvPr>
              <p:cNvSpPr/>
              <p:nvPr/>
            </p:nvSpPr>
            <p:spPr>
              <a:xfrm>
                <a:off x="5058481" y="1101189"/>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03" name="Freeform: Shape 1202">
                <a:extLst>
                  <a:ext uri="{FF2B5EF4-FFF2-40B4-BE49-F238E27FC236}">
                    <a16:creationId xmlns:a16="http://schemas.microsoft.com/office/drawing/2014/main" id="{F8354650-E884-435B-B156-AE1ABC63765B}"/>
                  </a:ext>
                </a:extLst>
              </p:cNvPr>
              <p:cNvSpPr/>
              <p:nvPr/>
            </p:nvSpPr>
            <p:spPr>
              <a:xfrm>
                <a:off x="5148587" y="1101189"/>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9"/>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204" name="Freeform: Shape 1203">
                <a:extLst>
                  <a:ext uri="{FF2B5EF4-FFF2-40B4-BE49-F238E27FC236}">
                    <a16:creationId xmlns:a16="http://schemas.microsoft.com/office/drawing/2014/main" id="{A6D8490E-7509-4FEA-A56B-7CA01E98EA9E}"/>
                  </a:ext>
                </a:extLst>
              </p:cNvPr>
              <p:cNvSpPr/>
              <p:nvPr/>
            </p:nvSpPr>
            <p:spPr>
              <a:xfrm>
                <a:off x="3887954" y="119120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858"/>
                      <a:pt x="10763"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205" name="Freeform: Shape 1204">
                <a:extLst>
                  <a:ext uri="{FF2B5EF4-FFF2-40B4-BE49-F238E27FC236}">
                    <a16:creationId xmlns:a16="http://schemas.microsoft.com/office/drawing/2014/main" id="{9698BAD0-FE3A-421A-B169-DFDD4601D238}"/>
                  </a:ext>
                </a:extLst>
              </p:cNvPr>
              <p:cNvSpPr/>
              <p:nvPr/>
            </p:nvSpPr>
            <p:spPr>
              <a:xfrm>
                <a:off x="3977965" y="119120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763"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206" name="Freeform: Shape 1205">
                <a:extLst>
                  <a:ext uri="{FF2B5EF4-FFF2-40B4-BE49-F238E27FC236}">
                    <a16:creationId xmlns:a16="http://schemas.microsoft.com/office/drawing/2014/main" id="{EFF0D19B-8231-4523-9658-3EEEF2922479}"/>
                  </a:ext>
                </a:extLst>
              </p:cNvPr>
              <p:cNvSpPr/>
              <p:nvPr/>
            </p:nvSpPr>
            <p:spPr>
              <a:xfrm>
                <a:off x="4067976" y="119120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859"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207" name="Freeform: Shape 1206">
                <a:extLst>
                  <a:ext uri="{FF2B5EF4-FFF2-40B4-BE49-F238E27FC236}">
                    <a16:creationId xmlns:a16="http://schemas.microsoft.com/office/drawing/2014/main" id="{508564AF-9A4C-478E-BB6D-F74BC8666CF8}"/>
                  </a:ext>
                </a:extLst>
              </p:cNvPr>
              <p:cNvSpPr/>
              <p:nvPr/>
            </p:nvSpPr>
            <p:spPr>
              <a:xfrm>
                <a:off x="4158083" y="119120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8"/>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08" name="Freeform: Shape 1207">
                <a:extLst>
                  <a:ext uri="{FF2B5EF4-FFF2-40B4-BE49-F238E27FC236}">
                    <a16:creationId xmlns:a16="http://schemas.microsoft.com/office/drawing/2014/main" id="{9312A83F-AB68-48CA-A049-4E01BABF982E}"/>
                  </a:ext>
                </a:extLst>
              </p:cNvPr>
              <p:cNvSpPr/>
              <p:nvPr/>
            </p:nvSpPr>
            <p:spPr>
              <a:xfrm>
                <a:off x="4248094" y="119120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09" name="Freeform: Shape 1208">
                <a:extLst>
                  <a:ext uri="{FF2B5EF4-FFF2-40B4-BE49-F238E27FC236}">
                    <a16:creationId xmlns:a16="http://schemas.microsoft.com/office/drawing/2014/main" id="{D73C3405-5706-495A-9C01-A3020F862A3F}"/>
                  </a:ext>
                </a:extLst>
              </p:cNvPr>
              <p:cNvSpPr/>
              <p:nvPr/>
            </p:nvSpPr>
            <p:spPr>
              <a:xfrm>
                <a:off x="4338105" y="119120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859"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10" name="Freeform: Shape 1209">
                <a:extLst>
                  <a:ext uri="{FF2B5EF4-FFF2-40B4-BE49-F238E27FC236}">
                    <a16:creationId xmlns:a16="http://schemas.microsoft.com/office/drawing/2014/main" id="{82C93BA8-A84A-4E20-B093-4E335534146A}"/>
                  </a:ext>
                </a:extLst>
              </p:cNvPr>
              <p:cNvSpPr/>
              <p:nvPr/>
            </p:nvSpPr>
            <p:spPr>
              <a:xfrm>
                <a:off x="4428212" y="119120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11" name="Freeform: Shape 1210">
                <a:extLst>
                  <a:ext uri="{FF2B5EF4-FFF2-40B4-BE49-F238E27FC236}">
                    <a16:creationId xmlns:a16="http://schemas.microsoft.com/office/drawing/2014/main" id="{48C376E5-1180-4894-B402-073D1F76A7AD}"/>
                  </a:ext>
                </a:extLst>
              </p:cNvPr>
              <p:cNvSpPr/>
              <p:nvPr/>
            </p:nvSpPr>
            <p:spPr>
              <a:xfrm>
                <a:off x="4518223" y="119120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212" name="Freeform: Shape 1211">
                <a:extLst>
                  <a:ext uri="{FF2B5EF4-FFF2-40B4-BE49-F238E27FC236}">
                    <a16:creationId xmlns:a16="http://schemas.microsoft.com/office/drawing/2014/main" id="{9C1D824D-D5B9-4082-BC84-05EDED409E88}"/>
                  </a:ext>
                </a:extLst>
              </p:cNvPr>
              <p:cNvSpPr/>
              <p:nvPr/>
            </p:nvSpPr>
            <p:spPr>
              <a:xfrm>
                <a:off x="4608234" y="119120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858" y="13906"/>
                      <a:pt x="6953" y="13906"/>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213" name="Freeform: Shape 1212">
                <a:extLst>
                  <a:ext uri="{FF2B5EF4-FFF2-40B4-BE49-F238E27FC236}">
                    <a16:creationId xmlns:a16="http://schemas.microsoft.com/office/drawing/2014/main" id="{029308FA-DEBF-4A10-8C18-915A5E63B5D3}"/>
                  </a:ext>
                </a:extLst>
              </p:cNvPr>
              <p:cNvSpPr/>
              <p:nvPr/>
            </p:nvSpPr>
            <p:spPr>
              <a:xfrm>
                <a:off x="4698341" y="119120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14" name="Freeform: Shape 1213">
                <a:extLst>
                  <a:ext uri="{FF2B5EF4-FFF2-40B4-BE49-F238E27FC236}">
                    <a16:creationId xmlns:a16="http://schemas.microsoft.com/office/drawing/2014/main" id="{E4DFD0B3-CFC6-4CBE-ADFE-29104D44E920}"/>
                  </a:ext>
                </a:extLst>
              </p:cNvPr>
              <p:cNvSpPr/>
              <p:nvPr/>
            </p:nvSpPr>
            <p:spPr>
              <a:xfrm>
                <a:off x="4788352" y="119120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15" name="Freeform: Shape 1214">
                <a:extLst>
                  <a:ext uri="{FF2B5EF4-FFF2-40B4-BE49-F238E27FC236}">
                    <a16:creationId xmlns:a16="http://schemas.microsoft.com/office/drawing/2014/main" id="{C9B39AFE-B828-4DAF-B280-F705F46C6C25}"/>
                  </a:ext>
                </a:extLst>
              </p:cNvPr>
              <p:cNvSpPr/>
              <p:nvPr/>
            </p:nvSpPr>
            <p:spPr>
              <a:xfrm>
                <a:off x="4878458" y="119120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8"/>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16" name="Freeform: Shape 1215">
                <a:extLst>
                  <a:ext uri="{FF2B5EF4-FFF2-40B4-BE49-F238E27FC236}">
                    <a16:creationId xmlns:a16="http://schemas.microsoft.com/office/drawing/2014/main" id="{120ED7B1-A9D6-47CF-BD39-A77ADF461448}"/>
                  </a:ext>
                </a:extLst>
              </p:cNvPr>
              <p:cNvSpPr/>
              <p:nvPr/>
            </p:nvSpPr>
            <p:spPr>
              <a:xfrm>
                <a:off x="4968470" y="119120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17" name="Freeform: Shape 1216">
                <a:extLst>
                  <a:ext uri="{FF2B5EF4-FFF2-40B4-BE49-F238E27FC236}">
                    <a16:creationId xmlns:a16="http://schemas.microsoft.com/office/drawing/2014/main" id="{5621A7A7-C3D5-4DC9-9FEB-434AC09786DA}"/>
                  </a:ext>
                </a:extLst>
              </p:cNvPr>
              <p:cNvSpPr/>
              <p:nvPr/>
            </p:nvSpPr>
            <p:spPr>
              <a:xfrm>
                <a:off x="5058481" y="119120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18" name="Freeform: Shape 1217">
                <a:extLst>
                  <a:ext uri="{FF2B5EF4-FFF2-40B4-BE49-F238E27FC236}">
                    <a16:creationId xmlns:a16="http://schemas.microsoft.com/office/drawing/2014/main" id="{A7EAF030-615D-4977-97CB-DA8C7FBF7591}"/>
                  </a:ext>
                </a:extLst>
              </p:cNvPr>
              <p:cNvSpPr/>
              <p:nvPr/>
            </p:nvSpPr>
            <p:spPr>
              <a:xfrm>
                <a:off x="5148587" y="1191200"/>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8"/>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219" name="Freeform: Shape 1218">
                <a:extLst>
                  <a:ext uri="{FF2B5EF4-FFF2-40B4-BE49-F238E27FC236}">
                    <a16:creationId xmlns:a16="http://schemas.microsoft.com/office/drawing/2014/main" id="{92468242-BD27-4B91-B1BE-BCA1A6CC614D}"/>
                  </a:ext>
                </a:extLst>
              </p:cNvPr>
              <p:cNvSpPr/>
              <p:nvPr/>
            </p:nvSpPr>
            <p:spPr>
              <a:xfrm>
                <a:off x="3887954" y="128130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220" name="Freeform: Shape 1219">
                <a:extLst>
                  <a:ext uri="{FF2B5EF4-FFF2-40B4-BE49-F238E27FC236}">
                    <a16:creationId xmlns:a16="http://schemas.microsoft.com/office/drawing/2014/main" id="{C2B2EC20-ACDA-47FF-81CE-9F5ED691F1AE}"/>
                  </a:ext>
                </a:extLst>
              </p:cNvPr>
              <p:cNvSpPr/>
              <p:nvPr/>
            </p:nvSpPr>
            <p:spPr>
              <a:xfrm>
                <a:off x="3977965" y="128130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221" name="Freeform: Shape 1220">
                <a:extLst>
                  <a:ext uri="{FF2B5EF4-FFF2-40B4-BE49-F238E27FC236}">
                    <a16:creationId xmlns:a16="http://schemas.microsoft.com/office/drawing/2014/main" id="{928A84D4-B7E0-4706-9861-F32AC4D7CFB2}"/>
                  </a:ext>
                </a:extLst>
              </p:cNvPr>
              <p:cNvSpPr/>
              <p:nvPr/>
            </p:nvSpPr>
            <p:spPr>
              <a:xfrm>
                <a:off x="4067976" y="128130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9"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222" name="Freeform: Shape 1221">
                <a:extLst>
                  <a:ext uri="{FF2B5EF4-FFF2-40B4-BE49-F238E27FC236}">
                    <a16:creationId xmlns:a16="http://schemas.microsoft.com/office/drawing/2014/main" id="{0E730A1A-47F9-40E1-8E17-93DB2A5294CB}"/>
                  </a:ext>
                </a:extLst>
              </p:cNvPr>
              <p:cNvSpPr/>
              <p:nvPr/>
            </p:nvSpPr>
            <p:spPr>
              <a:xfrm>
                <a:off x="4158083" y="128130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23" name="Freeform: Shape 1222">
                <a:extLst>
                  <a:ext uri="{FF2B5EF4-FFF2-40B4-BE49-F238E27FC236}">
                    <a16:creationId xmlns:a16="http://schemas.microsoft.com/office/drawing/2014/main" id="{F4F5E033-90D4-4766-8919-4B2339C7FEBA}"/>
                  </a:ext>
                </a:extLst>
              </p:cNvPr>
              <p:cNvSpPr/>
              <p:nvPr/>
            </p:nvSpPr>
            <p:spPr>
              <a:xfrm>
                <a:off x="4248094" y="128130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24" name="Freeform: Shape 1223">
                <a:extLst>
                  <a:ext uri="{FF2B5EF4-FFF2-40B4-BE49-F238E27FC236}">
                    <a16:creationId xmlns:a16="http://schemas.microsoft.com/office/drawing/2014/main" id="{8AD04D79-2719-4EA1-B3D8-3DBCDBE71710}"/>
                  </a:ext>
                </a:extLst>
              </p:cNvPr>
              <p:cNvSpPr/>
              <p:nvPr/>
            </p:nvSpPr>
            <p:spPr>
              <a:xfrm>
                <a:off x="4338105" y="128130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9"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25" name="Freeform: Shape 1224">
                <a:extLst>
                  <a:ext uri="{FF2B5EF4-FFF2-40B4-BE49-F238E27FC236}">
                    <a16:creationId xmlns:a16="http://schemas.microsoft.com/office/drawing/2014/main" id="{7B06C23B-F4E0-4D1B-AAB1-D1E8981A9B64}"/>
                  </a:ext>
                </a:extLst>
              </p:cNvPr>
              <p:cNvSpPr/>
              <p:nvPr/>
            </p:nvSpPr>
            <p:spPr>
              <a:xfrm>
                <a:off x="4428212" y="128130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26" name="Freeform: Shape 1225">
                <a:extLst>
                  <a:ext uri="{FF2B5EF4-FFF2-40B4-BE49-F238E27FC236}">
                    <a16:creationId xmlns:a16="http://schemas.microsoft.com/office/drawing/2014/main" id="{BB8A5142-6D83-477A-AFFE-46A517E18041}"/>
                  </a:ext>
                </a:extLst>
              </p:cNvPr>
              <p:cNvSpPr/>
              <p:nvPr/>
            </p:nvSpPr>
            <p:spPr>
              <a:xfrm>
                <a:off x="4518223" y="128130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227" name="Freeform: Shape 1226">
                <a:extLst>
                  <a:ext uri="{FF2B5EF4-FFF2-40B4-BE49-F238E27FC236}">
                    <a16:creationId xmlns:a16="http://schemas.microsoft.com/office/drawing/2014/main" id="{4AD99E22-68D1-487F-8E28-85D15E4F7C78}"/>
                  </a:ext>
                </a:extLst>
              </p:cNvPr>
              <p:cNvSpPr/>
              <p:nvPr/>
            </p:nvSpPr>
            <p:spPr>
              <a:xfrm>
                <a:off x="4608234" y="128130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858" y="13906"/>
                      <a:pt x="6953" y="13906"/>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228" name="Freeform: Shape 1227">
                <a:extLst>
                  <a:ext uri="{FF2B5EF4-FFF2-40B4-BE49-F238E27FC236}">
                    <a16:creationId xmlns:a16="http://schemas.microsoft.com/office/drawing/2014/main" id="{151839BF-2F42-4F2D-A7F6-9B62E1DC5FE7}"/>
                  </a:ext>
                </a:extLst>
              </p:cNvPr>
              <p:cNvSpPr/>
              <p:nvPr/>
            </p:nvSpPr>
            <p:spPr>
              <a:xfrm>
                <a:off x="4698341" y="128130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29" name="Freeform: Shape 1228">
                <a:extLst>
                  <a:ext uri="{FF2B5EF4-FFF2-40B4-BE49-F238E27FC236}">
                    <a16:creationId xmlns:a16="http://schemas.microsoft.com/office/drawing/2014/main" id="{350FBC2D-6A41-4335-8CCD-289DE7A19DBA}"/>
                  </a:ext>
                </a:extLst>
              </p:cNvPr>
              <p:cNvSpPr/>
              <p:nvPr/>
            </p:nvSpPr>
            <p:spPr>
              <a:xfrm>
                <a:off x="4788352" y="128130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30" name="Freeform: Shape 1229">
                <a:extLst>
                  <a:ext uri="{FF2B5EF4-FFF2-40B4-BE49-F238E27FC236}">
                    <a16:creationId xmlns:a16="http://schemas.microsoft.com/office/drawing/2014/main" id="{8CF11371-06A4-4C90-B84C-FBA7A0F7E099}"/>
                  </a:ext>
                </a:extLst>
              </p:cNvPr>
              <p:cNvSpPr/>
              <p:nvPr/>
            </p:nvSpPr>
            <p:spPr>
              <a:xfrm>
                <a:off x="4878458" y="128130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31" name="Freeform: Shape 1230">
                <a:extLst>
                  <a:ext uri="{FF2B5EF4-FFF2-40B4-BE49-F238E27FC236}">
                    <a16:creationId xmlns:a16="http://schemas.microsoft.com/office/drawing/2014/main" id="{6FFEEFF8-35BD-4F2C-830C-10F03C168EF8}"/>
                  </a:ext>
                </a:extLst>
              </p:cNvPr>
              <p:cNvSpPr/>
              <p:nvPr/>
            </p:nvSpPr>
            <p:spPr>
              <a:xfrm>
                <a:off x="4968470" y="128130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32" name="Freeform: Shape 1231">
                <a:extLst>
                  <a:ext uri="{FF2B5EF4-FFF2-40B4-BE49-F238E27FC236}">
                    <a16:creationId xmlns:a16="http://schemas.microsoft.com/office/drawing/2014/main" id="{078D88A1-AF9E-4131-9D50-DF96362EE4F1}"/>
                  </a:ext>
                </a:extLst>
              </p:cNvPr>
              <p:cNvSpPr/>
              <p:nvPr/>
            </p:nvSpPr>
            <p:spPr>
              <a:xfrm>
                <a:off x="5058481" y="128130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33" name="Freeform: Shape 1232">
                <a:extLst>
                  <a:ext uri="{FF2B5EF4-FFF2-40B4-BE49-F238E27FC236}">
                    <a16:creationId xmlns:a16="http://schemas.microsoft.com/office/drawing/2014/main" id="{616935FE-AF0F-4B58-B16D-64E694215EC7}"/>
                  </a:ext>
                </a:extLst>
              </p:cNvPr>
              <p:cNvSpPr/>
              <p:nvPr/>
            </p:nvSpPr>
            <p:spPr>
              <a:xfrm>
                <a:off x="5148587" y="128130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234" name="Freeform: Shape 1233">
                <a:extLst>
                  <a:ext uri="{FF2B5EF4-FFF2-40B4-BE49-F238E27FC236}">
                    <a16:creationId xmlns:a16="http://schemas.microsoft.com/office/drawing/2014/main" id="{773E875F-B1E4-4E82-BBFC-0346C045AB29}"/>
                  </a:ext>
                </a:extLst>
              </p:cNvPr>
              <p:cNvSpPr/>
              <p:nvPr/>
            </p:nvSpPr>
            <p:spPr>
              <a:xfrm>
                <a:off x="3887954" y="137131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859"/>
                      <a:pt x="0" y="6953"/>
                    </a:cubicBezTo>
                    <a:lnTo>
                      <a:pt x="0" y="6953"/>
                    </a:lnTo>
                    <a:cubicBezTo>
                      <a:pt x="0" y="3143"/>
                      <a:pt x="3143" y="0"/>
                      <a:pt x="6953" y="0"/>
                    </a:cubicBezTo>
                    <a:lnTo>
                      <a:pt x="6953" y="0"/>
                    </a:lnTo>
                    <a:cubicBezTo>
                      <a:pt x="10763" y="0"/>
                      <a:pt x="13907" y="3143"/>
                      <a:pt x="13907" y="6953"/>
                    </a:cubicBezTo>
                    <a:lnTo>
                      <a:pt x="13907" y="6953"/>
                    </a:lnTo>
                    <a:cubicBezTo>
                      <a:pt x="13811" y="10859"/>
                      <a:pt x="10763" y="13907"/>
                      <a:pt x="6953" y="13907"/>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235" name="Freeform: Shape 1234">
                <a:extLst>
                  <a:ext uri="{FF2B5EF4-FFF2-40B4-BE49-F238E27FC236}">
                    <a16:creationId xmlns:a16="http://schemas.microsoft.com/office/drawing/2014/main" id="{0F48ECE7-4979-4AFC-9A06-9B8D901804C6}"/>
                  </a:ext>
                </a:extLst>
              </p:cNvPr>
              <p:cNvSpPr/>
              <p:nvPr/>
            </p:nvSpPr>
            <p:spPr>
              <a:xfrm>
                <a:off x="3977965" y="137131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763" y="13907"/>
                      <a:pt x="6953" y="13907"/>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236" name="Freeform: Shape 1235">
                <a:extLst>
                  <a:ext uri="{FF2B5EF4-FFF2-40B4-BE49-F238E27FC236}">
                    <a16:creationId xmlns:a16="http://schemas.microsoft.com/office/drawing/2014/main" id="{EE470352-E293-41C2-B391-E1AD822133BD}"/>
                  </a:ext>
                </a:extLst>
              </p:cNvPr>
              <p:cNvSpPr/>
              <p:nvPr/>
            </p:nvSpPr>
            <p:spPr>
              <a:xfrm>
                <a:off x="4067976" y="137131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859" y="13907"/>
                      <a:pt x="6953" y="13907"/>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237" name="Freeform: Shape 1236">
                <a:extLst>
                  <a:ext uri="{FF2B5EF4-FFF2-40B4-BE49-F238E27FC236}">
                    <a16:creationId xmlns:a16="http://schemas.microsoft.com/office/drawing/2014/main" id="{4F43A12F-86BD-4122-9862-6776647896CC}"/>
                  </a:ext>
                </a:extLst>
              </p:cNvPr>
              <p:cNvSpPr/>
              <p:nvPr/>
            </p:nvSpPr>
            <p:spPr>
              <a:xfrm>
                <a:off x="4158083" y="137131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9"/>
                      <a:pt x="10763" y="13907"/>
                      <a:pt x="6953" y="13907"/>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38" name="Freeform: Shape 1237">
                <a:extLst>
                  <a:ext uri="{FF2B5EF4-FFF2-40B4-BE49-F238E27FC236}">
                    <a16:creationId xmlns:a16="http://schemas.microsoft.com/office/drawing/2014/main" id="{ABE4B4FA-40C2-46FC-8626-E0CCF166ED6C}"/>
                  </a:ext>
                </a:extLst>
              </p:cNvPr>
              <p:cNvSpPr/>
              <p:nvPr/>
            </p:nvSpPr>
            <p:spPr>
              <a:xfrm>
                <a:off x="4248094" y="137131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39" name="Freeform: Shape 1238">
                <a:extLst>
                  <a:ext uri="{FF2B5EF4-FFF2-40B4-BE49-F238E27FC236}">
                    <a16:creationId xmlns:a16="http://schemas.microsoft.com/office/drawing/2014/main" id="{180D49C7-4BA7-45FE-BE02-012B1E6B48B6}"/>
                  </a:ext>
                </a:extLst>
              </p:cNvPr>
              <p:cNvSpPr/>
              <p:nvPr/>
            </p:nvSpPr>
            <p:spPr>
              <a:xfrm>
                <a:off x="4338105" y="137131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9"/>
                      <a:pt x="10859" y="13907"/>
                      <a:pt x="6953" y="13907"/>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40" name="Freeform: Shape 1239">
                <a:extLst>
                  <a:ext uri="{FF2B5EF4-FFF2-40B4-BE49-F238E27FC236}">
                    <a16:creationId xmlns:a16="http://schemas.microsoft.com/office/drawing/2014/main" id="{F1234CC7-9E3D-4BFF-8797-BF4EEDBA0676}"/>
                  </a:ext>
                </a:extLst>
              </p:cNvPr>
              <p:cNvSpPr/>
              <p:nvPr/>
            </p:nvSpPr>
            <p:spPr>
              <a:xfrm>
                <a:off x="4428212" y="137131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41" name="Freeform: Shape 1240">
                <a:extLst>
                  <a:ext uri="{FF2B5EF4-FFF2-40B4-BE49-F238E27FC236}">
                    <a16:creationId xmlns:a16="http://schemas.microsoft.com/office/drawing/2014/main" id="{5E3F7B5B-DE48-4699-BD47-D9EA27A71F6A}"/>
                  </a:ext>
                </a:extLst>
              </p:cNvPr>
              <p:cNvSpPr/>
              <p:nvPr/>
            </p:nvSpPr>
            <p:spPr>
              <a:xfrm>
                <a:off x="4518223" y="137131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242" name="Freeform: Shape 1241">
                <a:extLst>
                  <a:ext uri="{FF2B5EF4-FFF2-40B4-BE49-F238E27FC236}">
                    <a16:creationId xmlns:a16="http://schemas.microsoft.com/office/drawing/2014/main" id="{A5062F09-B222-4AB8-AB8F-9F5D5D75FFCC}"/>
                  </a:ext>
                </a:extLst>
              </p:cNvPr>
              <p:cNvSpPr/>
              <p:nvPr/>
            </p:nvSpPr>
            <p:spPr>
              <a:xfrm>
                <a:off x="4608234" y="137131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858" y="13907"/>
                      <a:pt x="6953" y="13907"/>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243" name="Freeform: Shape 1242">
                <a:extLst>
                  <a:ext uri="{FF2B5EF4-FFF2-40B4-BE49-F238E27FC236}">
                    <a16:creationId xmlns:a16="http://schemas.microsoft.com/office/drawing/2014/main" id="{AB0A6EDA-5C3E-454E-9523-0785A5A194C4}"/>
                  </a:ext>
                </a:extLst>
              </p:cNvPr>
              <p:cNvSpPr/>
              <p:nvPr/>
            </p:nvSpPr>
            <p:spPr>
              <a:xfrm>
                <a:off x="4698341" y="137131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44" name="Freeform: Shape 1243">
                <a:extLst>
                  <a:ext uri="{FF2B5EF4-FFF2-40B4-BE49-F238E27FC236}">
                    <a16:creationId xmlns:a16="http://schemas.microsoft.com/office/drawing/2014/main" id="{E1CB74ED-C880-4E09-AE8C-3145554FEB2B}"/>
                  </a:ext>
                </a:extLst>
              </p:cNvPr>
              <p:cNvSpPr/>
              <p:nvPr/>
            </p:nvSpPr>
            <p:spPr>
              <a:xfrm>
                <a:off x="4788352" y="137131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45" name="Freeform: Shape 1244">
                <a:extLst>
                  <a:ext uri="{FF2B5EF4-FFF2-40B4-BE49-F238E27FC236}">
                    <a16:creationId xmlns:a16="http://schemas.microsoft.com/office/drawing/2014/main" id="{374FE70A-CE0E-45DB-A457-CD9D62AADB4F}"/>
                  </a:ext>
                </a:extLst>
              </p:cNvPr>
              <p:cNvSpPr/>
              <p:nvPr/>
            </p:nvSpPr>
            <p:spPr>
              <a:xfrm>
                <a:off x="4878458" y="137131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9"/>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46" name="Freeform: Shape 1245">
                <a:extLst>
                  <a:ext uri="{FF2B5EF4-FFF2-40B4-BE49-F238E27FC236}">
                    <a16:creationId xmlns:a16="http://schemas.microsoft.com/office/drawing/2014/main" id="{CC02754C-88CC-4C2F-B1DF-7B56CB890F51}"/>
                  </a:ext>
                </a:extLst>
              </p:cNvPr>
              <p:cNvSpPr/>
              <p:nvPr/>
            </p:nvSpPr>
            <p:spPr>
              <a:xfrm>
                <a:off x="4968470" y="137131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47" name="Freeform: Shape 1246">
                <a:extLst>
                  <a:ext uri="{FF2B5EF4-FFF2-40B4-BE49-F238E27FC236}">
                    <a16:creationId xmlns:a16="http://schemas.microsoft.com/office/drawing/2014/main" id="{168F59AC-93DC-4752-81C4-A01B29650C6A}"/>
                  </a:ext>
                </a:extLst>
              </p:cNvPr>
              <p:cNvSpPr/>
              <p:nvPr/>
            </p:nvSpPr>
            <p:spPr>
              <a:xfrm>
                <a:off x="5058481" y="137131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9"/>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48" name="Freeform: Shape 1247">
                <a:extLst>
                  <a:ext uri="{FF2B5EF4-FFF2-40B4-BE49-F238E27FC236}">
                    <a16:creationId xmlns:a16="http://schemas.microsoft.com/office/drawing/2014/main" id="{38903350-7F93-4933-9277-8C5213BDD09E}"/>
                  </a:ext>
                </a:extLst>
              </p:cNvPr>
              <p:cNvSpPr/>
              <p:nvPr/>
            </p:nvSpPr>
            <p:spPr>
              <a:xfrm>
                <a:off x="5148587" y="1371318"/>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9"/>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249" name="Freeform: Shape 1248">
                <a:extLst>
                  <a:ext uri="{FF2B5EF4-FFF2-40B4-BE49-F238E27FC236}">
                    <a16:creationId xmlns:a16="http://schemas.microsoft.com/office/drawing/2014/main" id="{A829814D-99C8-4881-B7A1-AAABB73FA594}"/>
                  </a:ext>
                </a:extLst>
              </p:cNvPr>
              <p:cNvSpPr/>
              <p:nvPr/>
            </p:nvSpPr>
            <p:spPr>
              <a:xfrm>
                <a:off x="3887954" y="14614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250" name="Freeform: Shape 1249">
                <a:extLst>
                  <a:ext uri="{FF2B5EF4-FFF2-40B4-BE49-F238E27FC236}">
                    <a16:creationId xmlns:a16="http://schemas.microsoft.com/office/drawing/2014/main" id="{6FB90028-6E15-487C-AAF3-73A87BC8361F}"/>
                  </a:ext>
                </a:extLst>
              </p:cNvPr>
              <p:cNvSpPr/>
              <p:nvPr/>
            </p:nvSpPr>
            <p:spPr>
              <a:xfrm>
                <a:off x="3977965" y="14614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251" name="Freeform: Shape 1250">
                <a:extLst>
                  <a:ext uri="{FF2B5EF4-FFF2-40B4-BE49-F238E27FC236}">
                    <a16:creationId xmlns:a16="http://schemas.microsoft.com/office/drawing/2014/main" id="{947C4798-9EF8-454F-AF78-1168BC9F6140}"/>
                  </a:ext>
                </a:extLst>
              </p:cNvPr>
              <p:cNvSpPr/>
              <p:nvPr/>
            </p:nvSpPr>
            <p:spPr>
              <a:xfrm>
                <a:off x="4067976" y="14614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9"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252" name="Freeform: Shape 1251">
                <a:extLst>
                  <a:ext uri="{FF2B5EF4-FFF2-40B4-BE49-F238E27FC236}">
                    <a16:creationId xmlns:a16="http://schemas.microsoft.com/office/drawing/2014/main" id="{D69FB223-8A33-4C2C-9E3F-9D1C2AD05DB2}"/>
                  </a:ext>
                </a:extLst>
              </p:cNvPr>
              <p:cNvSpPr/>
              <p:nvPr/>
            </p:nvSpPr>
            <p:spPr>
              <a:xfrm>
                <a:off x="4158083" y="14614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53" name="Freeform: Shape 1252">
                <a:extLst>
                  <a:ext uri="{FF2B5EF4-FFF2-40B4-BE49-F238E27FC236}">
                    <a16:creationId xmlns:a16="http://schemas.microsoft.com/office/drawing/2014/main" id="{F5C5ACF2-5932-4F11-A892-3D2F0C5F4E2E}"/>
                  </a:ext>
                </a:extLst>
              </p:cNvPr>
              <p:cNvSpPr/>
              <p:nvPr/>
            </p:nvSpPr>
            <p:spPr>
              <a:xfrm>
                <a:off x="4248094" y="14614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54" name="Freeform: Shape 1253">
                <a:extLst>
                  <a:ext uri="{FF2B5EF4-FFF2-40B4-BE49-F238E27FC236}">
                    <a16:creationId xmlns:a16="http://schemas.microsoft.com/office/drawing/2014/main" id="{41564A3D-1076-47B4-BD60-A165BFCB633C}"/>
                  </a:ext>
                </a:extLst>
              </p:cNvPr>
              <p:cNvSpPr/>
              <p:nvPr/>
            </p:nvSpPr>
            <p:spPr>
              <a:xfrm>
                <a:off x="4338105" y="14614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9"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55" name="Freeform: Shape 1254">
                <a:extLst>
                  <a:ext uri="{FF2B5EF4-FFF2-40B4-BE49-F238E27FC236}">
                    <a16:creationId xmlns:a16="http://schemas.microsoft.com/office/drawing/2014/main" id="{9B0AB248-CFA2-4087-BDD1-2FB7FFDDA457}"/>
                  </a:ext>
                </a:extLst>
              </p:cNvPr>
              <p:cNvSpPr/>
              <p:nvPr/>
            </p:nvSpPr>
            <p:spPr>
              <a:xfrm>
                <a:off x="4428212" y="14614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56" name="Freeform: Shape 1255">
                <a:extLst>
                  <a:ext uri="{FF2B5EF4-FFF2-40B4-BE49-F238E27FC236}">
                    <a16:creationId xmlns:a16="http://schemas.microsoft.com/office/drawing/2014/main" id="{4FAABCB1-2D38-4F80-B218-033872FB73FE}"/>
                  </a:ext>
                </a:extLst>
              </p:cNvPr>
              <p:cNvSpPr/>
              <p:nvPr/>
            </p:nvSpPr>
            <p:spPr>
              <a:xfrm>
                <a:off x="4518223" y="14614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257" name="Freeform: Shape 1256">
                <a:extLst>
                  <a:ext uri="{FF2B5EF4-FFF2-40B4-BE49-F238E27FC236}">
                    <a16:creationId xmlns:a16="http://schemas.microsoft.com/office/drawing/2014/main" id="{1B3832F5-6F64-42B4-AC62-1B524AB8A21C}"/>
                  </a:ext>
                </a:extLst>
              </p:cNvPr>
              <p:cNvSpPr/>
              <p:nvPr/>
            </p:nvSpPr>
            <p:spPr>
              <a:xfrm>
                <a:off x="4608234" y="14614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858" y="13906"/>
                      <a:pt x="6953" y="13906"/>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258" name="Freeform: Shape 1257">
                <a:extLst>
                  <a:ext uri="{FF2B5EF4-FFF2-40B4-BE49-F238E27FC236}">
                    <a16:creationId xmlns:a16="http://schemas.microsoft.com/office/drawing/2014/main" id="{2D33FF67-013F-49D8-8AF7-DBD6A45899C0}"/>
                  </a:ext>
                </a:extLst>
              </p:cNvPr>
              <p:cNvSpPr/>
              <p:nvPr/>
            </p:nvSpPr>
            <p:spPr>
              <a:xfrm>
                <a:off x="4698341" y="14614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59" name="Freeform: Shape 1258">
                <a:extLst>
                  <a:ext uri="{FF2B5EF4-FFF2-40B4-BE49-F238E27FC236}">
                    <a16:creationId xmlns:a16="http://schemas.microsoft.com/office/drawing/2014/main" id="{8E7D7EE5-57A2-4A50-82E4-43A49B23F80A}"/>
                  </a:ext>
                </a:extLst>
              </p:cNvPr>
              <p:cNvSpPr/>
              <p:nvPr/>
            </p:nvSpPr>
            <p:spPr>
              <a:xfrm>
                <a:off x="4788352" y="14614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60" name="Freeform: Shape 1259">
                <a:extLst>
                  <a:ext uri="{FF2B5EF4-FFF2-40B4-BE49-F238E27FC236}">
                    <a16:creationId xmlns:a16="http://schemas.microsoft.com/office/drawing/2014/main" id="{D0430C28-2371-481F-B655-E150DC0438DE}"/>
                  </a:ext>
                </a:extLst>
              </p:cNvPr>
              <p:cNvSpPr/>
              <p:nvPr/>
            </p:nvSpPr>
            <p:spPr>
              <a:xfrm>
                <a:off x="4878458" y="14614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61" name="Freeform: Shape 1260">
                <a:extLst>
                  <a:ext uri="{FF2B5EF4-FFF2-40B4-BE49-F238E27FC236}">
                    <a16:creationId xmlns:a16="http://schemas.microsoft.com/office/drawing/2014/main" id="{70C9E35A-4B78-4C10-80E3-49F484F2F7DD}"/>
                  </a:ext>
                </a:extLst>
              </p:cNvPr>
              <p:cNvSpPr/>
              <p:nvPr/>
            </p:nvSpPr>
            <p:spPr>
              <a:xfrm>
                <a:off x="4968470" y="14614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62" name="Freeform: Shape 1261">
                <a:extLst>
                  <a:ext uri="{FF2B5EF4-FFF2-40B4-BE49-F238E27FC236}">
                    <a16:creationId xmlns:a16="http://schemas.microsoft.com/office/drawing/2014/main" id="{4A3912C1-8F24-4B18-98ED-5795B1877EEF}"/>
                  </a:ext>
                </a:extLst>
              </p:cNvPr>
              <p:cNvSpPr/>
              <p:nvPr/>
            </p:nvSpPr>
            <p:spPr>
              <a:xfrm>
                <a:off x="5058481" y="14614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63" name="Freeform: Shape 1262">
                <a:extLst>
                  <a:ext uri="{FF2B5EF4-FFF2-40B4-BE49-F238E27FC236}">
                    <a16:creationId xmlns:a16="http://schemas.microsoft.com/office/drawing/2014/main" id="{A6941699-4EE6-448E-9A43-33CDFB05B7EC}"/>
                  </a:ext>
                </a:extLst>
              </p:cNvPr>
              <p:cNvSpPr/>
              <p:nvPr/>
            </p:nvSpPr>
            <p:spPr>
              <a:xfrm>
                <a:off x="5148587" y="146142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264" name="Freeform: Shape 1263">
                <a:extLst>
                  <a:ext uri="{FF2B5EF4-FFF2-40B4-BE49-F238E27FC236}">
                    <a16:creationId xmlns:a16="http://schemas.microsoft.com/office/drawing/2014/main" id="{6C02698A-599B-48EE-AB25-2D24AB066E91}"/>
                  </a:ext>
                </a:extLst>
              </p:cNvPr>
              <p:cNvSpPr/>
              <p:nvPr/>
            </p:nvSpPr>
            <p:spPr>
              <a:xfrm>
                <a:off x="3887954" y="155143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265" name="Freeform: Shape 1264">
                <a:extLst>
                  <a:ext uri="{FF2B5EF4-FFF2-40B4-BE49-F238E27FC236}">
                    <a16:creationId xmlns:a16="http://schemas.microsoft.com/office/drawing/2014/main" id="{90E4B27F-7227-4D29-8861-909784AF56E7}"/>
                  </a:ext>
                </a:extLst>
              </p:cNvPr>
              <p:cNvSpPr/>
              <p:nvPr/>
            </p:nvSpPr>
            <p:spPr>
              <a:xfrm>
                <a:off x="3977965" y="155143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266" name="Freeform: Shape 1265">
                <a:extLst>
                  <a:ext uri="{FF2B5EF4-FFF2-40B4-BE49-F238E27FC236}">
                    <a16:creationId xmlns:a16="http://schemas.microsoft.com/office/drawing/2014/main" id="{EF5DBA58-7988-4AA5-89C7-1A434A7F8651}"/>
                  </a:ext>
                </a:extLst>
              </p:cNvPr>
              <p:cNvSpPr/>
              <p:nvPr/>
            </p:nvSpPr>
            <p:spPr>
              <a:xfrm>
                <a:off x="4067976" y="155143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9"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267" name="Freeform: Shape 1266">
                <a:extLst>
                  <a:ext uri="{FF2B5EF4-FFF2-40B4-BE49-F238E27FC236}">
                    <a16:creationId xmlns:a16="http://schemas.microsoft.com/office/drawing/2014/main" id="{E50FA509-B8A8-4C94-8FB8-7A0AAF90BB42}"/>
                  </a:ext>
                </a:extLst>
              </p:cNvPr>
              <p:cNvSpPr/>
              <p:nvPr/>
            </p:nvSpPr>
            <p:spPr>
              <a:xfrm>
                <a:off x="4158083" y="155143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68" name="Freeform: Shape 1267">
                <a:extLst>
                  <a:ext uri="{FF2B5EF4-FFF2-40B4-BE49-F238E27FC236}">
                    <a16:creationId xmlns:a16="http://schemas.microsoft.com/office/drawing/2014/main" id="{239CFC12-2D38-4F25-9755-3F53ED3EA4FF}"/>
                  </a:ext>
                </a:extLst>
              </p:cNvPr>
              <p:cNvSpPr/>
              <p:nvPr/>
            </p:nvSpPr>
            <p:spPr>
              <a:xfrm>
                <a:off x="4248094" y="155143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69" name="Freeform: Shape 1268">
                <a:extLst>
                  <a:ext uri="{FF2B5EF4-FFF2-40B4-BE49-F238E27FC236}">
                    <a16:creationId xmlns:a16="http://schemas.microsoft.com/office/drawing/2014/main" id="{6D222B2B-9BF7-41EE-9518-6F57C5FF8634}"/>
                  </a:ext>
                </a:extLst>
              </p:cNvPr>
              <p:cNvSpPr/>
              <p:nvPr/>
            </p:nvSpPr>
            <p:spPr>
              <a:xfrm>
                <a:off x="4338105" y="155143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9"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70" name="Freeform: Shape 1269">
                <a:extLst>
                  <a:ext uri="{FF2B5EF4-FFF2-40B4-BE49-F238E27FC236}">
                    <a16:creationId xmlns:a16="http://schemas.microsoft.com/office/drawing/2014/main" id="{EA73E19D-A6EB-4CFC-A886-92AB4B8E7C4A}"/>
                  </a:ext>
                </a:extLst>
              </p:cNvPr>
              <p:cNvSpPr/>
              <p:nvPr/>
            </p:nvSpPr>
            <p:spPr>
              <a:xfrm>
                <a:off x="4428212" y="155143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71" name="Freeform: Shape 1270">
                <a:extLst>
                  <a:ext uri="{FF2B5EF4-FFF2-40B4-BE49-F238E27FC236}">
                    <a16:creationId xmlns:a16="http://schemas.microsoft.com/office/drawing/2014/main" id="{DD425738-817F-48A1-B17D-68C208E3A564}"/>
                  </a:ext>
                </a:extLst>
              </p:cNvPr>
              <p:cNvSpPr/>
              <p:nvPr/>
            </p:nvSpPr>
            <p:spPr>
              <a:xfrm>
                <a:off x="4518223" y="155143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272" name="Freeform: Shape 1271">
                <a:extLst>
                  <a:ext uri="{FF2B5EF4-FFF2-40B4-BE49-F238E27FC236}">
                    <a16:creationId xmlns:a16="http://schemas.microsoft.com/office/drawing/2014/main" id="{B3506A28-F6B3-41B7-89DE-88AF434CA70A}"/>
                  </a:ext>
                </a:extLst>
              </p:cNvPr>
              <p:cNvSpPr/>
              <p:nvPr/>
            </p:nvSpPr>
            <p:spPr>
              <a:xfrm>
                <a:off x="4608234" y="155143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858" y="13906"/>
                      <a:pt x="6953" y="13906"/>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273" name="Freeform: Shape 1272">
                <a:extLst>
                  <a:ext uri="{FF2B5EF4-FFF2-40B4-BE49-F238E27FC236}">
                    <a16:creationId xmlns:a16="http://schemas.microsoft.com/office/drawing/2014/main" id="{C51843BD-CA1E-42D7-8975-A7BDFB57F905}"/>
                  </a:ext>
                </a:extLst>
              </p:cNvPr>
              <p:cNvSpPr/>
              <p:nvPr/>
            </p:nvSpPr>
            <p:spPr>
              <a:xfrm>
                <a:off x="4698341" y="155143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74" name="Freeform: Shape 1273">
                <a:extLst>
                  <a:ext uri="{FF2B5EF4-FFF2-40B4-BE49-F238E27FC236}">
                    <a16:creationId xmlns:a16="http://schemas.microsoft.com/office/drawing/2014/main" id="{40125C60-29BF-4F33-A127-4C681A2716D6}"/>
                  </a:ext>
                </a:extLst>
              </p:cNvPr>
              <p:cNvSpPr/>
              <p:nvPr/>
            </p:nvSpPr>
            <p:spPr>
              <a:xfrm>
                <a:off x="4788352" y="155143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75" name="Freeform: Shape 1274">
                <a:extLst>
                  <a:ext uri="{FF2B5EF4-FFF2-40B4-BE49-F238E27FC236}">
                    <a16:creationId xmlns:a16="http://schemas.microsoft.com/office/drawing/2014/main" id="{CEA8975C-362A-4F7E-B518-C00E0965C4EE}"/>
                  </a:ext>
                </a:extLst>
              </p:cNvPr>
              <p:cNvSpPr/>
              <p:nvPr/>
            </p:nvSpPr>
            <p:spPr>
              <a:xfrm>
                <a:off x="4878458" y="155143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76" name="Freeform: Shape 1275">
                <a:extLst>
                  <a:ext uri="{FF2B5EF4-FFF2-40B4-BE49-F238E27FC236}">
                    <a16:creationId xmlns:a16="http://schemas.microsoft.com/office/drawing/2014/main" id="{7C83D820-1C09-41DB-807C-77E2EC0E2558}"/>
                  </a:ext>
                </a:extLst>
              </p:cNvPr>
              <p:cNvSpPr/>
              <p:nvPr/>
            </p:nvSpPr>
            <p:spPr>
              <a:xfrm>
                <a:off x="4968470" y="155143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77" name="Freeform: Shape 1276">
                <a:extLst>
                  <a:ext uri="{FF2B5EF4-FFF2-40B4-BE49-F238E27FC236}">
                    <a16:creationId xmlns:a16="http://schemas.microsoft.com/office/drawing/2014/main" id="{3442C099-F801-4053-8DD4-B4C8A7AC3DE6}"/>
                  </a:ext>
                </a:extLst>
              </p:cNvPr>
              <p:cNvSpPr/>
              <p:nvPr/>
            </p:nvSpPr>
            <p:spPr>
              <a:xfrm>
                <a:off x="5058481" y="155143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78" name="Freeform: Shape 1277">
                <a:extLst>
                  <a:ext uri="{FF2B5EF4-FFF2-40B4-BE49-F238E27FC236}">
                    <a16:creationId xmlns:a16="http://schemas.microsoft.com/office/drawing/2014/main" id="{22341A54-7CFF-4FC2-987F-FAC343FC3D45}"/>
                  </a:ext>
                </a:extLst>
              </p:cNvPr>
              <p:cNvSpPr/>
              <p:nvPr/>
            </p:nvSpPr>
            <p:spPr>
              <a:xfrm>
                <a:off x="5148587" y="155143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279" name="Freeform: Shape 1278">
                <a:extLst>
                  <a:ext uri="{FF2B5EF4-FFF2-40B4-BE49-F238E27FC236}">
                    <a16:creationId xmlns:a16="http://schemas.microsoft.com/office/drawing/2014/main" id="{BA7AD6EA-CD48-4414-BDE0-BEFE753F6D32}"/>
                  </a:ext>
                </a:extLst>
              </p:cNvPr>
              <p:cNvSpPr/>
              <p:nvPr/>
            </p:nvSpPr>
            <p:spPr>
              <a:xfrm>
                <a:off x="3887954" y="164144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858"/>
                      <a:pt x="10763"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280" name="Freeform: Shape 1279">
                <a:extLst>
                  <a:ext uri="{FF2B5EF4-FFF2-40B4-BE49-F238E27FC236}">
                    <a16:creationId xmlns:a16="http://schemas.microsoft.com/office/drawing/2014/main" id="{C937E8D9-CB87-4A9F-94AA-659841384D91}"/>
                  </a:ext>
                </a:extLst>
              </p:cNvPr>
              <p:cNvSpPr/>
              <p:nvPr/>
            </p:nvSpPr>
            <p:spPr>
              <a:xfrm>
                <a:off x="3977965" y="164144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763"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281" name="Freeform: Shape 1280">
                <a:extLst>
                  <a:ext uri="{FF2B5EF4-FFF2-40B4-BE49-F238E27FC236}">
                    <a16:creationId xmlns:a16="http://schemas.microsoft.com/office/drawing/2014/main" id="{0D4CE285-F1F4-4382-B92F-07330D157F97}"/>
                  </a:ext>
                </a:extLst>
              </p:cNvPr>
              <p:cNvSpPr/>
              <p:nvPr/>
            </p:nvSpPr>
            <p:spPr>
              <a:xfrm>
                <a:off x="4067976" y="164144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859"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282" name="Freeform: Shape 1281">
                <a:extLst>
                  <a:ext uri="{FF2B5EF4-FFF2-40B4-BE49-F238E27FC236}">
                    <a16:creationId xmlns:a16="http://schemas.microsoft.com/office/drawing/2014/main" id="{9E5D4A72-C18D-4E17-BAB8-609E0A14194B}"/>
                  </a:ext>
                </a:extLst>
              </p:cNvPr>
              <p:cNvSpPr/>
              <p:nvPr/>
            </p:nvSpPr>
            <p:spPr>
              <a:xfrm>
                <a:off x="4158083" y="164144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8"/>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83" name="Freeform: Shape 1282">
                <a:extLst>
                  <a:ext uri="{FF2B5EF4-FFF2-40B4-BE49-F238E27FC236}">
                    <a16:creationId xmlns:a16="http://schemas.microsoft.com/office/drawing/2014/main" id="{BB28755F-CB35-462E-8D97-F006080A8749}"/>
                  </a:ext>
                </a:extLst>
              </p:cNvPr>
              <p:cNvSpPr/>
              <p:nvPr/>
            </p:nvSpPr>
            <p:spPr>
              <a:xfrm>
                <a:off x="4248094" y="164144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84" name="Freeform: Shape 1283">
                <a:extLst>
                  <a:ext uri="{FF2B5EF4-FFF2-40B4-BE49-F238E27FC236}">
                    <a16:creationId xmlns:a16="http://schemas.microsoft.com/office/drawing/2014/main" id="{2054BC1F-E259-4814-814B-CE51D391F27B}"/>
                  </a:ext>
                </a:extLst>
              </p:cNvPr>
              <p:cNvSpPr/>
              <p:nvPr/>
            </p:nvSpPr>
            <p:spPr>
              <a:xfrm>
                <a:off x="4338105" y="164144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859"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85" name="Freeform: Shape 1284">
                <a:extLst>
                  <a:ext uri="{FF2B5EF4-FFF2-40B4-BE49-F238E27FC236}">
                    <a16:creationId xmlns:a16="http://schemas.microsoft.com/office/drawing/2014/main" id="{BEA05674-5D22-4CD6-9CE0-37D8E7C69CB5}"/>
                  </a:ext>
                </a:extLst>
              </p:cNvPr>
              <p:cNvSpPr/>
              <p:nvPr/>
            </p:nvSpPr>
            <p:spPr>
              <a:xfrm>
                <a:off x="4428212" y="164144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86" name="Freeform: Shape 1285">
                <a:extLst>
                  <a:ext uri="{FF2B5EF4-FFF2-40B4-BE49-F238E27FC236}">
                    <a16:creationId xmlns:a16="http://schemas.microsoft.com/office/drawing/2014/main" id="{5107109D-3C9C-47B6-A359-42F33DFF345D}"/>
                  </a:ext>
                </a:extLst>
              </p:cNvPr>
              <p:cNvSpPr/>
              <p:nvPr/>
            </p:nvSpPr>
            <p:spPr>
              <a:xfrm>
                <a:off x="4518223" y="164144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287" name="Freeform: Shape 1286">
                <a:extLst>
                  <a:ext uri="{FF2B5EF4-FFF2-40B4-BE49-F238E27FC236}">
                    <a16:creationId xmlns:a16="http://schemas.microsoft.com/office/drawing/2014/main" id="{0A69D21E-9B6B-4D4C-9460-93318EE96274}"/>
                  </a:ext>
                </a:extLst>
              </p:cNvPr>
              <p:cNvSpPr/>
              <p:nvPr/>
            </p:nvSpPr>
            <p:spPr>
              <a:xfrm>
                <a:off x="4608234" y="164144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858" y="13906"/>
                      <a:pt x="6953" y="13906"/>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288" name="Freeform: Shape 1287">
                <a:extLst>
                  <a:ext uri="{FF2B5EF4-FFF2-40B4-BE49-F238E27FC236}">
                    <a16:creationId xmlns:a16="http://schemas.microsoft.com/office/drawing/2014/main" id="{A4357377-F6DF-4615-826B-82128E00BD50}"/>
                  </a:ext>
                </a:extLst>
              </p:cNvPr>
              <p:cNvSpPr/>
              <p:nvPr/>
            </p:nvSpPr>
            <p:spPr>
              <a:xfrm>
                <a:off x="4698341" y="164144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89" name="Freeform: Shape 1288">
                <a:extLst>
                  <a:ext uri="{FF2B5EF4-FFF2-40B4-BE49-F238E27FC236}">
                    <a16:creationId xmlns:a16="http://schemas.microsoft.com/office/drawing/2014/main" id="{23B2971D-9D19-4E85-9071-9EF26E45E65B}"/>
                  </a:ext>
                </a:extLst>
              </p:cNvPr>
              <p:cNvSpPr/>
              <p:nvPr/>
            </p:nvSpPr>
            <p:spPr>
              <a:xfrm>
                <a:off x="4788352" y="164144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90" name="Freeform: Shape 1289">
                <a:extLst>
                  <a:ext uri="{FF2B5EF4-FFF2-40B4-BE49-F238E27FC236}">
                    <a16:creationId xmlns:a16="http://schemas.microsoft.com/office/drawing/2014/main" id="{3FD76C37-4064-4613-BADF-A9933D4D8AFF}"/>
                  </a:ext>
                </a:extLst>
              </p:cNvPr>
              <p:cNvSpPr/>
              <p:nvPr/>
            </p:nvSpPr>
            <p:spPr>
              <a:xfrm>
                <a:off x="4878458" y="164144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8"/>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91" name="Freeform: Shape 1290">
                <a:extLst>
                  <a:ext uri="{FF2B5EF4-FFF2-40B4-BE49-F238E27FC236}">
                    <a16:creationId xmlns:a16="http://schemas.microsoft.com/office/drawing/2014/main" id="{350E447E-2515-4F36-92A4-D2DA79776A6E}"/>
                  </a:ext>
                </a:extLst>
              </p:cNvPr>
              <p:cNvSpPr/>
              <p:nvPr/>
            </p:nvSpPr>
            <p:spPr>
              <a:xfrm>
                <a:off x="4968470" y="164144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92" name="Freeform: Shape 1291">
                <a:extLst>
                  <a:ext uri="{FF2B5EF4-FFF2-40B4-BE49-F238E27FC236}">
                    <a16:creationId xmlns:a16="http://schemas.microsoft.com/office/drawing/2014/main" id="{D1488797-0937-4235-87CE-0C802FC6AE53}"/>
                  </a:ext>
                </a:extLst>
              </p:cNvPr>
              <p:cNvSpPr/>
              <p:nvPr/>
            </p:nvSpPr>
            <p:spPr>
              <a:xfrm>
                <a:off x="5058481" y="164144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293" name="Freeform: Shape 1292">
                <a:extLst>
                  <a:ext uri="{FF2B5EF4-FFF2-40B4-BE49-F238E27FC236}">
                    <a16:creationId xmlns:a16="http://schemas.microsoft.com/office/drawing/2014/main" id="{68A5ABDA-2DD8-4C22-A948-24992AB3C717}"/>
                  </a:ext>
                </a:extLst>
              </p:cNvPr>
              <p:cNvSpPr/>
              <p:nvPr/>
            </p:nvSpPr>
            <p:spPr>
              <a:xfrm>
                <a:off x="5148587" y="1641447"/>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8"/>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294" name="Freeform: Shape 1293">
                <a:extLst>
                  <a:ext uri="{FF2B5EF4-FFF2-40B4-BE49-F238E27FC236}">
                    <a16:creationId xmlns:a16="http://schemas.microsoft.com/office/drawing/2014/main" id="{B95D55A3-0F1B-4121-B876-45722AFDCEB0}"/>
                  </a:ext>
                </a:extLst>
              </p:cNvPr>
              <p:cNvSpPr/>
              <p:nvPr/>
            </p:nvSpPr>
            <p:spPr>
              <a:xfrm>
                <a:off x="3887954" y="173155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295" name="Freeform: Shape 1294">
                <a:extLst>
                  <a:ext uri="{FF2B5EF4-FFF2-40B4-BE49-F238E27FC236}">
                    <a16:creationId xmlns:a16="http://schemas.microsoft.com/office/drawing/2014/main" id="{CBE2B7F8-4F28-48EB-B81C-E8B7E205BF8A}"/>
                  </a:ext>
                </a:extLst>
              </p:cNvPr>
              <p:cNvSpPr/>
              <p:nvPr/>
            </p:nvSpPr>
            <p:spPr>
              <a:xfrm>
                <a:off x="3977965" y="173155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296" name="Freeform: Shape 1295">
                <a:extLst>
                  <a:ext uri="{FF2B5EF4-FFF2-40B4-BE49-F238E27FC236}">
                    <a16:creationId xmlns:a16="http://schemas.microsoft.com/office/drawing/2014/main" id="{58679B56-0800-45FF-B790-7969968E10FD}"/>
                  </a:ext>
                </a:extLst>
              </p:cNvPr>
              <p:cNvSpPr/>
              <p:nvPr/>
            </p:nvSpPr>
            <p:spPr>
              <a:xfrm>
                <a:off x="4067976" y="173155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9"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297" name="Freeform: Shape 1296">
                <a:extLst>
                  <a:ext uri="{FF2B5EF4-FFF2-40B4-BE49-F238E27FC236}">
                    <a16:creationId xmlns:a16="http://schemas.microsoft.com/office/drawing/2014/main" id="{2B13FF88-45C1-4602-A8A1-825E78396871}"/>
                  </a:ext>
                </a:extLst>
              </p:cNvPr>
              <p:cNvSpPr/>
              <p:nvPr/>
            </p:nvSpPr>
            <p:spPr>
              <a:xfrm>
                <a:off x="4158083" y="173155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98" name="Freeform: Shape 1297">
                <a:extLst>
                  <a:ext uri="{FF2B5EF4-FFF2-40B4-BE49-F238E27FC236}">
                    <a16:creationId xmlns:a16="http://schemas.microsoft.com/office/drawing/2014/main" id="{7F0268B6-2CBD-4E11-BC82-627F8C8CD8B8}"/>
                  </a:ext>
                </a:extLst>
              </p:cNvPr>
              <p:cNvSpPr/>
              <p:nvPr/>
            </p:nvSpPr>
            <p:spPr>
              <a:xfrm>
                <a:off x="4248094" y="173155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299" name="Freeform: Shape 1298">
                <a:extLst>
                  <a:ext uri="{FF2B5EF4-FFF2-40B4-BE49-F238E27FC236}">
                    <a16:creationId xmlns:a16="http://schemas.microsoft.com/office/drawing/2014/main" id="{F7619499-39F4-4317-A032-00032D35F60A}"/>
                  </a:ext>
                </a:extLst>
              </p:cNvPr>
              <p:cNvSpPr/>
              <p:nvPr/>
            </p:nvSpPr>
            <p:spPr>
              <a:xfrm>
                <a:off x="4338105" y="173155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9"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300" name="Freeform: Shape 1299">
                <a:extLst>
                  <a:ext uri="{FF2B5EF4-FFF2-40B4-BE49-F238E27FC236}">
                    <a16:creationId xmlns:a16="http://schemas.microsoft.com/office/drawing/2014/main" id="{6AFEFAAB-C2A5-4BDA-B7B5-5E257EE6776B}"/>
                  </a:ext>
                </a:extLst>
              </p:cNvPr>
              <p:cNvSpPr/>
              <p:nvPr/>
            </p:nvSpPr>
            <p:spPr>
              <a:xfrm>
                <a:off x="4428212" y="173155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301" name="Freeform: Shape 1300">
                <a:extLst>
                  <a:ext uri="{FF2B5EF4-FFF2-40B4-BE49-F238E27FC236}">
                    <a16:creationId xmlns:a16="http://schemas.microsoft.com/office/drawing/2014/main" id="{D6851AA6-6E3F-467A-A3DD-684EAB90BD19}"/>
                  </a:ext>
                </a:extLst>
              </p:cNvPr>
              <p:cNvSpPr/>
              <p:nvPr/>
            </p:nvSpPr>
            <p:spPr>
              <a:xfrm>
                <a:off x="4518223" y="173155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302" name="Freeform: Shape 1301">
                <a:extLst>
                  <a:ext uri="{FF2B5EF4-FFF2-40B4-BE49-F238E27FC236}">
                    <a16:creationId xmlns:a16="http://schemas.microsoft.com/office/drawing/2014/main" id="{6A28BD74-4503-4882-813B-7424E45253DB}"/>
                  </a:ext>
                </a:extLst>
              </p:cNvPr>
              <p:cNvSpPr/>
              <p:nvPr/>
            </p:nvSpPr>
            <p:spPr>
              <a:xfrm>
                <a:off x="4608234" y="173155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858" y="13906"/>
                      <a:pt x="6953" y="13906"/>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303" name="Freeform: Shape 1302">
                <a:extLst>
                  <a:ext uri="{FF2B5EF4-FFF2-40B4-BE49-F238E27FC236}">
                    <a16:creationId xmlns:a16="http://schemas.microsoft.com/office/drawing/2014/main" id="{36DA5223-D087-4864-B592-70AA9E22F808}"/>
                  </a:ext>
                </a:extLst>
              </p:cNvPr>
              <p:cNvSpPr/>
              <p:nvPr/>
            </p:nvSpPr>
            <p:spPr>
              <a:xfrm>
                <a:off x="4698341" y="173155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04" name="Freeform: Shape 1303">
                <a:extLst>
                  <a:ext uri="{FF2B5EF4-FFF2-40B4-BE49-F238E27FC236}">
                    <a16:creationId xmlns:a16="http://schemas.microsoft.com/office/drawing/2014/main" id="{8A45DE5F-4132-42AE-A846-6CAFFB0433AB}"/>
                  </a:ext>
                </a:extLst>
              </p:cNvPr>
              <p:cNvSpPr/>
              <p:nvPr/>
            </p:nvSpPr>
            <p:spPr>
              <a:xfrm>
                <a:off x="4788352" y="173155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05" name="Freeform: Shape 1304">
                <a:extLst>
                  <a:ext uri="{FF2B5EF4-FFF2-40B4-BE49-F238E27FC236}">
                    <a16:creationId xmlns:a16="http://schemas.microsoft.com/office/drawing/2014/main" id="{3E47E9B8-F6E4-4B1B-BF2F-64CBD7A2EFF6}"/>
                  </a:ext>
                </a:extLst>
              </p:cNvPr>
              <p:cNvSpPr/>
              <p:nvPr/>
            </p:nvSpPr>
            <p:spPr>
              <a:xfrm>
                <a:off x="4878458" y="173155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06" name="Freeform: Shape 1305">
                <a:extLst>
                  <a:ext uri="{FF2B5EF4-FFF2-40B4-BE49-F238E27FC236}">
                    <a16:creationId xmlns:a16="http://schemas.microsoft.com/office/drawing/2014/main" id="{B177318B-0AB1-4DE9-BB92-55A97430FE66}"/>
                  </a:ext>
                </a:extLst>
              </p:cNvPr>
              <p:cNvSpPr/>
              <p:nvPr/>
            </p:nvSpPr>
            <p:spPr>
              <a:xfrm>
                <a:off x="4968470" y="173155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07" name="Freeform: Shape 1306">
                <a:extLst>
                  <a:ext uri="{FF2B5EF4-FFF2-40B4-BE49-F238E27FC236}">
                    <a16:creationId xmlns:a16="http://schemas.microsoft.com/office/drawing/2014/main" id="{96C2870F-7F04-4B16-BC8E-87B8EED51D11}"/>
                  </a:ext>
                </a:extLst>
              </p:cNvPr>
              <p:cNvSpPr/>
              <p:nvPr/>
            </p:nvSpPr>
            <p:spPr>
              <a:xfrm>
                <a:off x="5058481" y="173155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08" name="Freeform: Shape 1307">
                <a:extLst>
                  <a:ext uri="{FF2B5EF4-FFF2-40B4-BE49-F238E27FC236}">
                    <a16:creationId xmlns:a16="http://schemas.microsoft.com/office/drawing/2014/main" id="{A43FC4E1-7D26-4B9C-9101-80162190BF36}"/>
                  </a:ext>
                </a:extLst>
              </p:cNvPr>
              <p:cNvSpPr/>
              <p:nvPr/>
            </p:nvSpPr>
            <p:spPr>
              <a:xfrm>
                <a:off x="5148587" y="173155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309" name="Freeform: Shape 1308">
                <a:extLst>
                  <a:ext uri="{FF2B5EF4-FFF2-40B4-BE49-F238E27FC236}">
                    <a16:creationId xmlns:a16="http://schemas.microsoft.com/office/drawing/2014/main" id="{E87EFEB5-A7CF-4029-B1E8-71E3D82D38F3}"/>
                  </a:ext>
                </a:extLst>
              </p:cNvPr>
              <p:cNvSpPr/>
              <p:nvPr/>
            </p:nvSpPr>
            <p:spPr>
              <a:xfrm>
                <a:off x="3887954" y="182156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310" name="Freeform: Shape 1309">
                <a:extLst>
                  <a:ext uri="{FF2B5EF4-FFF2-40B4-BE49-F238E27FC236}">
                    <a16:creationId xmlns:a16="http://schemas.microsoft.com/office/drawing/2014/main" id="{D2C4E05D-8879-4576-9719-C3333F51541C}"/>
                  </a:ext>
                </a:extLst>
              </p:cNvPr>
              <p:cNvSpPr/>
              <p:nvPr/>
            </p:nvSpPr>
            <p:spPr>
              <a:xfrm>
                <a:off x="3977965" y="182156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311" name="Freeform: Shape 1310">
                <a:extLst>
                  <a:ext uri="{FF2B5EF4-FFF2-40B4-BE49-F238E27FC236}">
                    <a16:creationId xmlns:a16="http://schemas.microsoft.com/office/drawing/2014/main" id="{F433D20E-966F-487A-A0A0-532DC1229C60}"/>
                  </a:ext>
                </a:extLst>
              </p:cNvPr>
              <p:cNvSpPr/>
              <p:nvPr/>
            </p:nvSpPr>
            <p:spPr>
              <a:xfrm>
                <a:off x="4067976" y="182156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9"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312" name="Freeform: Shape 1311">
                <a:extLst>
                  <a:ext uri="{FF2B5EF4-FFF2-40B4-BE49-F238E27FC236}">
                    <a16:creationId xmlns:a16="http://schemas.microsoft.com/office/drawing/2014/main" id="{7DB29C97-5AC8-4528-8F56-D4D49863E745}"/>
                  </a:ext>
                </a:extLst>
              </p:cNvPr>
              <p:cNvSpPr/>
              <p:nvPr/>
            </p:nvSpPr>
            <p:spPr>
              <a:xfrm>
                <a:off x="4158083" y="182156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313" name="Freeform: Shape 1312">
                <a:extLst>
                  <a:ext uri="{FF2B5EF4-FFF2-40B4-BE49-F238E27FC236}">
                    <a16:creationId xmlns:a16="http://schemas.microsoft.com/office/drawing/2014/main" id="{943C9AC8-4668-4522-8EE9-159038277F6E}"/>
                  </a:ext>
                </a:extLst>
              </p:cNvPr>
              <p:cNvSpPr/>
              <p:nvPr/>
            </p:nvSpPr>
            <p:spPr>
              <a:xfrm>
                <a:off x="4248094" y="182156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314" name="Freeform: Shape 1313">
                <a:extLst>
                  <a:ext uri="{FF2B5EF4-FFF2-40B4-BE49-F238E27FC236}">
                    <a16:creationId xmlns:a16="http://schemas.microsoft.com/office/drawing/2014/main" id="{F75024FB-213C-4775-A6EC-7C14AA7E42DD}"/>
                  </a:ext>
                </a:extLst>
              </p:cNvPr>
              <p:cNvSpPr/>
              <p:nvPr/>
            </p:nvSpPr>
            <p:spPr>
              <a:xfrm>
                <a:off x="4338105" y="182156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9"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315" name="Freeform: Shape 1314">
                <a:extLst>
                  <a:ext uri="{FF2B5EF4-FFF2-40B4-BE49-F238E27FC236}">
                    <a16:creationId xmlns:a16="http://schemas.microsoft.com/office/drawing/2014/main" id="{FC7BE69B-C362-4D38-8700-2D19D9924052}"/>
                  </a:ext>
                </a:extLst>
              </p:cNvPr>
              <p:cNvSpPr/>
              <p:nvPr/>
            </p:nvSpPr>
            <p:spPr>
              <a:xfrm>
                <a:off x="4428212" y="182156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316" name="Freeform: Shape 1315">
                <a:extLst>
                  <a:ext uri="{FF2B5EF4-FFF2-40B4-BE49-F238E27FC236}">
                    <a16:creationId xmlns:a16="http://schemas.microsoft.com/office/drawing/2014/main" id="{F7C7029E-760B-410E-AA96-F89AC499D1D9}"/>
                  </a:ext>
                </a:extLst>
              </p:cNvPr>
              <p:cNvSpPr/>
              <p:nvPr/>
            </p:nvSpPr>
            <p:spPr>
              <a:xfrm>
                <a:off x="4518223" y="182156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317" name="Freeform: Shape 1316">
                <a:extLst>
                  <a:ext uri="{FF2B5EF4-FFF2-40B4-BE49-F238E27FC236}">
                    <a16:creationId xmlns:a16="http://schemas.microsoft.com/office/drawing/2014/main" id="{1211D722-7976-4173-8F81-6FF8A1E53FD8}"/>
                  </a:ext>
                </a:extLst>
              </p:cNvPr>
              <p:cNvSpPr/>
              <p:nvPr/>
            </p:nvSpPr>
            <p:spPr>
              <a:xfrm>
                <a:off x="4608234" y="182156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858" y="13906"/>
                      <a:pt x="6953" y="13906"/>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318" name="Freeform: Shape 1317">
                <a:extLst>
                  <a:ext uri="{FF2B5EF4-FFF2-40B4-BE49-F238E27FC236}">
                    <a16:creationId xmlns:a16="http://schemas.microsoft.com/office/drawing/2014/main" id="{4764D0F1-AC58-4572-9A45-90DDACC2E344}"/>
                  </a:ext>
                </a:extLst>
              </p:cNvPr>
              <p:cNvSpPr/>
              <p:nvPr/>
            </p:nvSpPr>
            <p:spPr>
              <a:xfrm>
                <a:off x="4698341" y="182156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19" name="Freeform: Shape 1318">
                <a:extLst>
                  <a:ext uri="{FF2B5EF4-FFF2-40B4-BE49-F238E27FC236}">
                    <a16:creationId xmlns:a16="http://schemas.microsoft.com/office/drawing/2014/main" id="{EA016857-3B55-4029-A3F5-4F0CD0567673}"/>
                  </a:ext>
                </a:extLst>
              </p:cNvPr>
              <p:cNvSpPr/>
              <p:nvPr/>
            </p:nvSpPr>
            <p:spPr>
              <a:xfrm>
                <a:off x="4788352" y="182156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20" name="Freeform: Shape 1319">
                <a:extLst>
                  <a:ext uri="{FF2B5EF4-FFF2-40B4-BE49-F238E27FC236}">
                    <a16:creationId xmlns:a16="http://schemas.microsoft.com/office/drawing/2014/main" id="{BE972ECE-3234-4325-A359-21FE599C28CD}"/>
                  </a:ext>
                </a:extLst>
              </p:cNvPr>
              <p:cNvSpPr/>
              <p:nvPr/>
            </p:nvSpPr>
            <p:spPr>
              <a:xfrm>
                <a:off x="4878458" y="182156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21" name="Freeform: Shape 1320">
                <a:extLst>
                  <a:ext uri="{FF2B5EF4-FFF2-40B4-BE49-F238E27FC236}">
                    <a16:creationId xmlns:a16="http://schemas.microsoft.com/office/drawing/2014/main" id="{ADC85018-74B8-462C-A17C-C8C7547BB1AC}"/>
                  </a:ext>
                </a:extLst>
              </p:cNvPr>
              <p:cNvSpPr/>
              <p:nvPr/>
            </p:nvSpPr>
            <p:spPr>
              <a:xfrm>
                <a:off x="4968470" y="182156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22" name="Freeform: Shape 1321">
                <a:extLst>
                  <a:ext uri="{FF2B5EF4-FFF2-40B4-BE49-F238E27FC236}">
                    <a16:creationId xmlns:a16="http://schemas.microsoft.com/office/drawing/2014/main" id="{6D7A78FB-2237-454C-9993-60FFA0F92085}"/>
                  </a:ext>
                </a:extLst>
              </p:cNvPr>
              <p:cNvSpPr/>
              <p:nvPr/>
            </p:nvSpPr>
            <p:spPr>
              <a:xfrm>
                <a:off x="5058481" y="182156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23" name="Freeform: Shape 1322">
                <a:extLst>
                  <a:ext uri="{FF2B5EF4-FFF2-40B4-BE49-F238E27FC236}">
                    <a16:creationId xmlns:a16="http://schemas.microsoft.com/office/drawing/2014/main" id="{B143D8B9-C0DB-47A6-ABE9-C7EC72E24912}"/>
                  </a:ext>
                </a:extLst>
              </p:cNvPr>
              <p:cNvSpPr/>
              <p:nvPr/>
            </p:nvSpPr>
            <p:spPr>
              <a:xfrm>
                <a:off x="5148587" y="1821565"/>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324" name="Freeform: Shape 1323">
                <a:extLst>
                  <a:ext uri="{FF2B5EF4-FFF2-40B4-BE49-F238E27FC236}">
                    <a16:creationId xmlns:a16="http://schemas.microsoft.com/office/drawing/2014/main" id="{6B65F3D2-CBF3-4C62-87DC-F30C28C80A21}"/>
                  </a:ext>
                </a:extLst>
              </p:cNvPr>
              <p:cNvSpPr/>
              <p:nvPr/>
            </p:nvSpPr>
            <p:spPr>
              <a:xfrm>
                <a:off x="3887954" y="191157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858"/>
                      <a:pt x="10763"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325" name="Freeform: Shape 1324">
                <a:extLst>
                  <a:ext uri="{FF2B5EF4-FFF2-40B4-BE49-F238E27FC236}">
                    <a16:creationId xmlns:a16="http://schemas.microsoft.com/office/drawing/2014/main" id="{0AE0FFB1-E783-419A-B212-6F20A9EE4C64}"/>
                  </a:ext>
                </a:extLst>
              </p:cNvPr>
              <p:cNvSpPr/>
              <p:nvPr/>
            </p:nvSpPr>
            <p:spPr>
              <a:xfrm>
                <a:off x="3977965" y="191157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763"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326" name="Freeform: Shape 1325">
                <a:extLst>
                  <a:ext uri="{FF2B5EF4-FFF2-40B4-BE49-F238E27FC236}">
                    <a16:creationId xmlns:a16="http://schemas.microsoft.com/office/drawing/2014/main" id="{C7F5337D-193B-4B8D-9BED-8F43D5CC2CC1}"/>
                  </a:ext>
                </a:extLst>
              </p:cNvPr>
              <p:cNvSpPr/>
              <p:nvPr/>
            </p:nvSpPr>
            <p:spPr>
              <a:xfrm>
                <a:off x="4067976" y="191157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859"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327" name="Freeform: Shape 1326">
                <a:extLst>
                  <a:ext uri="{FF2B5EF4-FFF2-40B4-BE49-F238E27FC236}">
                    <a16:creationId xmlns:a16="http://schemas.microsoft.com/office/drawing/2014/main" id="{D7D3FC2F-7C43-4AF1-B712-0D8C9DA5DFEC}"/>
                  </a:ext>
                </a:extLst>
              </p:cNvPr>
              <p:cNvSpPr/>
              <p:nvPr/>
            </p:nvSpPr>
            <p:spPr>
              <a:xfrm>
                <a:off x="4158083" y="191157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8"/>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328" name="Freeform: Shape 1327">
                <a:extLst>
                  <a:ext uri="{FF2B5EF4-FFF2-40B4-BE49-F238E27FC236}">
                    <a16:creationId xmlns:a16="http://schemas.microsoft.com/office/drawing/2014/main" id="{D01B6397-B02F-457E-B83E-3D3981DFF605}"/>
                  </a:ext>
                </a:extLst>
              </p:cNvPr>
              <p:cNvSpPr/>
              <p:nvPr/>
            </p:nvSpPr>
            <p:spPr>
              <a:xfrm>
                <a:off x="4248094" y="191157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329" name="Freeform: Shape 1328">
                <a:extLst>
                  <a:ext uri="{FF2B5EF4-FFF2-40B4-BE49-F238E27FC236}">
                    <a16:creationId xmlns:a16="http://schemas.microsoft.com/office/drawing/2014/main" id="{7E89B21E-9DF1-4AA1-BF86-820D02ABB037}"/>
                  </a:ext>
                </a:extLst>
              </p:cNvPr>
              <p:cNvSpPr/>
              <p:nvPr/>
            </p:nvSpPr>
            <p:spPr>
              <a:xfrm>
                <a:off x="4338105" y="191157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859"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330" name="Freeform: Shape 1329">
                <a:extLst>
                  <a:ext uri="{FF2B5EF4-FFF2-40B4-BE49-F238E27FC236}">
                    <a16:creationId xmlns:a16="http://schemas.microsoft.com/office/drawing/2014/main" id="{352E9EE4-BF25-476E-AC5C-BBB06B389292}"/>
                  </a:ext>
                </a:extLst>
              </p:cNvPr>
              <p:cNvSpPr/>
              <p:nvPr/>
            </p:nvSpPr>
            <p:spPr>
              <a:xfrm>
                <a:off x="4428212" y="191157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331" name="Freeform: Shape 1330">
                <a:extLst>
                  <a:ext uri="{FF2B5EF4-FFF2-40B4-BE49-F238E27FC236}">
                    <a16:creationId xmlns:a16="http://schemas.microsoft.com/office/drawing/2014/main" id="{4ED05EAE-0C52-45AF-93C2-C6799A31BFC2}"/>
                  </a:ext>
                </a:extLst>
              </p:cNvPr>
              <p:cNvSpPr/>
              <p:nvPr/>
            </p:nvSpPr>
            <p:spPr>
              <a:xfrm>
                <a:off x="4518223" y="191157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332" name="Freeform: Shape 1331">
                <a:extLst>
                  <a:ext uri="{FF2B5EF4-FFF2-40B4-BE49-F238E27FC236}">
                    <a16:creationId xmlns:a16="http://schemas.microsoft.com/office/drawing/2014/main" id="{D9763CF9-4D6E-4AE7-B8A1-D9A3F34D47B3}"/>
                  </a:ext>
                </a:extLst>
              </p:cNvPr>
              <p:cNvSpPr/>
              <p:nvPr/>
            </p:nvSpPr>
            <p:spPr>
              <a:xfrm>
                <a:off x="4608234" y="191157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858" y="13906"/>
                      <a:pt x="6953" y="13906"/>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333" name="Freeform: Shape 1332">
                <a:extLst>
                  <a:ext uri="{FF2B5EF4-FFF2-40B4-BE49-F238E27FC236}">
                    <a16:creationId xmlns:a16="http://schemas.microsoft.com/office/drawing/2014/main" id="{1C12FAE4-7E65-4B2A-AD99-05D9C4F7C908}"/>
                  </a:ext>
                </a:extLst>
              </p:cNvPr>
              <p:cNvSpPr/>
              <p:nvPr/>
            </p:nvSpPr>
            <p:spPr>
              <a:xfrm>
                <a:off x="4698341" y="191157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34" name="Freeform: Shape 1333">
                <a:extLst>
                  <a:ext uri="{FF2B5EF4-FFF2-40B4-BE49-F238E27FC236}">
                    <a16:creationId xmlns:a16="http://schemas.microsoft.com/office/drawing/2014/main" id="{8637F03B-CFC8-4960-9C7A-24D05D742BA0}"/>
                  </a:ext>
                </a:extLst>
              </p:cNvPr>
              <p:cNvSpPr/>
              <p:nvPr/>
            </p:nvSpPr>
            <p:spPr>
              <a:xfrm>
                <a:off x="4788352" y="191157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35" name="Freeform: Shape 1334">
                <a:extLst>
                  <a:ext uri="{FF2B5EF4-FFF2-40B4-BE49-F238E27FC236}">
                    <a16:creationId xmlns:a16="http://schemas.microsoft.com/office/drawing/2014/main" id="{0B229910-9094-44B6-B991-1F6418699C00}"/>
                  </a:ext>
                </a:extLst>
              </p:cNvPr>
              <p:cNvSpPr/>
              <p:nvPr/>
            </p:nvSpPr>
            <p:spPr>
              <a:xfrm>
                <a:off x="4878458" y="191157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8"/>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36" name="Freeform: Shape 1335">
                <a:extLst>
                  <a:ext uri="{FF2B5EF4-FFF2-40B4-BE49-F238E27FC236}">
                    <a16:creationId xmlns:a16="http://schemas.microsoft.com/office/drawing/2014/main" id="{F7DA52AB-A072-498D-B1ED-A109C1FC6AA8}"/>
                  </a:ext>
                </a:extLst>
              </p:cNvPr>
              <p:cNvSpPr/>
              <p:nvPr/>
            </p:nvSpPr>
            <p:spPr>
              <a:xfrm>
                <a:off x="4968470" y="191157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37" name="Freeform: Shape 1336">
                <a:extLst>
                  <a:ext uri="{FF2B5EF4-FFF2-40B4-BE49-F238E27FC236}">
                    <a16:creationId xmlns:a16="http://schemas.microsoft.com/office/drawing/2014/main" id="{C2BD7D47-DDB5-4173-8FAD-C65A5213E241}"/>
                  </a:ext>
                </a:extLst>
              </p:cNvPr>
              <p:cNvSpPr/>
              <p:nvPr/>
            </p:nvSpPr>
            <p:spPr>
              <a:xfrm>
                <a:off x="5058481" y="191157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38" name="Freeform: Shape 1337">
                <a:extLst>
                  <a:ext uri="{FF2B5EF4-FFF2-40B4-BE49-F238E27FC236}">
                    <a16:creationId xmlns:a16="http://schemas.microsoft.com/office/drawing/2014/main" id="{56B1C9A2-08DF-4EE3-83C2-8AF59EF31286}"/>
                  </a:ext>
                </a:extLst>
              </p:cNvPr>
              <p:cNvSpPr/>
              <p:nvPr/>
            </p:nvSpPr>
            <p:spPr>
              <a:xfrm>
                <a:off x="5148587" y="1911576"/>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8"/>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339" name="Freeform: Shape 1338">
                <a:extLst>
                  <a:ext uri="{FF2B5EF4-FFF2-40B4-BE49-F238E27FC236}">
                    <a16:creationId xmlns:a16="http://schemas.microsoft.com/office/drawing/2014/main" id="{BE6A1A30-4389-4E00-A34F-8223D9E6D53C}"/>
                  </a:ext>
                </a:extLst>
              </p:cNvPr>
              <p:cNvSpPr/>
              <p:nvPr/>
            </p:nvSpPr>
            <p:spPr>
              <a:xfrm>
                <a:off x="3887954" y="2001683"/>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340" name="Freeform: Shape 1339">
                <a:extLst>
                  <a:ext uri="{FF2B5EF4-FFF2-40B4-BE49-F238E27FC236}">
                    <a16:creationId xmlns:a16="http://schemas.microsoft.com/office/drawing/2014/main" id="{D48ACB07-4DEB-4419-8A28-61F9E646D92F}"/>
                  </a:ext>
                </a:extLst>
              </p:cNvPr>
              <p:cNvSpPr/>
              <p:nvPr/>
            </p:nvSpPr>
            <p:spPr>
              <a:xfrm>
                <a:off x="3977965" y="2001683"/>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341" name="Freeform: Shape 1340">
                <a:extLst>
                  <a:ext uri="{FF2B5EF4-FFF2-40B4-BE49-F238E27FC236}">
                    <a16:creationId xmlns:a16="http://schemas.microsoft.com/office/drawing/2014/main" id="{E5F8B759-4F06-48F6-A3C4-1BC8CF73CDE7}"/>
                  </a:ext>
                </a:extLst>
              </p:cNvPr>
              <p:cNvSpPr/>
              <p:nvPr/>
            </p:nvSpPr>
            <p:spPr>
              <a:xfrm>
                <a:off x="4067976" y="2001683"/>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9"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342" name="Freeform: Shape 1341">
                <a:extLst>
                  <a:ext uri="{FF2B5EF4-FFF2-40B4-BE49-F238E27FC236}">
                    <a16:creationId xmlns:a16="http://schemas.microsoft.com/office/drawing/2014/main" id="{3B6DAE5A-971D-4262-9DC2-4EA29A64DD87}"/>
                  </a:ext>
                </a:extLst>
              </p:cNvPr>
              <p:cNvSpPr/>
              <p:nvPr/>
            </p:nvSpPr>
            <p:spPr>
              <a:xfrm>
                <a:off x="4158083" y="2001683"/>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343" name="Freeform: Shape 1342">
                <a:extLst>
                  <a:ext uri="{FF2B5EF4-FFF2-40B4-BE49-F238E27FC236}">
                    <a16:creationId xmlns:a16="http://schemas.microsoft.com/office/drawing/2014/main" id="{5891A5DB-D2CB-4018-9010-A02B49E22D20}"/>
                  </a:ext>
                </a:extLst>
              </p:cNvPr>
              <p:cNvSpPr/>
              <p:nvPr/>
            </p:nvSpPr>
            <p:spPr>
              <a:xfrm>
                <a:off x="4248094" y="2001683"/>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344" name="Freeform: Shape 1343">
                <a:extLst>
                  <a:ext uri="{FF2B5EF4-FFF2-40B4-BE49-F238E27FC236}">
                    <a16:creationId xmlns:a16="http://schemas.microsoft.com/office/drawing/2014/main" id="{A96ED778-BF26-4605-BB36-4549DC7509DE}"/>
                  </a:ext>
                </a:extLst>
              </p:cNvPr>
              <p:cNvSpPr/>
              <p:nvPr/>
            </p:nvSpPr>
            <p:spPr>
              <a:xfrm>
                <a:off x="4338105" y="2001683"/>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9"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345" name="Freeform: Shape 1344">
                <a:extLst>
                  <a:ext uri="{FF2B5EF4-FFF2-40B4-BE49-F238E27FC236}">
                    <a16:creationId xmlns:a16="http://schemas.microsoft.com/office/drawing/2014/main" id="{19C100ED-52F9-4B70-B2F8-531C2EA492D9}"/>
                  </a:ext>
                </a:extLst>
              </p:cNvPr>
              <p:cNvSpPr/>
              <p:nvPr/>
            </p:nvSpPr>
            <p:spPr>
              <a:xfrm>
                <a:off x="4428212" y="2001683"/>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346" name="Freeform: Shape 1345">
                <a:extLst>
                  <a:ext uri="{FF2B5EF4-FFF2-40B4-BE49-F238E27FC236}">
                    <a16:creationId xmlns:a16="http://schemas.microsoft.com/office/drawing/2014/main" id="{54C691E3-577B-431F-8604-639A56190151}"/>
                  </a:ext>
                </a:extLst>
              </p:cNvPr>
              <p:cNvSpPr/>
              <p:nvPr/>
            </p:nvSpPr>
            <p:spPr>
              <a:xfrm>
                <a:off x="4518223" y="2001683"/>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347" name="Freeform: Shape 1346">
                <a:extLst>
                  <a:ext uri="{FF2B5EF4-FFF2-40B4-BE49-F238E27FC236}">
                    <a16:creationId xmlns:a16="http://schemas.microsoft.com/office/drawing/2014/main" id="{C71FC8EC-59F5-4924-9125-FAA97DA3E01E}"/>
                  </a:ext>
                </a:extLst>
              </p:cNvPr>
              <p:cNvSpPr/>
              <p:nvPr/>
            </p:nvSpPr>
            <p:spPr>
              <a:xfrm>
                <a:off x="4608234" y="2001683"/>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858" y="13906"/>
                      <a:pt x="6953" y="13906"/>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348" name="Freeform: Shape 1347">
                <a:extLst>
                  <a:ext uri="{FF2B5EF4-FFF2-40B4-BE49-F238E27FC236}">
                    <a16:creationId xmlns:a16="http://schemas.microsoft.com/office/drawing/2014/main" id="{664CA6D8-4CAB-4BA1-A4C9-F18B0F691A6D}"/>
                  </a:ext>
                </a:extLst>
              </p:cNvPr>
              <p:cNvSpPr/>
              <p:nvPr/>
            </p:nvSpPr>
            <p:spPr>
              <a:xfrm>
                <a:off x="4698341" y="2001683"/>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49" name="Freeform: Shape 1348">
                <a:extLst>
                  <a:ext uri="{FF2B5EF4-FFF2-40B4-BE49-F238E27FC236}">
                    <a16:creationId xmlns:a16="http://schemas.microsoft.com/office/drawing/2014/main" id="{DAD30AA9-18E7-470D-8E1E-17C355090B1E}"/>
                  </a:ext>
                </a:extLst>
              </p:cNvPr>
              <p:cNvSpPr/>
              <p:nvPr/>
            </p:nvSpPr>
            <p:spPr>
              <a:xfrm>
                <a:off x="4788352" y="2001683"/>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50" name="Freeform: Shape 1349">
                <a:extLst>
                  <a:ext uri="{FF2B5EF4-FFF2-40B4-BE49-F238E27FC236}">
                    <a16:creationId xmlns:a16="http://schemas.microsoft.com/office/drawing/2014/main" id="{C7C2053B-087C-4D25-A749-B61A49873FFB}"/>
                  </a:ext>
                </a:extLst>
              </p:cNvPr>
              <p:cNvSpPr/>
              <p:nvPr/>
            </p:nvSpPr>
            <p:spPr>
              <a:xfrm>
                <a:off x="4878458" y="2001683"/>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51" name="Freeform: Shape 1350">
                <a:extLst>
                  <a:ext uri="{FF2B5EF4-FFF2-40B4-BE49-F238E27FC236}">
                    <a16:creationId xmlns:a16="http://schemas.microsoft.com/office/drawing/2014/main" id="{5A0DA23F-2207-4BD2-A3F0-A0D578CC6A2D}"/>
                  </a:ext>
                </a:extLst>
              </p:cNvPr>
              <p:cNvSpPr/>
              <p:nvPr/>
            </p:nvSpPr>
            <p:spPr>
              <a:xfrm>
                <a:off x="4968470" y="2001683"/>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52" name="Freeform: Shape 1351">
                <a:extLst>
                  <a:ext uri="{FF2B5EF4-FFF2-40B4-BE49-F238E27FC236}">
                    <a16:creationId xmlns:a16="http://schemas.microsoft.com/office/drawing/2014/main" id="{388A13E2-FF53-4DAA-91A5-CA00262119F9}"/>
                  </a:ext>
                </a:extLst>
              </p:cNvPr>
              <p:cNvSpPr/>
              <p:nvPr/>
            </p:nvSpPr>
            <p:spPr>
              <a:xfrm>
                <a:off x="5058481" y="2001683"/>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53" name="Freeform: Shape 1352">
                <a:extLst>
                  <a:ext uri="{FF2B5EF4-FFF2-40B4-BE49-F238E27FC236}">
                    <a16:creationId xmlns:a16="http://schemas.microsoft.com/office/drawing/2014/main" id="{CAF9360F-A3EA-4ED3-B5A1-74DCC83880CB}"/>
                  </a:ext>
                </a:extLst>
              </p:cNvPr>
              <p:cNvSpPr/>
              <p:nvPr/>
            </p:nvSpPr>
            <p:spPr>
              <a:xfrm>
                <a:off x="5148587" y="2001683"/>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354" name="Freeform: Shape 1353">
                <a:extLst>
                  <a:ext uri="{FF2B5EF4-FFF2-40B4-BE49-F238E27FC236}">
                    <a16:creationId xmlns:a16="http://schemas.microsoft.com/office/drawing/2014/main" id="{71D3670A-388D-4646-A52F-61F9B4D75EF8}"/>
                  </a:ext>
                </a:extLst>
              </p:cNvPr>
              <p:cNvSpPr/>
              <p:nvPr/>
            </p:nvSpPr>
            <p:spPr>
              <a:xfrm>
                <a:off x="3887954" y="209169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763"/>
                      <a:pt x="10763"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355" name="Freeform: Shape 1354">
                <a:extLst>
                  <a:ext uri="{FF2B5EF4-FFF2-40B4-BE49-F238E27FC236}">
                    <a16:creationId xmlns:a16="http://schemas.microsoft.com/office/drawing/2014/main" id="{B482D400-1826-46C1-A25B-8EECBFACC217}"/>
                  </a:ext>
                </a:extLst>
              </p:cNvPr>
              <p:cNvSpPr/>
              <p:nvPr/>
            </p:nvSpPr>
            <p:spPr>
              <a:xfrm>
                <a:off x="3977965" y="209169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763"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356" name="Freeform: Shape 1355">
                <a:extLst>
                  <a:ext uri="{FF2B5EF4-FFF2-40B4-BE49-F238E27FC236}">
                    <a16:creationId xmlns:a16="http://schemas.microsoft.com/office/drawing/2014/main" id="{1EBA9056-8702-454D-AC5F-A5BCB6CF93C6}"/>
                  </a:ext>
                </a:extLst>
              </p:cNvPr>
              <p:cNvSpPr/>
              <p:nvPr/>
            </p:nvSpPr>
            <p:spPr>
              <a:xfrm>
                <a:off x="4067976" y="209169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9" y="13906"/>
                      <a:pt x="6953" y="13906"/>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357" name="Freeform: Shape 1356">
                <a:extLst>
                  <a:ext uri="{FF2B5EF4-FFF2-40B4-BE49-F238E27FC236}">
                    <a16:creationId xmlns:a16="http://schemas.microsoft.com/office/drawing/2014/main" id="{D98EF2F0-B17F-435A-8F6D-290E0B9BBCB5}"/>
                  </a:ext>
                </a:extLst>
              </p:cNvPr>
              <p:cNvSpPr/>
              <p:nvPr/>
            </p:nvSpPr>
            <p:spPr>
              <a:xfrm>
                <a:off x="4158083" y="209169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358" name="Freeform: Shape 1357">
                <a:extLst>
                  <a:ext uri="{FF2B5EF4-FFF2-40B4-BE49-F238E27FC236}">
                    <a16:creationId xmlns:a16="http://schemas.microsoft.com/office/drawing/2014/main" id="{B270F94A-3D91-4C63-83B6-D7501E6ADDAB}"/>
                  </a:ext>
                </a:extLst>
              </p:cNvPr>
              <p:cNvSpPr/>
              <p:nvPr/>
            </p:nvSpPr>
            <p:spPr>
              <a:xfrm>
                <a:off x="4248094" y="209169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359" name="Freeform: Shape 1358">
                <a:extLst>
                  <a:ext uri="{FF2B5EF4-FFF2-40B4-BE49-F238E27FC236}">
                    <a16:creationId xmlns:a16="http://schemas.microsoft.com/office/drawing/2014/main" id="{A33536D9-5E31-4389-8D82-4202CA0B9B08}"/>
                  </a:ext>
                </a:extLst>
              </p:cNvPr>
              <p:cNvSpPr/>
              <p:nvPr/>
            </p:nvSpPr>
            <p:spPr>
              <a:xfrm>
                <a:off x="4338105" y="209169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763"/>
                      <a:pt x="10859"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360" name="Freeform: Shape 1359">
                <a:extLst>
                  <a:ext uri="{FF2B5EF4-FFF2-40B4-BE49-F238E27FC236}">
                    <a16:creationId xmlns:a16="http://schemas.microsoft.com/office/drawing/2014/main" id="{057AC24E-4CFC-4C01-9D17-857B6AAD348D}"/>
                  </a:ext>
                </a:extLst>
              </p:cNvPr>
              <p:cNvSpPr/>
              <p:nvPr/>
            </p:nvSpPr>
            <p:spPr>
              <a:xfrm>
                <a:off x="4428212" y="209169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361" name="Freeform: Shape 1360">
                <a:extLst>
                  <a:ext uri="{FF2B5EF4-FFF2-40B4-BE49-F238E27FC236}">
                    <a16:creationId xmlns:a16="http://schemas.microsoft.com/office/drawing/2014/main" id="{69CDB40A-063A-4F13-9BDD-33297A361817}"/>
                  </a:ext>
                </a:extLst>
              </p:cNvPr>
              <p:cNvSpPr/>
              <p:nvPr/>
            </p:nvSpPr>
            <p:spPr>
              <a:xfrm>
                <a:off x="4518223" y="209169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362" name="Freeform: Shape 1361">
                <a:extLst>
                  <a:ext uri="{FF2B5EF4-FFF2-40B4-BE49-F238E27FC236}">
                    <a16:creationId xmlns:a16="http://schemas.microsoft.com/office/drawing/2014/main" id="{0C3D9AC9-9CFD-408C-BDC2-289530784295}"/>
                  </a:ext>
                </a:extLst>
              </p:cNvPr>
              <p:cNvSpPr/>
              <p:nvPr/>
            </p:nvSpPr>
            <p:spPr>
              <a:xfrm>
                <a:off x="4608234" y="209169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858" y="13906"/>
                      <a:pt x="6953" y="13906"/>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363" name="Freeform: Shape 1362">
                <a:extLst>
                  <a:ext uri="{FF2B5EF4-FFF2-40B4-BE49-F238E27FC236}">
                    <a16:creationId xmlns:a16="http://schemas.microsoft.com/office/drawing/2014/main" id="{A28E2AB4-7B46-41C8-BC9D-FB49D8E1600F}"/>
                  </a:ext>
                </a:extLst>
              </p:cNvPr>
              <p:cNvSpPr/>
              <p:nvPr/>
            </p:nvSpPr>
            <p:spPr>
              <a:xfrm>
                <a:off x="4698341" y="209169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64" name="Freeform: Shape 1363">
                <a:extLst>
                  <a:ext uri="{FF2B5EF4-FFF2-40B4-BE49-F238E27FC236}">
                    <a16:creationId xmlns:a16="http://schemas.microsoft.com/office/drawing/2014/main" id="{220ADF2F-1B49-49CB-9778-531445414D6A}"/>
                  </a:ext>
                </a:extLst>
              </p:cNvPr>
              <p:cNvSpPr/>
              <p:nvPr/>
            </p:nvSpPr>
            <p:spPr>
              <a:xfrm>
                <a:off x="4788352" y="209169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65" name="Freeform: Shape 1364">
                <a:extLst>
                  <a:ext uri="{FF2B5EF4-FFF2-40B4-BE49-F238E27FC236}">
                    <a16:creationId xmlns:a16="http://schemas.microsoft.com/office/drawing/2014/main" id="{00D79B9D-9821-4F52-BAFB-F508FFC57CB3}"/>
                  </a:ext>
                </a:extLst>
              </p:cNvPr>
              <p:cNvSpPr/>
              <p:nvPr/>
            </p:nvSpPr>
            <p:spPr>
              <a:xfrm>
                <a:off x="4878458" y="209169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66" name="Freeform: Shape 1365">
                <a:extLst>
                  <a:ext uri="{FF2B5EF4-FFF2-40B4-BE49-F238E27FC236}">
                    <a16:creationId xmlns:a16="http://schemas.microsoft.com/office/drawing/2014/main" id="{37583661-5686-4DEA-8B86-90822104858E}"/>
                  </a:ext>
                </a:extLst>
              </p:cNvPr>
              <p:cNvSpPr/>
              <p:nvPr/>
            </p:nvSpPr>
            <p:spPr>
              <a:xfrm>
                <a:off x="4968470" y="209169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67" name="Freeform: Shape 1366">
                <a:extLst>
                  <a:ext uri="{FF2B5EF4-FFF2-40B4-BE49-F238E27FC236}">
                    <a16:creationId xmlns:a16="http://schemas.microsoft.com/office/drawing/2014/main" id="{40D033A1-3262-4AE9-998E-4F1354720936}"/>
                  </a:ext>
                </a:extLst>
              </p:cNvPr>
              <p:cNvSpPr/>
              <p:nvPr/>
            </p:nvSpPr>
            <p:spPr>
              <a:xfrm>
                <a:off x="5058481" y="209169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763"/>
                      <a:pt x="10763" y="13906"/>
                      <a:pt x="6953" y="13906"/>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68" name="Freeform: Shape 1367">
                <a:extLst>
                  <a:ext uri="{FF2B5EF4-FFF2-40B4-BE49-F238E27FC236}">
                    <a16:creationId xmlns:a16="http://schemas.microsoft.com/office/drawing/2014/main" id="{93A70B2F-E8CC-46BC-8C9E-4C7E2B1D6890}"/>
                  </a:ext>
                </a:extLst>
              </p:cNvPr>
              <p:cNvSpPr/>
              <p:nvPr/>
            </p:nvSpPr>
            <p:spPr>
              <a:xfrm>
                <a:off x="5148587" y="2091694"/>
                <a:ext cx="13906" cy="13906"/>
              </a:xfrm>
              <a:custGeom>
                <a:avLst/>
                <a:gdLst>
                  <a:gd name="connsiteX0" fmla="*/ 6953 w 13906"/>
                  <a:gd name="connsiteY0" fmla="*/ 13906 h 13906"/>
                  <a:gd name="connsiteX1" fmla="*/ 6953 w 13906"/>
                  <a:gd name="connsiteY1" fmla="*/ 13906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6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6"/>
                    </a:moveTo>
                    <a:lnTo>
                      <a:pt x="6953" y="13906"/>
                    </a:lnTo>
                    <a:cubicBezTo>
                      <a:pt x="3143" y="13906"/>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763"/>
                      <a:pt x="10763" y="13906"/>
                      <a:pt x="6953" y="13906"/>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1369" name="Freeform: Shape 1368">
                <a:extLst>
                  <a:ext uri="{FF2B5EF4-FFF2-40B4-BE49-F238E27FC236}">
                    <a16:creationId xmlns:a16="http://schemas.microsoft.com/office/drawing/2014/main" id="{C28E08AD-AAFD-46EC-A18D-6D7B081B19F2}"/>
                  </a:ext>
                </a:extLst>
              </p:cNvPr>
              <p:cNvSpPr/>
              <p:nvPr/>
            </p:nvSpPr>
            <p:spPr>
              <a:xfrm>
                <a:off x="3887954" y="2181705"/>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811" y="10858"/>
                      <a:pt x="10763" y="13907"/>
                      <a:pt x="6953" y="13907"/>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370" name="Freeform: Shape 1369">
                <a:extLst>
                  <a:ext uri="{FF2B5EF4-FFF2-40B4-BE49-F238E27FC236}">
                    <a16:creationId xmlns:a16="http://schemas.microsoft.com/office/drawing/2014/main" id="{4CC3FFD2-DB5D-477A-A7CF-3966D1A743C7}"/>
                  </a:ext>
                </a:extLst>
              </p:cNvPr>
              <p:cNvSpPr/>
              <p:nvPr/>
            </p:nvSpPr>
            <p:spPr>
              <a:xfrm>
                <a:off x="3977965" y="2181705"/>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763" y="13907"/>
                      <a:pt x="6953" y="13907"/>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371" name="Freeform: Shape 1370">
                <a:extLst>
                  <a:ext uri="{FF2B5EF4-FFF2-40B4-BE49-F238E27FC236}">
                    <a16:creationId xmlns:a16="http://schemas.microsoft.com/office/drawing/2014/main" id="{B2DE1F58-B8E3-40AC-B810-3B2FAB866081}"/>
                  </a:ext>
                </a:extLst>
              </p:cNvPr>
              <p:cNvSpPr/>
              <p:nvPr/>
            </p:nvSpPr>
            <p:spPr>
              <a:xfrm>
                <a:off x="4067976" y="2181705"/>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859" y="13907"/>
                      <a:pt x="6953" y="13907"/>
                    </a:cubicBezTo>
                    <a:close/>
                  </a:path>
                </a:pathLst>
              </a:custGeom>
              <a:solidFill>
                <a:schemeClr val="bg1">
                  <a:lumMod val="95000"/>
                </a:schemeClr>
              </a:solidFill>
              <a:ln w="9525" cap="flat">
                <a:noFill/>
                <a:prstDash val="solid"/>
                <a:miter/>
              </a:ln>
            </p:spPr>
            <p:txBody>
              <a:bodyPr rtlCol="0" anchor="ctr"/>
              <a:lstStyle/>
              <a:p>
                <a:endParaRPr lang="en-US"/>
              </a:p>
            </p:txBody>
          </p:sp>
          <p:sp>
            <p:nvSpPr>
              <p:cNvPr id="1372" name="Freeform: Shape 1371">
                <a:extLst>
                  <a:ext uri="{FF2B5EF4-FFF2-40B4-BE49-F238E27FC236}">
                    <a16:creationId xmlns:a16="http://schemas.microsoft.com/office/drawing/2014/main" id="{E9368433-19D9-472B-9606-C3C7799B3112}"/>
                  </a:ext>
                </a:extLst>
              </p:cNvPr>
              <p:cNvSpPr/>
              <p:nvPr/>
            </p:nvSpPr>
            <p:spPr>
              <a:xfrm>
                <a:off x="4158083" y="2181705"/>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8"/>
                      <a:pt x="10763" y="13907"/>
                      <a:pt x="6953" y="13907"/>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373" name="Freeform: Shape 1372">
                <a:extLst>
                  <a:ext uri="{FF2B5EF4-FFF2-40B4-BE49-F238E27FC236}">
                    <a16:creationId xmlns:a16="http://schemas.microsoft.com/office/drawing/2014/main" id="{25AE0D23-631A-467D-83C7-9375D8D2F86F}"/>
                  </a:ext>
                </a:extLst>
              </p:cNvPr>
              <p:cNvSpPr/>
              <p:nvPr/>
            </p:nvSpPr>
            <p:spPr>
              <a:xfrm>
                <a:off x="4248094" y="2181705"/>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7"/>
                      <a:pt x="6953" y="13907"/>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374" name="Freeform: Shape 1373">
                <a:extLst>
                  <a:ext uri="{FF2B5EF4-FFF2-40B4-BE49-F238E27FC236}">
                    <a16:creationId xmlns:a16="http://schemas.microsoft.com/office/drawing/2014/main" id="{12D6D475-1D92-4B66-97EF-91418707BCAC}"/>
                  </a:ext>
                </a:extLst>
              </p:cNvPr>
              <p:cNvSpPr/>
              <p:nvPr/>
            </p:nvSpPr>
            <p:spPr>
              <a:xfrm>
                <a:off x="4338105" y="2181705"/>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7 w 13906"/>
                  <a:gd name="connsiteY6" fmla="*/ 6953 h 13906"/>
                  <a:gd name="connsiteX7" fmla="*/ 13907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7" y="3143"/>
                      <a:pt x="13907" y="6953"/>
                    </a:cubicBezTo>
                    <a:lnTo>
                      <a:pt x="13907" y="6953"/>
                    </a:lnTo>
                    <a:cubicBezTo>
                      <a:pt x="13907" y="10858"/>
                      <a:pt x="10859" y="13907"/>
                      <a:pt x="6953" y="13907"/>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375" name="Freeform: Shape 1374">
                <a:extLst>
                  <a:ext uri="{FF2B5EF4-FFF2-40B4-BE49-F238E27FC236}">
                    <a16:creationId xmlns:a16="http://schemas.microsoft.com/office/drawing/2014/main" id="{A9CDF3D6-60E3-416F-BD30-7551C82CF7EC}"/>
                  </a:ext>
                </a:extLst>
              </p:cNvPr>
              <p:cNvSpPr/>
              <p:nvPr/>
            </p:nvSpPr>
            <p:spPr>
              <a:xfrm>
                <a:off x="4428212" y="2181705"/>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7"/>
                      <a:pt x="6953" y="13907"/>
                    </a:cubicBezTo>
                    <a:close/>
                  </a:path>
                </a:pathLst>
              </a:custGeom>
              <a:solidFill>
                <a:schemeClr val="accent1">
                  <a:lumMod val="20000"/>
                  <a:lumOff val="80000"/>
                </a:schemeClr>
              </a:solidFill>
              <a:ln w="9525" cap="flat">
                <a:noFill/>
                <a:prstDash val="solid"/>
                <a:miter/>
              </a:ln>
            </p:spPr>
            <p:txBody>
              <a:bodyPr rtlCol="0" anchor="ctr"/>
              <a:lstStyle/>
              <a:p>
                <a:endParaRPr lang="en-US"/>
              </a:p>
            </p:txBody>
          </p:sp>
          <p:sp>
            <p:nvSpPr>
              <p:cNvPr id="1376" name="Freeform: Shape 1375">
                <a:extLst>
                  <a:ext uri="{FF2B5EF4-FFF2-40B4-BE49-F238E27FC236}">
                    <a16:creationId xmlns:a16="http://schemas.microsoft.com/office/drawing/2014/main" id="{1CE46AF3-208A-4016-B142-B2AE45EB275E}"/>
                  </a:ext>
                </a:extLst>
              </p:cNvPr>
              <p:cNvSpPr/>
              <p:nvPr/>
            </p:nvSpPr>
            <p:spPr>
              <a:xfrm>
                <a:off x="4518223" y="2181705"/>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7"/>
                      <a:pt x="6953" y="13907"/>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377" name="Freeform: Shape 1376">
                <a:extLst>
                  <a:ext uri="{FF2B5EF4-FFF2-40B4-BE49-F238E27FC236}">
                    <a16:creationId xmlns:a16="http://schemas.microsoft.com/office/drawing/2014/main" id="{3402BF02-716A-4460-926B-54986FBE35A9}"/>
                  </a:ext>
                </a:extLst>
              </p:cNvPr>
              <p:cNvSpPr/>
              <p:nvPr/>
            </p:nvSpPr>
            <p:spPr>
              <a:xfrm>
                <a:off x="4608234" y="2181705"/>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858" y="13907"/>
                      <a:pt x="6953" y="13907"/>
                    </a:cubicBezTo>
                    <a:close/>
                  </a:path>
                </a:pathLst>
              </a:custGeom>
              <a:solidFill>
                <a:schemeClr val="accent1">
                  <a:lumMod val="40000"/>
                  <a:lumOff val="60000"/>
                </a:schemeClr>
              </a:solidFill>
              <a:ln w="9525" cap="flat">
                <a:noFill/>
                <a:prstDash val="solid"/>
                <a:miter/>
              </a:ln>
            </p:spPr>
            <p:txBody>
              <a:bodyPr rtlCol="0" anchor="ctr"/>
              <a:lstStyle/>
              <a:p>
                <a:endParaRPr lang="en-US"/>
              </a:p>
            </p:txBody>
          </p:sp>
          <p:sp>
            <p:nvSpPr>
              <p:cNvPr id="1378" name="Freeform: Shape 1377">
                <a:extLst>
                  <a:ext uri="{FF2B5EF4-FFF2-40B4-BE49-F238E27FC236}">
                    <a16:creationId xmlns:a16="http://schemas.microsoft.com/office/drawing/2014/main" id="{352D90A2-1F59-4739-A0C8-C9B44C4619D1}"/>
                  </a:ext>
                </a:extLst>
              </p:cNvPr>
              <p:cNvSpPr/>
              <p:nvPr/>
            </p:nvSpPr>
            <p:spPr>
              <a:xfrm>
                <a:off x="4698341" y="2181705"/>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79" name="Freeform: Shape 1378">
                <a:extLst>
                  <a:ext uri="{FF2B5EF4-FFF2-40B4-BE49-F238E27FC236}">
                    <a16:creationId xmlns:a16="http://schemas.microsoft.com/office/drawing/2014/main" id="{8EFEA13C-BB43-4157-82E0-BD89A65F46E8}"/>
                  </a:ext>
                </a:extLst>
              </p:cNvPr>
              <p:cNvSpPr/>
              <p:nvPr/>
            </p:nvSpPr>
            <p:spPr>
              <a:xfrm>
                <a:off x="4788352" y="2181705"/>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80" name="Freeform: Shape 1379">
                <a:extLst>
                  <a:ext uri="{FF2B5EF4-FFF2-40B4-BE49-F238E27FC236}">
                    <a16:creationId xmlns:a16="http://schemas.microsoft.com/office/drawing/2014/main" id="{2E8B9059-78B5-4DF0-9FE0-602C30A51CDA}"/>
                  </a:ext>
                </a:extLst>
              </p:cNvPr>
              <p:cNvSpPr/>
              <p:nvPr/>
            </p:nvSpPr>
            <p:spPr>
              <a:xfrm>
                <a:off x="4878458" y="2181705"/>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8"/>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81" name="Freeform: Shape 1380">
                <a:extLst>
                  <a:ext uri="{FF2B5EF4-FFF2-40B4-BE49-F238E27FC236}">
                    <a16:creationId xmlns:a16="http://schemas.microsoft.com/office/drawing/2014/main" id="{3AFE394B-F965-4DF0-92BE-34695C0DB3C4}"/>
                  </a:ext>
                </a:extLst>
              </p:cNvPr>
              <p:cNvSpPr/>
              <p:nvPr/>
            </p:nvSpPr>
            <p:spPr>
              <a:xfrm>
                <a:off x="4968470" y="2181705"/>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82" name="Freeform: Shape 1381">
                <a:extLst>
                  <a:ext uri="{FF2B5EF4-FFF2-40B4-BE49-F238E27FC236}">
                    <a16:creationId xmlns:a16="http://schemas.microsoft.com/office/drawing/2014/main" id="{6B3EBE35-7CF8-44F8-8440-A18F02A35CD7}"/>
                  </a:ext>
                </a:extLst>
              </p:cNvPr>
              <p:cNvSpPr/>
              <p:nvPr/>
            </p:nvSpPr>
            <p:spPr>
              <a:xfrm>
                <a:off x="5058481" y="2181705"/>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906" y="10858"/>
                      <a:pt x="10763" y="13907"/>
                      <a:pt x="6953" y="13907"/>
                    </a:cubicBezTo>
                    <a:close/>
                  </a:path>
                </a:pathLst>
              </a:custGeom>
              <a:solidFill>
                <a:schemeClr val="accent1">
                  <a:lumMod val="60000"/>
                  <a:lumOff val="40000"/>
                </a:schemeClr>
              </a:solidFill>
              <a:ln w="9525" cap="flat">
                <a:noFill/>
                <a:prstDash val="solid"/>
                <a:miter/>
              </a:ln>
            </p:spPr>
            <p:txBody>
              <a:bodyPr rtlCol="0" anchor="ctr"/>
              <a:lstStyle/>
              <a:p>
                <a:endParaRPr lang="en-US"/>
              </a:p>
            </p:txBody>
          </p:sp>
          <p:sp>
            <p:nvSpPr>
              <p:cNvPr id="1383" name="Freeform: Shape 1382">
                <a:extLst>
                  <a:ext uri="{FF2B5EF4-FFF2-40B4-BE49-F238E27FC236}">
                    <a16:creationId xmlns:a16="http://schemas.microsoft.com/office/drawing/2014/main" id="{FCDFA5D4-0FBD-433D-916C-0C9A9A97D2B4}"/>
                  </a:ext>
                </a:extLst>
              </p:cNvPr>
              <p:cNvSpPr/>
              <p:nvPr/>
            </p:nvSpPr>
            <p:spPr>
              <a:xfrm>
                <a:off x="5148587" y="2181705"/>
                <a:ext cx="13906" cy="13906"/>
              </a:xfrm>
              <a:custGeom>
                <a:avLst/>
                <a:gdLst>
                  <a:gd name="connsiteX0" fmla="*/ 6953 w 13906"/>
                  <a:gd name="connsiteY0" fmla="*/ 13907 h 13906"/>
                  <a:gd name="connsiteX1" fmla="*/ 6953 w 13906"/>
                  <a:gd name="connsiteY1" fmla="*/ 13907 h 13906"/>
                  <a:gd name="connsiteX2" fmla="*/ 0 w 13906"/>
                  <a:gd name="connsiteY2" fmla="*/ 6953 h 13906"/>
                  <a:gd name="connsiteX3" fmla="*/ 0 w 13906"/>
                  <a:gd name="connsiteY3" fmla="*/ 6953 h 13906"/>
                  <a:gd name="connsiteX4" fmla="*/ 6953 w 13906"/>
                  <a:gd name="connsiteY4" fmla="*/ 0 h 13906"/>
                  <a:gd name="connsiteX5" fmla="*/ 6953 w 13906"/>
                  <a:gd name="connsiteY5" fmla="*/ 0 h 13906"/>
                  <a:gd name="connsiteX6" fmla="*/ 13906 w 13906"/>
                  <a:gd name="connsiteY6" fmla="*/ 6953 h 13906"/>
                  <a:gd name="connsiteX7" fmla="*/ 13906 w 13906"/>
                  <a:gd name="connsiteY7" fmla="*/ 6953 h 13906"/>
                  <a:gd name="connsiteX8" fmla="*/ 6953 w 13906"/>
                  <a:gd name="connsiteY8" fmla="*/ 13907 h 13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 h="13906">
                    <a:moveTo>
                      <a:pt x="6953" y="13907"/>
                    </a:moveTo>
                    <a:lnTo>
                      <a:pt x="6953" y="13907"/>
                    </a:lnTo>
                    <a:cubicBezTo>
                      <a:pt x="3143" y="13907"/>
                      <a:pt x="0" y="10763"/>
                      <a:pt x="0" y="6953"/>
                    </a:cubicBezTo>
                    <a:lnTo>
                      <a:pt x="0" y="6953"/>
                    </a:lnTo>
                    <a:cubicBezTo>
                      <a:pt x="0" y="3143"/>
                      <a:pt x="3143" y="0"/>
                      <a:pt x="6953" y="0"/>
                    </a:cubicBezTo>
                    <a:lnTo>
                      <a:pt x="6953" y="0"/>
                    </a:lnTo>
                    <a:cubicBezTo>
                      <a:pt x="10763" y="0"/>
                      <a:pt x="13906" y="3143"/>
                      <a:pt x="13906" y="6953"/>
                    </a:cubicBezTo>
                    <a:lnTo>
                      <a:pt x="13906" y="6953"/>
                    </a:lnTo>
                    <a:cubicBezTo>
                      <a:pt x="13811" y="10858"/>
                      <a:pt x="10763" y="13907"/>
                      <a:pt x="6953" y="13907"/>
                    </a:cubicBezTo>
                    <a:close/>
                  </a:path>
                </a:pathLst>
              </a:custGeom>
              <a:solidFill>
                <a:schemeClr val="accent1">
                  <a:lumMod val="75000"/>
                </a:schemeClr>
              </a:solidFill>
              <a:ln w="9525" cap="flat">
                <a:noFill/>
                <a:prstDash val="solid"/>
                <a:miter/>
              </a:ln>
            </p:spPr>
            <p:txBody>
              <a:bodyPr rtlCol="0" anchor="ctr"/>
              <a:lstStyle/>
              <a:p>
                <a:endParaRPr lang="en-US"/>
              </a:p>
            </p:txBody>
          </p:sp>
        </p:grpSp>
        <p:sp>
          <p:nvSpPr>
            <p:cNvPr id="926" name="Freeform: Shape 925">
              <a:extLst>
                <a:ext uri="{FF2B5EF4-FFF2-40B4-BE49-F238E27FC236}">
                  <a16:creationId xmlns:a16="http://schemas.microsoft.com/office/drawing/2014/main" id="{0B5BC238-887D-4EE0-A44A-0FB6B06E25A6}"/>
                </a:ext>
              </a:extLst>
            </p:cNvPr>
            <p:cNvSpPr/>
            <p:nvPr/>
          </p:nvSpPr>
          <p:spPr>
            <a:xfrm>
              <a:off x="0" y="0"/>
              <a:ext cx="6184900" cy="1625294"/>
            </a:xfrm>
            <a:custGeom>
              <a:avLst/>
              <a:gdLst>
                <a:gd name="connsiteX0" fmla="*/ 0 w 3719501"/>
                <a:gd name="connsiteY0" fmla="*/ 0 h 1700784"/>
                <a:gd name="connsiteX1" fmla="*/ 1130867 w 3719501"/>
                <a:gd name="connsiteY1" fmla="*/ 0 h 1700784"/>
                <a:gd name="connsiteX2" fmla="*/ 1674890 w 3719501"/>
                <a:gd name="connsiteY2" fmla="*/ 0 h 1700784"/>
                <a:gd name="connsiteX3" fmla="*/ 3719501 w 3719501"/>
                <a:gd name="connsiteY3" fmla="*/ 0 h 1700784"/>
                <a:gd name="connsiteX4" fmla="*/ 3717157 w 3719501"/>
                <a:gd name="connsiteY4" fmla="*/ 170 h 1700784"/>
                <a:gd name="connsiteX5" fmla="*/ 3146908 w 3719501"/>
                <a:gd name="connsiteY5" fmla="*/ 690863 h 1700784"/>
                <a:gd name="connsiteX6" fmla="*/ 2318091 w 3719501"/>
                <a:gd name="connsiteY6" fmla="*/ 1699886 h 1700784"/>
                <a:gd name="connsiteX7" fmla="*/ 1674890 w 3719501"/>
                <a:gd name="connsiteY7" fmla="*/ 1699886 h 1700784"/>
                <a:gd name="connsiteX8" fmla="*/ 1674890 w 3719501"/>
                <a:gd name="connsiteY8" fmla="*/ 1700784 h 1700784"/>
                <a:gd name="connsiteX9" fmla="*/ 0 w 3719501"/>
                <a:gd name="connsiteY9" fmla="*/ 1700784 h 1700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19501" h="1700784">
                  <a:moveTo>
                    <a:pt x="0" y="0"/>
                  </a:moveTo>
                  <a:lnTo>
                    <a:pt x="1130867" y="0"/>
                  </a:lnTo>
                  <a:lnTo>
                    <a:pt x="1674890" y="0"/>
                  </a:lnTo>
                  <a:lnTo>
                    <a:pt x="3719501" y="0"/>
                  </a:lnTo>
                  <a:lnTo>
                    <a:pt x="3717157" y="170"/>
                  </a:lnTo>
                  <a:cubicBezTo>
                    <a:pt x="3661419" y="7611"/>
                    <a:pt x="3421314" y="75813"/>
                    <a:pt x="3146908" y="690863"/>
                  </a:cubicBezTo>
                  <a:cubicBezTo>
                    <a:pt x="2833302" y="1393778"/>
                    <a:pt x="2598097" y="1688548"/>
                    <a:pt x="2318091" y="1699886"/>
                  </a:cubicBezTo>
                  <a:lnTo>
                    <a:pt x="1674890" y="1699886"/>
                  </a:lnTo>
                  <a:lnTo>
                    <a:pt x="1674890" y="1700784"/>
                  </a:lnTo>
                  <a:lnTo>
                    <a:pt x="0" y="1700784"/>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7" name="AutoShape 146">
              <a:extLst>
                <a:ext uri="{FF2B5EF4-FFF2-40B4-BE49-F238E27FC236}">
                  <a16:creationId xmlns:a16="http://schemas.microsoft.com/office/drawing/2014/main" id="{B2B59C1C-0AC7-45BA-91AC-8A5AA365D7A5}"/>
                </a:ext>
              </a:extLst>
            </p:cNvPr>
            <p:cNvSpPr>
              <a:spLocks noChangeAspect="1" noChangeArrowheads="1" noTextEdit="1"/>
            </p:cNvSpPr>
            <p:nvPr/>
          </p:nvSpPr>
          <p:spPr bwMode="auto">
            <a:xfrm>
              <a:off x="1204990" y="1514254"/>
              <a:ext cx="4699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a:lstStyle>
            <a:p>
              <a:endParaRPr lang="en-US"/>
            </a:p>
          </p:txBody>
        </p:sp>
      </p:grpSp>
      <p:pic>
        <p:nvPicPr>
          <p:cNvPr id="273" name="Picture 272">
            <a:extLst>
              <a:ext uri="{FF2B5EF4-FFF2-40B4-BE49-F238E27FC236}">
                <a16:creationId xmlns:a16="http://schemas.microsoft.com/office/drawing/2014/main" id="{5B89756D-EB88-42AA-9658-DDAF0B217200}"/>
              </a:ext>
            </a:extLst>
          </p:cNvPr>
          <p:cNvPicPr>
            <a:picLocks noChangeAspect="1"/>
          </p:cNvPicPr>
          <p:nvPr/>
        </p:nvPicPr>
        <p:blipFill>
          <a:blip r:embed="rId3"/>
          <a:stretch>
            <a:fillRect/>
          </a:stretch>
        </p:blipFill>
        <p:spPr>
          <a:xfrm>
            <a:off x="0" y="3360420"/>
            <a:ext cx="6858000" cy="5783580"/>
          </a:xfrm>
          <a:prstGeom prst="rect">
            <a:avLst/>
          </a:prstGeom>
        </p:spPr>
      </p:pic>
      <p:pic>
        <p:nvPicPr>
          <p:cNvPr id="1384" name="Picture 1383">
            <a:extLst>
              <a:ext uri="{FF2B5EF4-FFF2-40B4-BE49-F238E27FC236}">
                <a16:creationId xmlns:a16="http://schemas.microsoft.com/office/drawing/2014/main" id="{3B035E0C-929A-4D48-A289-075C757DEB2B}"/>
              </a:ext>
            </a:extLst>
          </p:cNvPr>
          <p:cNvPicPr>
            <a:picLocks noChangeAspect="1"/>
          </p:cNvPicPr>
          <p:nvPr/>
        </p:nvPicPr>
        <p:blipFill>
          <a:blip r:embed="rId4"/>
          <a:stretch>
            <a:fillRect/>
          </a:stretch>
        </p:blipFill>
        <p:spPr>
          <a:xfrm flipH="1">
            <a:off x="5363246" y="229267"/>
            <a:ext cx="1336300" cy="1338040"/>
          </a:xfrm>
          <a:prstGeom prst="rect">
            <a:avLst/>
          </a:prstGeom>
        </p:spPr>
      </p:pic>
      <p:sp>
        <p:nvSpPr>
          <p:cNvPr id="691" name="TextBox 690">
            <a:extLst>
              <a:ext uri="{FF2B5EF4-FFF2-40B4-BE49-F238E27FC236}">
                <a16:creationId xmlns:a16="http://schemas.microsoft.com/office/drawing/2014/main" id="{CB040FA7-C7BB-4950-BA30-B93AC456F043}"/>
              </a:ext>
            </a:extLst>
          </p:cNvPr>
          <p:cNvSpPr txBox="1"/>
          <p:nvPr/>
        </p:nvSpPr>
        <p:spPr>
          <a:xfrm>
            <a:off x="337385" y="3233026"/>
            <a:ext cx="2013187" cy="738664"/>
          </a:xfrm>
          <a:prstGeom prst="rect">
            <a:avLst/>
          </a:prstGeom>
          <a:noFill/>
        </p:spPr>
        <p:txBody>
          <a:bodyPr wrap="square" lIns="0" tIns="0" rIns="0" bIns="0" rtlCol="0" anchor="t"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a:solidFill>
                  <a:schemeClr val="bg2"/>
                </a:solidFill>
              </a:rPr>
              <a:t>Intelligent</a:t>
            </a:r>
            <a:r>
              <a:rPr kumimoji="0" lang="en-US" sz="1200" b="0" i="0" u="none" strike="noStrike" kern="1200" cap="none" spc="0" normalizeH="0" baseline="0" noProof="0">
                <a:ln>
                  <a:noFill/>
                </a:ln>
                <a:solidFill>
                  <a:schemeClr val="bg2"/>
                </a:solidFill>
                <a:effectLst/>
                <a:uLnTx/>
                <a:uFillTx/>
                <a:ea typeface="+mn-ea"/>
                <a:cs typeface="+mn-cs"/>
              </a:rPr>
              <a:t> security and performance features mean consistent and predictable workload performance</a:t>
            </a:r>
            <a:endParaRPr kumimoji="0" lang="en-US" sz="800" b="0" i="0" u="none" strike="noStrike" kern="1200" cap="none" spc="0" normalizeH="0" baseline="0" noProof="0">
              <a:ln>
                <a:noFill/>
              </a:ln>
              <a:solidFill>
                <a:schemeClr val="bg2"/>
              </a:solidFill>
              <a:effectLst/>
              <a:uLnTx/>
              <a:uFillTx/>
              <a:ea typeface="+mn-ea"/>
              <a:cs typeface="+mn-cs"/>
            </a:endParaRPr>
          </a:p>
        </p:txBody>
      </p:sp>
      <p:sp>
        <p:nvSpPr>
          <p:cNvPr id="694" name="TextBox 693">
            <a:extLst>
              <a:ext uri="{FF2B5EF4-FFF2-40B4-BE49-F238E27FC236}">
                <a16:creationId xmlns:a16="http://schemas.microsoft.com/office/drawing/2014/main" id="{19C014CD-BE32-4BC1-AE83-34B01646B5A1}"/>
              </a:ext>
            </a:extLst>
          </p:cNvPr>
          <p:cNvSpPr txBox="1"/>
          <p:nvPr/>
        </p:nvSpPr>
        <p:spPr>
          <a:xfrm>
            <a:off x="2558050" y="3233026"/>
            <a:ext cx="1905958" cy="738664"/>
          </a:xfrm>
          <a:prstGeom prst="rect">
            <a:avLst/>
          </a:prstGeom>
          <a:noFill/>
        </p:spPr>
        <p:txBody>
          <a:bodyPr wrap="square" lIns="0" tIns="0" rIns="0" bIns="0" rtlCol="0" anchor="t"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chemeClr val="bg2"/>
                </a:solidFill>
                <a:effectLst/>
                <a:uLnTx/>
                <a:uFillTx/>
                <a:ea typeface="+mn-ea"/>
                <a:cs typeface="+mn-cs"/>
              </a:rPr>
              <a:t>The lowest cost of ownership by combining unique pricing options and extended security updates </a:t>
            </a:r>
          </a:p>
        </p:txBody>
      </p:sp>
      <p:sp>
        <p:nvSpPr>
          <p:cNvPr id="697" name="TextBox 696">
            <a:extLst>
              <a:ext uri="{FF2B5EF4-FFF2-40B4-BE49-F238E27FC236}">
                <a16:creationId xmlns:a16="http://schemas.microsoft.com/office/drawing/2014/main" id="{59107761-518B-4EED-968F-EEBDE4D6018E}"/>
              </a:ext>
            </a:extLst>
          </p:cNvPr>
          <p:cNvSpPr txBox="1"/>
          <p:nvPr/>
        </p:nvSpPr>
        <p:spPr>
          <a:xfrm>
            <a:off x="4542108" y="3233026"/>
            <a:ext cx="2178857" cy="553998"/>
          </a:xfrm>
          <a:prstGeom prst="rect">
            <a:avLst/>
          </a:prstGeom>
          <a:noFill/>
        </p:spPr>
        <p:txBody>
          <a:bodyPr wrap="square" lIns="0" tIns="0" rIns="0" bIns="0" rtlCol="0" anchor="t"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chemeClr val="bg2"/>
                </a:solidFill>
                <a:effectLst/>
                <a:uLnTx/>
                <a:uFillTx/>
                <a:ea typeface="+mn-ea"/>
                <a:cs typeface="+mn-cs"/>
              </a:rPr>
              <a:t>Fully-managed infrastructure and services, freeing you up to spend more time creating</a:t>
            </a:r>
          </a:p>
        </p:txBody>
      </p:sp>
      <p:sp>
        <p:nvSpPr>
          <p:cNvPr id="722" name="TextBox 721">
            <a:extLst>
              <a:ext uri="{FF2B5EF4-FFF2-40B4-BE49-F238E27FC236}">
                <a16:creationId xmlns:a16="http://schemas.microsoft.com/office/drawing/2014/main" id="{6DA067DA-3869-46C6-A597-525576488566}"/>
              </a:ext>
            </a:extLst>
          </p:cNvPr>
          <p:cNvSpPr txBox="1"/>
          <p:nvPr/>
        </p:nvSpPr>
        <p:spPr>
          <a:xfrm>
            <a:off x="372105" y="601636"/>
            <a:ext cx="3609605" cy="861774"/>
          </a:xfrm>
          <a:prstGeom prst="rect">
            <a:avLst/>
          </a:prstGeom>
          <a:noFill/>
        </p:spPr>
        <p:txBody>
          <a:bodyPr wrap="square" lIns="0" tIns="0" rIns="0" bIns="0" rtlCol="0">
            <a:spAutoFit/>
          </a:bodyPr>
          <a:lstStyle/>
          <a:p>
            <a:pPr lvl="0">
              <a:defRPr/>
            </a:pPr>
            <a:r>
              <a:rPr lang="en-US" sz="3600" dirty="0">
                <a:solidFill>
                  <a:schemeClr val="bg1"/>
                </a:solidFill>
              </a:rPr>
              <a:t>Best of Azure</a:t>
            </a:r>
          </a:p>
          <a:p>
            <a:pPr lvl="0">
              <a:defRPr/>
            </a:pPr>
            <a:r>
              <a:rPr lang="en-US" sz="2000" dirty="0">
                <a:solidFill>
                  <a:schemeClr val="bg1"/>
                </a:solidFill>
              </a:rPr>
              <a:t>Windows Server and SQL Server</a:t>
            </a:r>
          </a:p>
        </p:txBody>
      </p:sp>
      <p:sp>
        <p:nvSpPr>
          <p:cNvPr id="900" name="TextBox 899">
            <a:extLst>
              <a:ext uri="{FF2B5EF4-FFF2-40B4-BE49-F238E27FC236}">
                <a16:creationId xmlns:a16="http://schemas.microsoft.com/office/drawing/2014/main" id="{F2EF176A-481E-4C28-9C28-66B32B64EC5C}"/>
              </a:ext>
            </a:extLst>
          </p:cNvPr>
          <p:cNvSpPr txBox="1"/>
          <p:nvPr/>
        </p:nvSpPr>
        <p:spPr>
          <a:xfrm>
            <a:off x="367470" y="1761044"/>
            <a:ext cx="6163056" cy="1477328"/>
          </a:xfrm>
          <a:prstGeom prst="rect">
            <a:avLst/>
          </a:prstGeom>
          <a:noFill/>
        </p:spPr>
        <p:txBody>
          <a:bodyPr wrap="square" lIns="0" tIns="0" rIns="0" bIns="0" rtlCol="0">
            <a:noAutofit/>
          </a:bodyPr>
          <a:lstStyle/>
          <a:p>
            <a:pPr lvl="0" algn="ctr">
              <a:spcBef>
                <a:spcPts val="600"/>
              </a:spcBef>
              <a:defRPr/>
            </a:pPr>
            <a:r>
              <a:rPr lang="en-US" sz="1400">
                <a:solidFill>
                  <a:schemeClr val="bg2"/>
                </a:solidFill>
              </a:rPr>
              <a:t>A</a:t>
            </a:r>
            <a:r>
              <a:rPr kumimoji="0" lang="en-US" sz="1400" i="0" u="none" strike="noStrike" kern="1200" cap="none" normalizeH="0" baseline="0" noProof="0">
                <a:ln>
                  <a:noFill/>
                </a:ln>
                <a:solidFill>
                  <a:schemeClr val="bg2"/>
                </a:solidFill>
                <a:effectLst/>
                <a:uLnTx/>
                <a:uFillTx/>
                <a:ea typeface="+mn-ea"/>
                <a:cs typeface="+mn-cs"/>
              </a:rPr>
              <a:t> recent Microsoft study found that</a:t>
            </a:r>
            <a:r>
              <a:rPr kumimoji="0" lang="en-US" sz="1400" b="1" i="0" u="none" strike="noStrike" kern="1200" cap="none" normalizeH="0" baseline="0" noProof="0">
                <a:ln>
                  <a:noFill/>
                </a:ln>
                <a:solidFill>
                  <a:srgbClr val="0078D7"/>
                </a:solidFill>
                <a:effectLst/>
                <a:uLnTx/>
                <a:uFillTx/>
                <a:ea typeface="+mn-ea"/>
                <a:cs typeface="+mn-cs"/>
              </a:rPr>
              <a:t> </a:t>
            </a:r>
            <a:r>
              <a:rPr kumimoji="0" lang="en-US" sz="1400" i="0" u="none" strike="noStrike" kern="1200" cap="none" normalizeH="0" baseline="0" noProof="0">
                <a:ln>
                  <a:noFill/>
                </a:ln>
                <a:solidFill>
                  <a:schemeClr val="accent1"/>
                </a:solidFill>
                <a:effectLst/>
                <a:uLnTx/>
                <a:uFillTx/>
                <a:latin typeface="+mj-lt"/>
                <a:ea typeface="+mn-ea"/>
                <a:cs typeface="+mn-cs"/>
              </a:rPr>
              <a:t>enterprise customers </a:t>
            </a:r>
            <a:br>
              <a:rPr kumimoji="0" lang="en-US" sz="1400" i="0" u="none" strike="noStrike" kern="1200" cap="none" normalizeH="0" baseline="0" noProof="0">
                <a:ln>
                  <a:noFill/>
                </a:ln>
                <a:solidFill>
                  <a:schemeClr val="accent1"/>
                </a:solidFill>
                <a:effectLst/>
                <a:uLnTx/>
                <a:uFillTx/>
                <a:latin typeface="+mj-lt"/>
                <a:ea typeface="+mn-ea"/>
                <a:cs typeface="+mn-cs"/>
              </a:rPr>
            </a:br>
            <a:r>
              <a:rPr kumimoji="0" lang="en-US" sz="1400" i="0" u="none" strike="noStrike" kern="1200" cap="none" normalizeH="0" baseline="0" noProof="0">
                <a:ln>
                  <a:noFill/>
                </a:ln>
                <a:solidFill>
                  <a:schemeClr val="accent1"/>
                </a:solidFill>
                <a:effectLst/>
                <a:uLnTx/>
                <a:uFillTx/>
                <a:latin typeface="+mj-lt"/>
                <a:ea typeface="+mn-ea"/>
                <a:cs typeface="+mn-cs"/>
              </a:rPr>
              <a:t>considering cloud migration for Windows Server were 30% </a:t>
            </a:r>
            <a:br>
              <a:rPr kumimoji="0" lang="en-US" sz="1400" i="0" u="none" strike="noStrike" kern="1200" cap="none" normalizeH="0" baseline="0" noProof="0">
                <a:ln>
                  <a:noFill/>
                </a:ln>
                <a:solidFill>
                  <a:schemeClr val="accent1"/>
                </a:solidFill>
                <a:effectLst/>
                <a:uLnTx/>
                <a:uFillTx/>
                <a:latin typeface="+mj-lt"/>
                <a:ea typeface="+mn-ea"/>
                <a:cs typeface="+mn-cs"/>
              </a:rPr>
            </a:br>
            <a:r>
              <a:rPr kumimoji="0" lang="en-US" sz="1400" i="0" u="none" strike="noStrike" kern="1200" cap="none" normalizeH="0" baseline="0" noProof="0">
                <a:ln>
                  <a:noFill/>
                </a:ln>
                <a:solidFill>
                  <a:schemeClr val="accent1"/>
                </a:solidFill>
                <a:effectLst/>
                <a:uLnTx/>
                <a:uFillTx/>
                <a:latin typeface="+mj-lt"/>
                <a:ea typeface="+mn-ea"/>
                <a:cs typeface="+mn-cs"/>
              </a:rPr>
              <a:t>more likely to choose Azure </a:t>
            </a:r>
            <a:r>
              <a:rPr lang="en-US" sz="1400">
                <a:solidFill>
                  <a:schemeClr val="bg2"/>
                </a:solidFill>
              </a:rPr>
              <a:t>due to its intelligent security, seamless </a:t>
            </a:r>
            <a:br>
              <a:rPr lang="en-US" sz="1400">
                <a:solidFill>
                  <a:schemeClr val="bg2"/>
                </a:solidFill>
              </a:rPr>
            </a:br>
            <a:r>
              <a:rPr lang="en-US" sz="1400">
                <a:solidFill>
                  <a:schemeClr val="bg2"/>
                </a:solidFill>
              </a:rPr>
              <a:t>hybrid capabilities, and unique cost savings options. Discover why </a:t>
            </a:r>
            <a:br>
              <a:rPr lang="en-US" sz="1400">
                <a:solidFill>
                  <a:schemeClr val="bg2"/>
                </a:solidFill>
              </a:rPr>
            </a:br>
            <a:r>
              <a:rPr lang="en-US" sz="1400">
                <a:solidFill>
                  <a:schemeClr val="bg2"/>
                </a:solidFill>
              </a:rPr>
              <a:t>customers choose Azure for their Windows Server and SQL Server workloads.</a:t>
            </a:r>
          </a:p>
        </p:txBody>
      </p:sp>
      <p:sp>
        <p:nvSpPr>
          <p:cNvPr id="1510" name="Rectangle 1509">
            <a:extLst>
              <a:ext uri="{FF2B5EF4-FFF2-40B4-BE49-F238E27FC236}">
                <a16:creationId xmlns:a16="http://schemas.microsoft.com/office/drawing/2014/main" id="{9AB69105-7E5A-4105-99A1-517BB47D589B}"/>
              </a:ext>
            </a:extLst>
          </p:cNvPr>
          <p:cNvSpPr/>
          <p:nvPr/>
        </p:nvSpPr>
        <p:spPr>
          <a:xfrm>
            <a:off x="0" y="8574759"/>
            <a:ext cx="6858000" cy="5692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1" name="TextBox 1510">
            <a:extLst>
              <a:ext uri="{FF2B5EF4-FFF2-40B4-BE49-F238E27FC236}">
                <a16:creationId xmlns:a16="http://schemas.microsoft.com/office/drawing/2014/main" id="{6F82E005-CC5C-429B-A3A0-6DC859E296BE}"/>
              </a:ext>
            </a:extLst>
          </p:cNvPr>
          <p:cNvSpPr txBox="1"/>
          <p:nvPr/>
        </p:nvSpPr>
        <p:spPr>
          <a:xfrm>
            <a:off x="342900" y="8674714"/>
            <a:ext cx="6172200" cy="369332"/>
          </a:xfrm>
          <a:prstGeom prst="rect">
            <a:avLst/>
          </a:prstGeom>
          <a:noFill/>
        </p:spPr>
        <p:txBody>
          <a:bodyPr wrap="square" lIns="0" tIns="0" rIns="0" bIns="0" rtlCol="0">
            <a:spAutoFit/>
          </a:bodyPr>
          <a:lstStyle/>
          <a:p>
            <a:r>
              <a:rPr lang="en-US" sz="800" baseline="30000">
                <a:solidFill>
                  <a:schemeClr val="bg1"/>
                </a:solidFill>
              </a:rPr>
              <a:t>*</a:t>
            </a:r>
            <a:r>
              <a:rPr lang="en-US" sz="800">
                <a:solidFill>
                  <a:schemeClr val="bg1"/>
                </a:solidFill>
              </a:rPr>
              <a:t>Prices are as of October 24, 2018 and subject to change. Actual regional pricing and program discounts may apply. Actual savings may vary based on region, instance size, and performance tier. Savings exclude Software Assurance costs, which may vary based on Volume Licensing agreement. Contact your sales representative for more information.)</a:t>
            </a:r>
          </a:p>
        </p:txBody>
      </p:sp>
      <p:cxnSp>
        <p:nvCxnSpPr>
          <p:cNvPr id="1512" name="Straight Connector 1511">
            <a:extLst>
              <a:ext uri="{FF2B5EF4-FFF2-40B4-BE49-F238E27FC236}">
                <a16:creationId xmlns:a16="http://schemas.microsoft.com/office/drawing/2014/main" id="{2AD4FC6F-5CF0-433D-9FA0-D4CC79E85B0D}"/>
              </a:ext>
            </a:extLst>
          </p:cNvPr>
          <p:cNvCxnSpPr>
            <a:cxnSpLocks/>
          </p:cNvCxnSpPr>
          <p:nvPr/>
        </p:nvCxnSpPr>
        <p:spPr>
          <a:xfrm>
            <a:off x="2428620" y="3240911"/>
            <a:ext cx="0" cy="3273724"/>
          </a:xfrm>
          <a:prstGeom prst="line">
            <a:avLst/>
          </a:prstGeom>
          <a:ln w="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13" name="Straight Connector 1512">
            <a:extLst>
              <a:ext uri="{FF2B5EF4-FFF2-40B4-BE49-F238E27FC236}">
                <a16:creationId xmlns:a16="http://schemas.microsoft.com/office/drawing/2014/main" id="{FFBE8CC8-B909-4622-BE5D-7CDB14596AF2}"/>
              </a:ext>
            </a:extLst>
          </p:cNvPr>
          <p:cNvCxnSpPr>
            <a:cxnSpLocks/>
          </p:cNvCxnSpPr>
          <p:nvPr/>
        </p:nvCxnSpPr>
        <p:spPr>
          <a:xfrm>
            <a:off x="4455430" y="3240911"/>
            <a:ext cx="0" cy="3273724"/>
          </a:xfrm>
          <a:prstGeom prst="line">
            <a:avLst/>
          </a:prstGeom>
          <a:ln w="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14" name="Rectangle 1513">
            <a:extLst>
              <a:ext uri="{FF2B5EF4-FFF2-40B4-BE49-F238E27FC236}">
                <a16:creationId xmlns:a16="http://schemas.microsoft.com/office/drawing/2014/main" id="{280FBD7B-AD1B-4C9F-9B3F-2EF35A58876A}"/>
              </a:ext>
            </a:extLst>
          </p:cNvPr>
          <p:cNvSpPr/>
          <p:nvPr/>
        </p:nvSpPr>
        <p:spPr bwMode="auto">
          <a:xfrm>
            <a:off x="337385" y="2963047"/>
            <a:ext cx="1673382" cy="215444"/>
          </a:xfrm>
          <a:prstGeom prst="rect">
            <a:avLst/>
          </a:prstGeom>
          <a:noFill/>
          <a:ln>
            <a:noFill/>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numCol="1" rtlCol="0" anchor="t" anchorCtr="0" compatLnSpc="1">
            <a:prstTxWarp prst="textNoShape">
              <a:avLst/>
            </a:prstTxWarp>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32472" rtl="0" eaLnBrk="1" fontAlgn="base" latinLnBrk="0" hangingPunct="1">
              <a:spcBef>
                <a:spcPts val="600"/>
              </a:spcBef>
              <a:spcAft>
                <a:spcPct val="0"/>
              </a:spcAft>
              <a:buClrTx/>
              <a:buSzTx/>
              <a:buFontTx/>
              <a:buNone/>
              <a:tabLst/>
              <a:defRPr/>
            </a:pPr>
            <a:r>
              <a:rPr kumimoji="0" lang="en-US" sz="1400" b="0" i="0" u="none" strike="noStrike" kern="1200" cap="none" normalizeH="0" baseline="0" noProof="0">
                <a:ln>
                  <a:noFill/>
                </a:ln>
                <a:solidFill>
                  <a:srgbClr val="0078D7"/>
                </a:solidFill>
                <a:effectLst/>
                <a:uLnTx/>
                <a:uFillTx/>
                <a:latin typeface="Segoe UI Semibold"/>
                <a:ea typeface="+mn-ea"/>
                <a:cs typeface="+mn-cs"/>
              </a:rPr>
              <a:t>Unmatched security</a:t>
            </a:r>
          </a:p>
        </p:txBody>
      </p:sp>
      <p:sp>
        <p:nvSpPr>
          <p:cNvPr id="1515" name="Rectangle 1514">
            <a:extLst>
              <a:ext uri="{FF2B5EF4-FFF2-40B4-BE49-F238E27FC236}">
                <a16:creationId xmlns:a16="http://schemas.microsoft.com/office/drawing/2014/main" id="{E3F0165B-6B29-46FF-A370-F05DC00E8061}"/>
              </a:ext>
            </a:extLst>
          </p:cNvPr>
          <p:cNvSpPr/>
          <p:nvPr/>
        </p:nvSpPr>
        <p:spPr bwMode="auto">
          <a:xfrm>
            <a:off x="2558050" y="2963047"/>
            <a:ext cx="1453731" cy="215444"/>
          </a:xfrm>
          <a:prstGeom prst="rect">
            <a:avLst/>
          </a:prstGeom>
          <a:noFill/>
          <a:ln>
            <a:noFill/>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numCol="1" rtlCol="0" anchor="t" anchorCtr="0" compatLnSpc="1">
            <a:prstTxWarp prst="textNoShape">
              <a:avLst/>
            </a:prstTxWarp>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32472" rtl="0" eaLnBrk="1" fontAlgn="base" latinLnBrk="0" hangingPunct="1">
              <a:spcBef>
                <a:spcPts val="600"/>
              </a:spcBef>
              <a:spcAft>
                <a:spcPct val="0"/>
              </a:spcAft>
              <a:buClrTx/>
              <a:buSzTx/>
              <a:buFontTx/>
              <a:buNone/>
              <a:tabLst/>
              <a:defRPr/>
            </a:pPr>
            <a:r>
              <a:rPr kumimoji="0" lang="en-US" sz="1400" b="0" i="0" u="none" strike="noStrike" kern="1200" cap="none" normalizeH="0" baseline="0" noProof="0">
                <a:ln>
                  <a:noFill/>
                </a:ln>
                <a:solidFill>
                  <a:srgbClr val="0078D7"/>
                </a:solidFill>
                <a:effectLst/>
                <a:uLnTx/>
                <a:uFillTx/>
                <a:latin typeface="Segoe UI Semibold"/>
                <a:ea typeface="+mn-ea"/>
                <a:cs typeface="+mn-cs"/>
              </a:rPr>
              <a:t>Unbeatable offers</a:t>
            </a:r>
          </a:p>
        </p:txBody>
      </p:sp>
      <p:sp>
        <p:nvSpPr>
          <p:cNvPr id="1516" name="Rectangle 1515">
            <a:extLst>
              <a:ext uri="{FF2B5EF4-FFF2-40B4-BE49-F238E27FC236}">
                <a16:creationId xmlns:a16="http://schemas.microsoft.com/office/drawing/2014/main" id="{EC265D15-CCAA-422A-A3DB-B5895DEFCEC7}"/>
              </a:ext>
            </a:extLst>
          </p:cNvPr>
          <p:cNvSpPr/>
          <p:nvPr/>
        </p:nvSpPr>
        <p:spPr bwMode="auto">
          <a:xfrm>
            <a:off x="4542108" y="2963047"/>
            <a:ext cx="1959865" cy="215444"/>
          </a:xfrm>
          <a:prstGeom prst="rect">
            <a:avLst/>
          </a:prstGeom>
          <a:noFill/>
          <a:ln>
            <a:noFill/>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numCol="1" rtlCol="0" anchor="t" anchorCtr="0" compatLnSpc="1">
            <a:prstTxWarp prst="textNoShape">
              <a:avLst/>
            </a:prstTxWarp>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32472" rtl="0" eaLnBrk="1" fontAlgn="base" latinLnBrk="0" hangingPunct="1">
              <a:spcBef>
                <a:spcPts val="600"/>
              </a:spcBef>
              <a:spcAft>
                <a:spcPct val="0"/>
              </a:spcAft>
              <a:buClrTx/>
              <a:buSzTx/>
              <a:buFontTx/>
              <a:buNone/>
              <a:tabLst/>
              <a:defRPr/>
            </a:pPr>
            <a:r>
              <a:rPr kumimoji="0" lang="en-US" sz="1400" b="0" i="0" u="none" strike="noStrike" kern="1200" cap="none" normalizeH="0" baseline="0" noProof="0">
                <a:ln>
                  <a:noFill/>
                </a:ln>
                <a:solidFill>
                  <a:srgbClr val="0078D7"/>
                </a:solidFill>
                <a:effectLst/>
                <a:uLnTx/>
                <a:uFillTx/>
                <a:latin typeface="Segoe UI Semibold"/>
                <a:ea typeface="+mn-ea"/>
                <a:cs typeface="+mn-cs"/>
              </a:rPr>
              <a:t>Unparalleled innovation</a:t>
            </a:r>
          </a:p>
        </p:txBody>
      </p:sp>
      <p:grpSp>
        <p:nvGrpSpPr>
          <p:cNvPr id="1517" name="Group 1516" descr="manage multiple">
            <a:extLst>
              <a:ext uri="{FF2B5EF4-FFF2-40B4-BE49-F238E27FC236}">
                <a16:creationId xmlns:a16="http://schemas.microsoft.com/office/drawing/2014/main" id="{46532A23-B6D0-41B0-A44A-396DEC7E9702}"/>
              </a:ext>
            </a:extLst>
          </p:cNvPr>
          <p:cNvGrpSpPr/>
          <p:nvPr/>
        </p:nvGrpSpPr>
        <p:grpSpPr>
          <a:xfrm>
            <a:off x="4591724" y="4987415"/>
            <a:ext cx="298735" cy="297593"/>
            <a:chOff x="730250" y="1231433"/>
            <a:chExt cx="382270" cy="380810"/>
          </a:xfrm>
        </p:grpSpPr>
        <p:sp>
          <p:nvSpPr>
            <p:cNvPr id="1518" name="Freeform 541">
              <a:extLst>
                <a:ext uri="{FF2B5EF4-FFF2-40B4-BE49-F238E27FC236}">
                  <a16:creationId xmlns:a16="http://schemas.microsoft.com/office/drawing/2014/main" id="{65E14216-7CCA-43AB-94D1-C888C4A1B2B8}"/>
                </a:ext>
              </a:extLst>
            </p:cNvPr>
            <p:cNvSpPr>
              <a:spLocks/>
            </p:cNvSpPr>
            <p:nvPr/>
          </p:nvSpPr>
          <p:spPr bwMode="auto">
            <a:xfrm>
              <a:off x="766727" y="1418190"/>
              <a:ext cx="157577" cy="157576"/>
            </a:xfrm>
            <a:custGeom>
              <a:avLst/>
              <a:gdLst>
                <a:gd name="T0" fmla="*/ 103 w 108"/>
                <a:gd name="T1" fmla="*/ 0 h 108"/>
                <a:gd name="T2" fmla="*/ 0 w 108"/>
                <a:gd name="T3" fmla="*/ 103 h 108"/>
                <a:gd name="T4" fmla="*/ 5 w 108"/>
                <a:gd name="T5" fmla="*/ 108 h 108"/>
                <a:gd name="T6" fmla="*/ 108 w 108"/>
                <a:gd name="T7" fmla="*/ 5 h 108"/>
                <a:gd name="T8" fmla="*/ 103 w 108"/>
                <a:gd name="T9" fmla="*/ 0 h 108"/>
              </a:gdLst>
              <a:ahLst/>
              <a:cxnLst>
                <a:cxn ang="0">
                  <a:pos x="T0" y="T1"/>
                </a:cxn>
                <a:cxn ang="0">
                  <a:pos x="T2" y="T3"/>
                </a:cxn>
                <a:cxn ang="0">
                  <a:pos x="T4" y="T5"/>
                </a:cxn>
                <a:cxn ang="0">
                  <a:pos x="T6" y="T7"/>
                </a:cxn>
                <a:cxn ang="0">
                  <a:pos x="T8" y="T9"/>
                </a:cxn>
              </a:cxnLst>
              <a:rect l="0" t="0" r="r" b="b"/>
              <a:pathLst>
                <a:path w="108" h="108">
                  <a:moveTo>
                    <a:pt x="103" y="0"/>
                  </a:moveTo>
                  <a:lnTo>
                    <a:pt x="0" y="103"/>
                  </a:lnTo>
                  <a:lnTo>
                    <a:pt x="5" y="108"/>
                  </a:lnTo>
                  <a:lnTo>
                    <a:pt x="108" y="5"/>
                  </a:lnTo>
                  <a:lnTo>
                    <a:pt x="103" y="0"/>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19" name="Freeform 542">
              <a:extLst>
                <a:ext uri="{FF2B5EF4-FFF2-40B4-BE49-F238E27FC236}">
                  <a16:creationId xmlns:a16="http://schemas.microsoft.com/office/drawing/2014/main" id="{583487FF-D115-4E48-921A-943A0C9DF50E}"/>
                </a:ext>
              </a:extLst>
            </p:cNvPr>
            <p:cNvSpPr>
              <a:spLocks/>
            </p:cNvSpPr>
            <p:nvPr/>
          </p:nvSpPr>
          <p:spPr bwMode="auto">
            <a:xfrm>
              <a:off x="865941" y="1421108"/>
              <a:ext cx="59821" cy="153200"/>
            </a:xfrm>
            <a:custGeom>
              <a:avLst/>
              <a:gdLst>
                <a:gd name="T0" fmla="*/ 35 w 41"/>
                <a:gd name="T1" fmla="*/ 0 h 105"/>
                <a:gd name="T2" fmla="*/ 0 w 41"/>
                <a:gd name="T3" fmla="*/ 103 h 105"/>
                <a:gd name="T4" fmla="*/ 7 w 41"/>
                <a:gd name="T5" fmla="*/ 105 h 105"/>
                <a:gd name="T6" fmla="*/ 41 w 41"/>
                <a:gd name="T7" fmla="*/ 2 h 105"/>
                <a:gd name="T8" fmla="*/ 35 w 41"/>
                <a:gd name="T9" fmla="*/ 0 h 105"/>
              </a:gdLst>
              <a:ahLst/>
              <a:cxnLst>
                <a:cxn ang="0">
                  <a:pos x="T0" y="T1"/>
                </a:cxn>
                <a:cxn ang="0">
                  <a:pos x="T2" y="T3"/>
                </a:cxn>
                <a:cxn ang="0">
                  <a:pos x="T4" y="T5"/>
                </a:cxn>
                <a:cxn ang="0">
                  <a:pos x="T6" y="T7"/>
                </a:cxn>
                <a:cxn ang="0">
                  <a:pos x="T8" y="T9"/>
                </a:cxn>
              </a:cxnLst>
              <a:rect l="0" t="0" r="r" b="b"/>
              <a:pathLst>
                <a:path w="41" h="105">
                  <a:moveTo>
                    <a:pt x="35" y="0"/>
                  </a:moveTo>
                  <a:lnTo>
                    <a:pt x="0" y="103"/>
                  </a:lnTo>
                  <a:lnTo>
                    <a:pt x="7" y="105"/>
                  </a:lnTo>
                  <a:lnTo>
                    <a:pt x="41" y="2"/>
                  </a:lnTo>
                  <a:lnTo>
                    <a:pt x="35" y="0"/>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20" name="Freeform 543">
              <a:extLst>
                <a:ext uri="{FF2B5EF4-FFF2-40B4-BE49-F238E27FC236}">
                  <a16:creationId xmlns:a16="http://schemas.microsoft.com/office/drawing/2014/main" id="{F43A27F3-72CF-411C-982B-4B34CDF8CB6A}"/>
                </a:ext>
              </a:extLst>
            </p:cNvPr>
            <p:cNvSpPr>
              <a:spLocks/>
            </p:cNvSpPr>
            <p:nvPr/>
          </p:nvSpPr>
          <p:spPr bwMode="auto">
            <a:xfrm>
              <a:off x="769645" y="1416731"/>
              <a:ext cx="153200" cy="59821"/>
            </a:xfrm>
            <a:custGeom>
              <a:avLst/>
              <a:gdLst>
                <a:gd name="T0" fmla="*/ 103 w 105"/>
                <a:gd name="T1" fmla="*/ 0 h 41"/>
                <a:gd name="T2" fmla="*/ 0 w 105"/>
                <a:gd name="T3" fmla="*/ 35 h 41"/>
                <a:gd name="T4" fmla="*/ 2 w 105"/>
                <a:gd name="T5" fmla="*/ 41 h 41"/>
                <a:gd name="T6" fmla="*/ 105 w 105"/>
                <a:gd name="T7" fmla="*/ 7 h 41"/>
                <a:gd name="T8" fmla="*/ 103 w 105"/>
                <a:gd name="T9" fmla="*/ 0 h 41"/>
              </a:gdLst>
              <a:ahLst/>
              <a:cxnLst>
                <a:cxn ang="0">
                  <a:pos x="T0" y="T1"/>
                </a:cxn>
                <a:cxn ang="0">
                  <a:pos x="T2" y="T3"/>
                </a:cxn>
                <a:cxn ang="0">
                  <a:pos x="T4" y="T5"/>
                </a:cxn>
                <a:cxn ang="0">
                  <a:pos x="T6" y="T7"/>
                </a:cxn>
                <a:cxn ang="0">
                  <a:pos x="T8" y="T9"/>
                </a:cxn>
              </a:cxnLst>
              <a:rect l="0" t="0" r="r" b="b"/>
              <a:pathLst>
                <a:path w="105" h="41">
                  <a:moveTo>
                    <a:pt x="103" y="0"/>
                  </a:moveTo>
                  <a:lnTo>
                    <a:pt x="0" y="35"/>
                  </a:lnTo>
                  <a:lnTo>
                    <a:pt x="2" y="41"/>
                  </a:lnTo>
                  <a:lnTo>
                    <a:pt x="105" y="7"/>
                  </a:lnTo>
                  <a:lnTo>
                    <a:pt x="103" y="0"/>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21" name="Freeform 544">
              <a:extLst>
                <a:ext uri="{FF2B5EF4-FFF2-40B4-BE49-F238E27FC236}">
                  <a16:creationId xmlns:a16="http://schemas.microsoft.com/office/drawing/2014/main" id="{95B558F5-21B8-4E70-8F15-E1449ADDFDB8}"/>
                </a:ext>
              </a:extLst>
            </p:cNvPr>
            <p:cNvSpPr>
              <a:spLocks/>
            </p:cNvSpPr>
            <p:nvPr/>
          </p:nvSpPr>
          <p:spPr bwMode="auto">
            <a:xfrm>
              <a:off x="769645" y="1367123"/>
              <a:ext cx="153200" cy="59821"/>
            </a:xfrm>
            <a:custGeom>
              <a:avLst/>
              <a:gdLst>
                <a:gd name="T0" fmla="*/ 2 w 105"/>
                <a:gd name="T1" fmla="*/ 0 h 41"/>
                <a:gd name="T2" fmla="*/ 0 w 105"/>
                <a:gd name="T3" fmla="*/ 6 h 41"/>
                <a:gd name="T4" fmla="*/ 103 w 105"/>
                <a:gd name="T5" fmla="*/ 41 h 41"/>
                <a:gd name="T6" fmla="*/ 105 w 105"/>
                <a:gd name="T7" fmla="*/ 35 h 41"/>
                <a:gd name="T8" fmla="*/ 2 w 105"/>
                <a:gd name="T9" fmla="*/ 0 h 41"/>
              </a:gdLst>
              <a:ahLst/>
              <a:cxnLst>
                <a:cxn ang="0">
                  <a:pos x="T0" y="T1"/>
                </a:cxn>
                <a:cxn ang="0">
                  <a:pos x="T2" y="T3"/>
                </a:cxn>
                <a:cxn ang="0">
                  <a:pos x="T4" y="T5"/>
                </a:cxn>
                <a:cxn ang="0">
                  <a:pos x="T6" y="T7"/>
                </a:cxn>
                <a:cxn ang="0">
                  <a:pos x="T8" y="T9"/>
                </a:cxn>
              </a:cxnLst>
              <a:rect l="0" t="0" r="r" b="b"/>
              <a:pathLst>
                <a:path w="105" h="41">
                  <a:moveTo>
                    <a:pt x="2" y="0"/>
                  </a:moveTo>
                  <a:lnTo>
                    <a:pt x="0" y="6"/>
                  </a:lnTo>
                  <a:lnTo>
                    <a:pt x="103" y="41"/>
                  </a:lnTo>
                  <a:lnTo>
                    <a:pt x="105" y="35"/>
                  </a:lnTo>
                  <a:lnTo>
                    <a:pt x="2" y="0"/>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22" name="Freeform 545">
              <a:extLst>
                <a:ext uri="{FF2B5EF4-FFF2-40B4-BE49-F238E27FC236}">
                  <a16:creationId xmlns:a16="http://schemas.microsoft.com/office/drawing/2014/main" id="{3A946D5B-DA5A-470D-BD72-08B01A5DB357}"/>
                </a:ext>
              </a:extLst>
            </p:cNvPr>
            <p:cNvSpPr>
              <a:spLocks/>
            </p:cNvSpPr>
            <p:nvPr/>
          </p:nvSpPr>
          <p:spPr bwMode="auto">
            <a:xfrm>
              <a:off x="917007" y="1418190"/>
              <a:ext cx="157577" cy="157576"/>
            </a:xfrm>
            <a:custGeom>
              <a:avLst/>
              <a:gdLst>
                <a:gd name="T0" fmla="*/ 5 w 108"/>
                <a:gd name="T1" fmla="*/ 0 h 108"/>
                <a:gd name="T2" fmla="*/ 0 w 108"/>
                <a:gd name="T3" fmla="*/ 5 h 108"/>
                <a:gd name="T4" fmla="*/ 104 w 108"/>
                <a:gd name="T5" fmla="*/ 108 h 108"/>
                <a:gd name="T6" fmla="*/ 108 w 108"/>
                <a:gd name="T7" fmla="*/ 103 h 108"/>
                <a:gd name="T8" fmla="*/ 5 w 108"/>
                <a:gd name="T9" fmla="*/ 0 h 108"/>
              </a:gdLst>
              <a:ahLst/>
              <a:cxnLst>
                <a:cxn ang="0">
                  <a:pos x="T0" y="T1"/>
                </a:cxn>
                <a:cxn ang="0">
                  <a:pos x="T2" y="T3"/>
                </a:cxn>
                <a:cxn ang="0">
                  <a:pos x="T4" y="T5"/>
                </a:cxn>
                <a:cxn ang="0">
                  <a:pos x="T6" y="T7"/>
                </a:cxn>
                <a:cxn ang="0">
                  <a:pos x="T8" y="T9"/>
                </a:cxn>
              </a:cxnLst>
              <a:rect l="0" t="0" r="r" b="b"/>
              <a:pathLst>
                <a:path w="108" h="108">
                  <a:moveTo>
                    <a:pt x="5" y="0"/>
                  </a:moveTo>
                  <a:lnTo>
                    <a:pt x="0" y="5"/>
                  </a:lnTo>
                  <a:lnTo>
                    <a:pt x="104" y="108"/>
                  </a:lnTo>
                  <a:lnTo>
                    <a:pt x="108" y="103"/>
                  </a:lnTo>
                  <a:lnTo>
                    <a:pt x="5" y="0"/>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23" name="Freeform 546">
              <a:extLst>
                <a:ext uri="{FF2B5EF4-FFF2-40B4-BE49-F238E27FC236}">
                  <a16:creationId xmlns:a16="http://schemas.microsoft.com/office/drawing/2014/main" id="{82CFBE75-E38F-4A37-B45B-977A5988E37D}"/>
                </a:ext>
              </a:extLst>
            </p:cNvPr>
            <p:cNvSpPr>
              <a:spLocks/>
            </p:cNvSpPr>
            <p:nvPr/>
          </p:nvSpPr>
          <p:spPr bwMode="auto">
            <a:xfrm>
              <a:off x="917007" y="1421108"/>
              <a:ext cx="59821" cy="153200"/>
            </a:xfrm>
            <a:custGeom>
              <a:avLst/>
              <a:gdLst>
                <a:gd name="T0" fmla="*/ 6 w 41"/>
                <a:gd name="T1" fmla="*/ 0 h 105"/>
                <a:gd name="T2" fmla="*/ 0 w 41"/>
                <a:gd name="T3" fmla="*/ 2 h 105"/>
                <a:gd name="T4" fmla="*/ 34 w 41"/>
                <a:gd name="T5" fmla="*/ 105 h 105"/>
                <a:gd name="T6" fmla="*/ 41 w 41"/>
                <a:gd name="T7" fmla="*/ 103 h 105"/>
                <a:gd name="T8" fmla="*/ 6 w 41"/>
                <a:gd name="T9" fmla="*/ 0 h 105"/>
              </a:gdLst>
              <a:ahLst/>
              <a:cxnLst>
                <a:cxn ang="0">
                  <a:pos x="T0" y="T1"/>
                </a:cxn>
                <a:cxn ang="0">
                  <a:pos x="T2" y="T3"/>
                </a:cxn>
                <a:cxn ang="0">
                  <a:pos x="T4" y="T5"/>
                </a:cxn>
                <a:cxn ang="0">
                  <a:pos x="T6" y="T7"/>
                </a:cxn>
                <a:cxn ang="0">
                  <a:pos x="T8" y="T9"/>
                </a:cxn>
              </a:cxnLst>
              <a:rect l="0" t="0" r="r" b="b"/>
              <a:pathLst>
                <a:path w="41" h="105">
                  <a:moveTo>
                    <a:pt x="6" y="0"/>
                  </a:moveTo>
                  <a:lnTo>
                    <a:pt x="0" y="2"/>
                  </a:lnTo>
                  <a:lnTo>
                    <a:pt x="34" y="105"/>
                  </a:lnTo>
                  <a:lnTo>
                    <a:pt x="41" y="103"/>
                  </a:lnTo>
                  <a:lnTo>
                    <a:pt x="6" y="0"/>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24" name="Freeform 547">
              <a:extLst>
                <a:ext uri="{FF2B5EF4-FFF2-40B4-BE49-F238E27FC236}">
                  <a16:creationId xmlns:a16="http://schemas.microsoft.com/office/drawing/2014/main" id="{49F2EE25-EED8-4A7A-B9E5-97A5E807F870}"/>
                </a:ext>
              </a:extLst>
            </p:cNvPr>
            <p:cNvSpPr>
              <a:spLocks/>
            </p:cNvSpPr>
            <p:nvPr/>
          </p:nvSpPr>
          <p:spPr bwMode="auto">
            <a:xfrm>
              <a:off x="919925" y="1418190"/>
              <a:ext cx="153200" cy="58362"/>
            </a:xfrm>
            <a:custGeom>
              <a:avLst/>
              <a:gdLst>
                <a:gd name="T0" fmla="*/ 2 w 105"/>
                <a:gd name="T1" fmla="*/ 0 h 40"/>
                <a:gd name="T2" fmla="*/ 0 w 105"/>
                <a:gd name="T3" fmla="*/ 6 h 40"/>
                <a:gd name="T4" fmla="*/ 103 w 105"/>
                <a:gd name="T5" fmla="*/ 40 h 40"/>
                <a:gd name="T6" fmla="*/ 105 w 105"/>
                <a:gd name="T7" fmla="*/ 34 h 40"/>
                <a:gd name="T8" fmla="*/ 2 w 105"/>
                <a:gd name="T9" fmla="*/ 0 h 40"/>
              </a:gdLst>
              <a:ahLst/>
              <a:cxnLst>
                <a:cxn ang="0">
                  <a:pos x="T0" y="T1"/>
                </a:cxn>
                <a:cxn ang="0">
                  <a:pos x="T2" y="T3"/>
                </a:cxn>
                <a:cxn ang="0">
                  <a:pos x="T4" y="T5"/>
                </a:cxn>
                <a:cxn ang="0">
                  <a:pos x="T6" y="T7"/>
                </a:cxn>
                <a:cxn ang="0">
                  <a:pos x="T8" y="T9"/>
                </a:cxn>
              </a:cxnLst>
              <a:rect l="0" t="0" r="r" b="b"/>
              <a:pathLst>
                <a:path w="105" h="40">
                  <a:moveTo>
                    <a:pt x="2" y="0"/>
                  </a:moveTo>
                  <a:lnTo>
                    <a:pt x="0" y="6"/>
                  </a:lnTo>
                  <a:lnTo>
                    <a:pt x="103" y="40"/>
                  </a:lnTo>
                  <a:lnTo>
                    <a:pt x="105" y="34"/>
                  </a:lnTo>
                  <a:lnTo>
                    <a:pt x="2" y="0"/>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25" name="Freeform 548">
              <a:extLst>
                <a:ext uri="{FF2B5EF4-FFF2-40B4-BE49-F238E27FC236}">
                  <a16:creationId xmlns:a16="http://schemas.microsoft.com/office/drawing/2014/main" id="{140A245C-AE8D-43D2-8F57-4BE23C4C2521}"/>
                </a:ext>
              </a:extLst>
            </p:cNvPr>
            <p:cNvSpPr>
              <a:spLocks/>
            </p:cNvSpPr>
            <p:nvPr/>
          </p:nvSpPr>
          <p:spPr bwMode="auto">
            <a:xfrm>
              <a:off x="919925" y="1367123"/>
              <a:ext cx="153200" cy="59821"/>
            </a:xfrm>
            <a:custGeom>
              <a:avLst/>
              <a:gdLst>
                <a:gd name="T0" fmla="*/ 103 w 105"/>
                <a:gd name="T1" fmla="*/ 0 h 41"/>
                <a:gd name="T2" fmla="*/ 0 w 105"/>
                <a:gd name="T3" fmla="*/ 34 h 41"/>
                <a:gd name="T4" fmla="*/ 2 w 105"/>
                <a:gd name="T5" fmla="*/ 41 h 41"/>
                <a:gd name="T6" fmla="*/ 105 w 105"/>
                <a:gd name="T7" fmla="*/ 6 h 41"/>
                <a:gd name="T8" fmla="*/ 103 w 105"/>
                <a:gd name="T9" fmla="*/ 0 h 41"/>
              </a:gdLst>
              <a:ahLst/>
              <a:cxnLst>
                <a:cxn ang="0">
                  <a:pos x="T0" y="T1"/>
                </a:cxn>
                <a:cxn ang="0">
                  <a:pos x="T2" y="T3"/>
                </a:cxn>
                <a:cxn ang="0">
                  <a:pos x="T4" y="T5"/>
                </a:cxn>
                <a:cxn ang="0">
                  <a:pos x="T6" y="T7"/>
                </a:cxn>
                <a:cxn ang="0">
                  <a:pos x="T8" y="T9"/>
                </a:cxn>
              </a:cxnLst>
              <a:rect l="0" t="0" r="r" b="b"/>
              <a:pathLst>
                <a:path w="105" h="41">
                  <a:moveTo>
                    <a:pt x="103" y="0"/>
                  </a:moveTo>
                  <a:lnTo>
                    <a:pt x="0" y="34"/>
                  </a:lnTo>
                  <a:lnTo>
                    <a:pt x="2" y="41"/>
                  </a:lnTo>
                  <a:lnTo>
                    <a:pt x="105" y="6"/>
                  </a:lnTo>
                  <a:lnTo>
                    <a:pt x="103" y="0"/>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26" name="Freeform 549">
              <a:extLst>
                <a:ext uri="{FF2B5EF4-FFF2-40B4-BE49-F238E27FC236}">
                  <a16:creationId xmlns:a16="http://schemas.microsoft.com/office/drawing/2014/main" id="{71256B84-F543-42A6-816D-371425BDC58F}"/>
                </a:ext>
              </a:extLst>
            </p:cNvPr>
            <p:cNvSpPr>
              <a:spLocks/>
            </p:cNvSpPr>
            <p:nvPr/>
          </p:nvSpPr>
          <p:spPr bwMode="auto">
            <a:xfrm>
              <a:off x="865941" y="1269368"/>
              <a:ext cx="59821" cy="154658"/>
            </a:xfrm>
            <a:custGeom>
              <a:avLst/>
              <a:gdLst>
                <a:gd name="T0" fmla="*/ 7 w 41"/>
                <a:gd name="T1" fmla="*/ 0 h 106"/>
                <a:gd name="T2" fmla="*/ 0 w 41"/>
                <a:gd name="T3" fmla="*/ 3 h 106"/>
                <a:gd name="T4" fmla="*/ 35 w 41"/>
                <a:gd name="T5" fmla="*/ 106 h 106"/>
                <a:gd name="T6" fmla="*/ 41 w 41"/>
                <a:gd name="T7" fmla="*/ 104 h 106"/>
                <a:gd name="T8" fmla="*/ 7 w 41"/>
                <a:gd name="T9" fmla="*/ 0 h 106"/>
              </a:gdLst>
              <a:ahLst/>
              <a:cxnLst>
                <a:cxn ang="0">
                  <a:pos x="T0" y="T1"/>
                </a:cxn>
                <a:cxn ang="0">
                  <a:pos x="T2" y="T3"/>
                </a:cxn>
                <a:cxn ang="0">
                  <a:pos x="T4" y="T5"/>
                </a:cxn>
                <a:cxn ang="0">
                  <a:pos x="T6" y="T7"/>
                </a:cxn>
                <a:cxn ang="0">
                  <a:pos x="T8" y="T9"/>
                </a:cxn>
              </a:cxnLst>
              <a:rect l="0" t="0" r="r" b="b"/>
              <a:pathLst>
                <a:path w="41" h="106">
                  <a:moveTo>
                    <a:pt x="7" y="0"/>
                  </a:moveTo>
                  <a:lnTo>
                    <a:pt x="0" y="3"/>
                  </a:lnTo>
                  <a:lnTo>
                    <a:pt x="35" y="106"/>
                  </a:lnTo>
                  <a:lnTo>
                    <a:pt x="41" y="104"/>
                  </a:lnTo>
                  <a:lnTo>
                    <a:pt x="7" y="0"/>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27" name="Freeform 550">
              <a:extLst>
                <a:ext uri="{FF2B5EF4-FFF2-40B4-BE49-F238E27FC236}">
                  <a16:creationId xmlns:a16="http://schemas.microsoft.com/office/drawing/2014/main" id="{866C7833-9D86-4C00-B464-3F018E500CA1}"/>
                </a:ext>
              </a:extLst>
            </p:cNvPr>
            <p:cNvSpPr>
              <a:spLocks/>
            </p:cNvSpPr>
            <p:nvPr/>
          </p:nvSpPr>
          <p:spPr bwMode="auto">
            <a:xfrm>
              <a:off x="917007" y="1267909"/>
              <a:ext cx="157577" cy="157576"/>
            </a:xfrm>
            <a:custGeom>
              <a:avLst/>
              <a:gdLst>
                <a:gd name="T0" fmla="*/ 104 w 108"/>
                <a:gd name="T1" fmla="*/ 0 h 108"/>
                <a:gd name="T2" fmla="*/ 0 w 108"/>
                <a:gd name="T3" fmla="*/ 103 h 108"/>
                <a:gd name="T4" fmla="*/ 5 w 108"/>
                <a:gd name="T5" fmla="*/ 108 h 108"/>
                <a:gd name="T6" fmla="*/ 108 w 108"/>
                <a:gd name="T7" fmla="*/ 5 h 108"/>
                <a:gd name="T8" fmla="*/ 104 w 108"/>
                <a:gd name="T9" fmla="*/ 0 h 108"/>
              </a:gdLst>
              <a:ahLst/>
              <a:cxnLst>
                <a:cxn ang="0">
                  <a:pos x="T0" y="T1"/>
                </a:cxn>
                <a:cxn ang="0">
                  <a:pos x="T2" y="T3"/>
                </a:cxn>
                <a:cxn ang="0">
                  <a:pos x="T4" y="T5"/>
                </a:cxn>
                <a:cxn ang="0">
                  <a:pos x="T6" y="T7"/>
                </a:cxn>
                <a:cxn ang="0">
                  <a:pos x="T8" y="T9"/>
                </a:cxn>
              </a:cxnLst>
              <a:rect l="0" t="0" r="r" b="b"/>
              <a:pathLst>
                <a:path w="108" h="108">
                  <a:moveTo>
                    <a:pt x="104" y="0"/>
                  </a:moveTo>
                  <a:lnTo>
                    <a:pt x="0" y="103"/>
                  </a:lnTo>
                  <a:lnTo>
                    <a:pt x="5" y="108"/>
                  </a:lnTo>
                  <a:lnTo>
                    <a:pt x="108" y="5"/>
                  </a:lnTo>
                  <a:lnTo>
                    <a:pt x="104" y="0"/>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28" name="Oval 551">
              <a:extLst>
                <a:ext uri="{FF2B5EF4-FFF2-40B4-BE49-F238E27FC236}">
                  <a16:creationId xmlns:a16="http://schemas.microsoft.com/office/drawing/2014/main" id="{92B934B6-18CE-4661-8632-6145647FCF57}"/>
                </a:ext>
              </a:extLst>
            </p:cNvPr>
            <p:cNvSpPr>
              <a:spLocks noChangeArrowheads="1"/>
            </p:cNvSpPr>
            <p:nvPr/>
          </p:nvSpPr>
          <p:spPr bwMode="auto">
            <a:xfrm>
              <a:off x="830924" y="1332106"/>
              <a:ext cx="180921" cy="179462"/>
            </a:xfrm>
            <a:prstGeom prst="ellipse">
              <a:avLst/>
            </a:pr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29" name="Rectangle 552">
              <a:extLst>
                <a:ext uri="{FF2B5EF4-FFF2-40B4-BE49-F238E27FC236}">
                  <a16:creationId xmlns:a16="http://schemas.microsoft.com/office/drawing/2014/main" id="{B9D33E5E-55A5-4E35-A00C-A4A6EF630228}"/>
                </a:ext>
              </a:extLst>
            </p:cNvPr>
            <p:cNvSpPr>
              <a:spLocks noChangeArrowheads="1"/>
            </p:cNvSpPr>
            <p:nvPr/>
          </p:nvSpPr>
          <p:spPr bwMode="auto">
            <a:xfrm>
              <a:off x="730250" y="1531995"/>
              <a:ext cx="80248" cy="80248"/>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30" name="Rectangle 553">
              <a:extLst>
                <a:ext uri="{FF2B5EF4-FFF2-40B4-BE49-F238E27FC236}">
                  <a16:creationId xmlns:a16="http://schemas.microsoft.com/office/drawing/2014/main" id="{AF7A2FEB-4120-4723-AE4D-C221489DFBCB}"/>
                </a:ext>
              </a:extLst>
            </p:cNvPr>
            <p:cNvSpPr>
              <a:spLocks noChangeArrowheads="1"/>
            </p:cNvSpPr>
            <p:nvPr/>
          </p:nvSpPr>
          <p:spPr bwMode="auto">
            <a:xfrm>
              <a:off x="851351" y="1552422"/>
              <a:ext cx="39395" cy="39395"/>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31" name="Rectangle 554">
              <a:extLst>
                <a:ext uri="{FF2B5EF4-FFF2-40B4-BE49-F238E27FC236}">
                  <a16:creationId xmlns:a16="http://schemas.microsoft.com/office/drawing/2014/main" id="{D96EFFB6-77EC-4A93-968F-768348FC71ED}"/>
                </a:ext>
              </a:extLst>
            </p:cNvPr>
            <p:cNvSpPr>
              <a:spLocks noChangeArrowheads="1"/>
            </p:cNvSpPr>
            <p:nvPr/>
          </p:nvSpPr>
          <p:spPr bwMode="auto">
            <a:xfrm>
              <a:off x="931598" y="1531995"/>
              <a:ext cx="80248" cy="80248"/>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32" name="Rectangle 555">
              <a:extLst>
                <a:ext uri="{FF2B5EF4-FFF2-40B4-BE49-F238E27FC236}">
                  <a16:creationId xmlns:a16="http://schemas.microsoft.com/office/drawing/2014/main" id="{708970E4-3227-4CE8-82CA-8CCD916A86C1}"/>
                </a:ext>
              </a:extLst>
            </p:cNvPr>
            <p:cNvSpPr>
              <a:spLocks noChangeArrowheads="1"/>
            </p:cNvSpPr>
            <p:nvPr/>
          </p:nvSpPr>
          <p:spPr bwMode="auto">
            <a:xfrm>
              <a:off x="1051239" y="1552422"/>
              <a:ext cx="40853" cy="39395"/>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33" name="Rectangle 556">
              <a:extLst>
                <a:ext uri="{FF2B5EF4-FFF2-40B4-BE49-F238E27FC236}">
                  <a16:creationId xmlns:a16="http://schemas.microsoft.com/office/drawing/2014/main" id="{BFB9FD19-61FA-4F51-943A-BEF5AC2F681A}"/>
                </a:ext>
              </a:extLst>
            </p:cNvPr>
            <p:cNvSpPr>
              <a:spLocks noChangeArrowheads="1"/>
            </p:cNvSpPr>
            <p:nvPr/>
          </p:nvSpPr>
          <p:spPr bwMode="auto">
            <a:xfrm>
              <a:off x="730250" y="1332106"/>
              <a:ext cx="80248" cy="80248"/>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34" name="Rectangle 557">
              <a:extLst>
                <a:ext uri="{FF2B5EF4-FFF2-40B4-BE49-F238E27FC236}">
                  <a16:creationId xmlns:a16="http://schemas.microsoft.com/office/drawing/2014/main" id="{8FDC6FA3-B996-4850-8377-3D294E86F2CF}"/>
                </a:ext>
              </a:extLst>
            </p:cNvPr>
            <p:cNvSpPr>
              <a:spLocks noChangeArrowheads="1"/>
            </p:cNvSpPr>
            <p:nvPr/>
          </p:nvSpPr>
          <p:spPr bwMode="auto">
            <a:xfrm>
              <a:off x="750677" y="1451748"/>
              <a:ext cx="39395" cy="40853"/>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35" name="Rectangle 558">
              <a:extLst>
                <a:ext uri="{FF2B5EF4-FFF2-40B4-BE49-F238E27FC236}">
                  <a16:creationId xmlns:a16="http://schemas.microsoft.com/office/drawing/2014/main" id="{123C84FB-EC89-41D3-8D72-38032BD1978E}"/>
                </a:ext>
              </a:extLst>
            </p:cNvPr>
            <p:cNvSpPr>
              <a:spLocks noChangeArrowheads="1"/>
            </p:cNvSpPr>
            <p:nvPr/>
          </p:nvSpPr>
          <p:spPr bwMode="auto">
            <a:xfrm>
              <a:off x="1051239" y="1351074"/>
              <a:ext cx="40853" cy="40853"/>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36" name="Rectangle 559">
              <a:extLst>
                <a:ext uri="{FF2B5EF4-FFF2-40B4-BE49-F238E27FC236}">
                  <a16:creationId xmlns:a16="http://schemas.microsoft.com/office/drawing/2014/main" id="{5A3E2095-381F-42FD-805B-83B1201C6900}"/>
                </a:ext>
              </a:extLst>
            </p:cNvPr>
            <p:cNvSpPr>
              <a:spLocks noChangeArrowheads="1"/>
            </p:cNvSpPr>
            <p:nvPr/>
          </p:nvSpPr>
          <p:spPr bwMode="auto">
            <a:xfrm>
              <a:off x="1032272" y="1431321"/>
              <a:ext cx="80248" cy="80248"/>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37" name="Rectangle 560">
              <a:extLst>
                <a:ext uri="{FF2B5EF4-FFF2-40B4-BE49-F238E27FC236}">
                  <a16:creationId xmlns:a16="http://schemas.microsoft.com/office/drawing/2014/main" id="{57AE29FD-E08C-404C-850B-53A74A7E0A79}"/>
                </a:ext>
              </a:extLst>
            </p:cNvPr>
            <p:cNvSpPr>
              <a:spLocks noChangeArrowheads="1"/>
            </p:cNvSpPr>
            <p:nvPr/>
          </p:nvSpPr>
          <p:spPr bwMode="auto">
            <a:xfrm>
              <a:off x="851351" y="1251860"/>
              <a:ext cx="39395" cy="39395"/>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38" name="Rectangle 561">
              <a:extLst>
                <a:ext uri="{FF2B5EF4-FFF2-40B4-BE49-F238E27FC236}">
                  <a16:creationId xmlns:a16="http://schemas.microsoft.com/office/drawing/2014/main" id="{4625C433-E7CC-4341-A9BC-5206100D8942}"/>
                </a:ext>
              </a:extLst>
            </p:cNvPr>
            <p:cNvSpPr>
              <a:spLocks noChangeArrowheads="1"/>
            </p:cNvSpPr>
            <p:nvPr/>
          </p:nvSpPr>
          <p:spPr bwMode="auto">
            <a:xfrm>
              <a:off x="1032272" y="1231433"/>
              <a:ext cx="80248" cy="80248"/>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grpSp>
      <p:sp>
        <p:nvSpPr>
          <p:cNvPr id="1539" name="Rectangle 1538">
            <a:extLst>
              <a:ext uri="{FF2B5EF4-FFF2-40B4-BE49-F238E27FC236}">
                <a16:creationId xmlns:a16="http://schemas.microsoft.com/office/drawing/2014/main" id="{53862F09-8C2F-47F9-87DB-A02208484423}"/>
              </a:ext>
            </a:extLst>
          </p:cNvPr>
          <p:cNvSpPr/>
          <p:nvPr/>
        </p:nvSpPr>
        <p:spPr>
          <a:xfrm>
            <a:off x="4955795" y="5073199"/>
            <a:ext cx="1504951" cy="169277"/>
          </a:xfrm>
          <a:prstGeom prst="rect">
            <a:avLst/>
          </a:prstGeom>
        </p:spPr>
        <p:txBody>
          <a:bodyPr wrap="square" lIns="0" tIns="0" rIns="0" bIns="0">
            <a:spAutoFit/>
          </a:bodyPr>
          <a:lstStyle/>
          <a:p>
            <a:pPr>
              <a:spcBef>
                <a:spcPts val="600"/>
              </a:spcBef>
            </a:pPr>
            <a:r>
              <a:rPr lang="en-US" sz="1100" b="1">
                <a:solidFill>
                  <a:srgbClr val="0078D7"/>
                </a:solidFill>
              </a:rPr>
              <a:t>Unique, built-in </a:t>
            </a:r>
          </a:p>
        </p:txBody>
      </p:sp>
      <p:sp>
        <p:nvSpPr>
          <p:cNvPr id="1540" name="TextBox 1539">
            <a:extLst>
              <a:ext uri="{FF2B5EF4-FFF2-40B4-BE49-F238E27FC236}">
                <a16:creationId xmlns:a16="http://schemas.microsoft.com/office/drawing/2014/main" id="{C2749F8D-7EB7-4B73-901D-C4E43D59BECD}"/>
              </a:ext>
            </a:extLst>
          </p:cNvPr>
          <p:cNvSpPr txBox="1"/>
          <p:nvPr/>
        </p:nvSpPr>
        <p:spPr>
          <a:xfrm>
            <a:off x="4951604" y="5219225"/>
            <a:ext cx="1429602" cy="338554"/>
          </a:xfrm>
          <a:prstGeom prst="rect">
            <a:avLst/>
          </a:prstGeom>
          <a:noFill/>
        </p:spPr>
        <p:txBody>
          <a:bodyPr wrap="square" lIns="0" tIns="0" rIns="0" bIns="0" rtlCol="0" anchor="t" anchorCtr="0">
            <a:spAutoFit/>
          </a:bodyPr>
          <a:lstStyle/>
          <a:p>
            <a:pPr marL="0" marR="0" lvl="0" indent="0" algn="l" defTabSz="457200" rtl="0" eaLnBrk="1" fontAlgn="auto" latinLnBrk="0" hangingPunct="1">
              <a:spcBef>
                <a:spcPts val="600"/>
              </a:spcBef>
              <a:spcAft>
                <a:spcPts val="0"/>
              </a:spcAft>
              <a:buClrTx/>
              <a:buSzTx/>
              <a:buFontTx/>
              <a:buNone/>
              <a:tabLst/>
              <a:defRPr/>
            </a:pPr>
            <a:r>
              <a:rPr kumimoji="0" lang="en-US" sz="1100" b="0" i="0" u="none" strike="noStrike" kern="1200" cap="none" normalizeH="0" baseline="0" noProof="0">
                <a:ln>
                  <a:noFill/>
                </a:ln>
                <a:solidFill>
                  <a:schemeClr val="bg2"/>
                </a:solidFill>
                <a:effectLst/>
                <a:uLnTx/>
                <a:uFillTx/>
                <a:ea typeface="+mn-ea"/>
                <a:cs typeface="+mn-cs"/>
              </a:rPr>
              <a:t>resource management and governance</a:t>
            </a:r>
          </a:p>
        </p:txBody>
      </p:sp>
      <p:sp>
        <p:nvSpPr>
          <p:cNvPr id="1554" name="Rectangle 1553">
            <a:extLst>
              <a:ext uri="{FF2B5EF4-FFF2-40B4-BE49-F238E27FC236}">
                <a16:creationId xmlns:a16="http://schemas.microsoft.com/office/drawing/2014/main" id="{F5011416-336E-4ADA-884F-83C08327BA40}"/>
              </a:ext>
            </a:extLst>
          </p:cNvPr>
          <p:cNvSpPr/>
          <p:nvPr/>
        </p:nvSpPr>
        <p:spPr>
          <a:xfrm>
            <a:off x="845959" y="5265589"/>
            <a:ext cx="933905" cy="338554"/>
          </a:xfrm>
          <a:prstGeom prst="rect">
            <a:avLst/>
          </a:prstGeom>
        </p:spPr>
        <p:txBody>
          <a:bodyPr wrap="square" lIns="0" tIns="0" rIns="0" bIns="0" anchor="ctr" anchorCtr="0">
            <a:spAutoFit/>
          </a:bodyPr>
          <a:lstStyle/>
          <a:p>
            <a:pPr marL="0" marR="0" lvl="0" indent="0" algn="l" defTabSz="457200" rtl="0" eaLnBrk="1" fontAlgn="auto" latinLnBrk="0" hangingPunct="1">
              <a:spcBef>
                <a:spcPts val="600"/>
              </a:spcBef>
              <a:spcAft>
                <a:spcPts val="0"/>
              </a:spcAft>
              <a:buClrTx/>
              <a:buSzTx/>
              <a:buFontTx/>
              <a:buNone/>
              <a:tabLst/>
              <a:defRPr/>
            </a:pPr>
            <a:r>
              <a:rPr kumimoji="0" lang="en-US" sz="1100" b="0" i="0" u="none" strike="noStrike" kern="1200" cap="none" normalizeH="0" baseline="0" noProof="0">
                <a:ln>
                  <a:noFill/>
                </a:ln>
                <a:solidFill>
                  <a:schemeClr val="bg2"/>
                </a:solidFill>
                <a:effectLst/>
                <a:uLnTx/>
                <a:uFillTx/>
                <a:ea typeface="+mn-ea"/>
                <a:cs typeface="+mn-cs"/>
              </a:rPr>
              <a:t>threat signals</a:t>
            </a:r>
            <a:br>
              <a:rPr kumimoji="0" lang="en-US" sz="1100" b="0" i="0" u="none" strike="noStrike" kern="1200" cap="none" normalizeH="0" baseline="0" noProof="0">
                <a:ln>
                  <a:noFill/>
                </a:ln>
                <a:solidFill>
                  <a:schemeClr val="bg2"/>
                </a:solidFill>
                <a:effectLst/>
                <a:uLnTx/>
                <a:uFillTx/>
                <a:ea typeface="+mn-ea"/>
                <a:cs typeface="+mn-cs"/>
              </a:rPr>
            </a:br>
            <a:r>
              <a:rPr kumimoji="0" lang="en-US" sz="1100" b="0" i="0" u="none" strike="noStrike" kern="1200" cap="none" normalizeH="0" baseline="0" noProof="0">
                <a:ln>
                  <a:noFill/>
                </a:ln>
                <a:solidFill>
                  <a:schemeClr val="bg2"/>
                </a:solidFill>
                <a:effectLst/>
                <a:uLnTx/>
                <a:uFillTx/>
                <a:ea typeface="+mn-ea"/>
                <a:cs typeface="+mn-cs"/>
              </a:rPr>
              <a:t>analyzed daily</a:t>
            </a:r>
          </a:p>
        </p:txBody>
      </p:sp>
      <p:grpSp>
        <p:nvGrpSpPr>
          <p:cNvPr id="1555" name="Group 38" descr="analyze, search">
            <a:extLst>
              <a:ext uri="{FF2B5EF4-FFF2-40B4-BE49-F238E27FC236}">
                <a16:creationId xmlns:a16="http://schemas.microsoft.com/office/drawing/2014/main" id="{90A47D0A-5310-4E55-87F2-F1511588E958}"/>
              </a:ext>
            </a:extLst>
          </p:cNvPr>
          <p:cNvGrpSpPr>
            <a:grpSpLocks noChangeAspect="1"/>
          </p:cNvGrpSpPr>
          <p:nvPr/>
        </p:nvGrpSpPr>
        <p:grpSpPr bwMode="auto">
          <a:xfrm>
            <a:off x="493157" y="5035296"/>
            <a:ext cx="291173" cy="291173"/>
            <a:chOff x="1653" y="805"/>
            <a:chExt cx="240" cy="240"/>
          </a:xfrm>
        </p:grpSpPr>
        <p:sp>
          <p:nvSpPr>
            <p:cNvPr id="1556" name="AutoShape 37">
              <a:extLst>
                <a:ext uri="{FF2B5EF4-FFF2-40B4-BE49-F238E27FC236}">
                  <a16:creationId xmlns:a16="http://schemas.microsoft.com/office/drawing/2014/main" id="{C9840212-CC4B-42C6-B518-B756D59C2AA4}"/>
                </a:ext>
              </a:extLst>
            </p:cNvPr>
            <p:cNvSpPr>
              <a:spLocks noChangeAspect="1" noChangeArrowheads="1" noTextEdit="1"/>
            </p:cNvSpPr>
            <p:nvPr/>
          </p:nvSpPr>
          <p:spPr bwMode="auto">
            <a:xfrm>
              <a:off x="1654" y="806"/>
              <a:ext cx="239"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57" name="Freeform 39">
              <a:extLst>
                <a:ext uri="{FF2B5EF4-FFF2-40B4-BE49-F238E27FC236}">
                  <a16:creationId xmlns:a16="http://schemas.microsoft.com/office/drawing/2014/main" id="{155C34F9-B06C-4A43-B46D-2C3AD043A52E}"/>
                </a:ext>
              </a:extLst>
            </p:cNvPr>
            <p:cNvSpPr>
              <a:spLocks/>
            </p:cNvSpPr>
            <p:nvPr/>
          </p:nvSpPr>
          <p:spPr bwMode="auto">
            <a:xfrm>
              <a:off x="1653" y="805"/>
              <a:ext cx="27" cy="27"/>
            </a:xfrm>
            <a:custGeom>
              <a:avLst/>
              <a:gdLst>
                <a:gd name="T0" fmla="*/ 20 w 41"/>
                <a:gd name="T1" fmla="*/ 40 h 40"/>
                <a:gd name="T2" fmla="*/ 0 w 41"/>
                <a:gd name="T3" fmla="*/ 20 h 40"/>
                <a:gd name="T4" fmla="*/ 20 w 41"/>
                <a:gd name="T5" fmla="*/ 0 h 40"/>
                <a:gd name="T6" fmla="*/ 41 w 41"/>
                <a:gd name="T7" fmla="*/ 20 h 40"/>
                <a:gd name="T8" fmla="*/ 20 w 41"/>
                <a:gd name="T9" fmla="*/ 40 h 40"/>
              </a:gdLst>
              <a:ahLst/>
              <a:cxnLst>
                <a:cxn ang="0">
                  <a:pos x="T0" y="T1"/>
                </a:cxn>
                <a:cxn ang="0">
                  <a:pos x="T2" y="T3"/>
                </a:cxn>
                <a:cxn ang="0">
                  <a:pos x="T4" y="T5"/>
                </a:cxn>
                <a:cxn ang="0">
                  <a:pos x="T6" y="T7"/>
                </a:cxn>
                <a:cxn ang="0">
                  <a:pos x="T8" y="T9"/>
                </a:cxn>
              </a:cxnLst>
              <a:rect l="0" t="0" r="r" b="b"/>
              <a:pathLst>
                <a:path w="41" h="40">
                  <a:moveTo>
                    <a:pt x="20" y="40"/>
                  </a:moveTo>
                  <a:cubicBezTo>
                    <a:pt x="9" y="40"/>
                    <a:pt x="0" y="31"/>
                    <a:pt x="0" y="20"/>
                  </a:cubicBezTo>
                  <a:cubicBezTo>
                    <a:pt x="0" y="9"/>
                    <a:pt x="9" y="0"/>
                    <a:pt x="20" y="0"/>
                  </a:cubicBezTo>
                  <a:cubicBezTo>
                    <a:pt x="32" y="0"/>
                    <a:pt x="41" y="9"/>
                    <a:pt x="41" y="20"/>
                  </a:cubicBezTo>
                  <a:cubicBezTo>
                    <a:pt x="41" y="31"/>
                    <a:pt x="31" y="40"/>
                    <a:pt x="20" y="40"/>
                  </a:cubicBez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58" name="Oval 40">
              <a:extLst>
                <a:ext uri="{FF2B5EF4-FFF2-40B4-BE49-F238E27FC236}">
                  <a16:creationId xmlns:a16="http://schemas.microsoft.com/office/drawing/2014/main" id="{76B47766-8A20-4B57-AC82-3C272134070B}"/>
                </a:ext>
              </a:extLst>
            </p:cNvPr>
            <p:cNvSpPr>
              <a:spLocks noChangeArrowheads="1"/>
            </p:cNvSpPr>
            <p:nvPr/>
          </p:nvSpPr>
          <p:spPr bwMode="auto">
            <a:xfrm>
              <a:off x="1694" y="805"/>
              <a:ext cx="26" cy="27"/>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59" name="Oval 41">
              <a:extLst>
                <a:ext uri="{FF2B5EF4-FFF2-40B4-BE49-F238E27FC236}">
                  <a16:creationId xmlns:a16="http://schemas.microsoft.com/office/drawing/2014/main" id="{DEE19C13-9DA1-4DC8-8CBB-D154F8E46D35}"/>
                </a:ext>
              </a:extLst>
            </p:cNvPr>
            <p:cNvSpPr>
              <a:spLocks noChangeArrowheads="1"/>
            </p:cNvSpPr>
            <p:nvPr/>
          </p:nvSpPr>
          <p:spPr bwMode="auto">
            <a:xfrm>
              <a:off x="1734" y="805"/>
              <a:ext cx="26" cy="27"/>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60" name="Oval 42">
              <a:extLst>
                <a:ext uri="{FF2B5EF4-FFF2-40B4-BE49-F238E27FC236}">
                  <a16:creationId xmlns:a16="http://schemas.microsoft.com/office/drawing/2014/main" id="{1169F166-4631-4062-A92F-70C0AA9DFB6C}"/>
                </a:ext>
              </a:extLst>
            </p:cNvPr>
            <p:cNvSpPr>
              <a:spLocks noChangeArrowheads="1"/>
            </p:cNvSpPr>
            <p:nvPr/>
          </p:nvSpPr>
          <p:spPr bwMode="auto">
            <a:xfrm>
              <a:off x="1773" y="805"/>
              <a:ext cx="27" cy="27"/>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61" name="Oval 43">
              <a:extLst>
                <a:ext uri="{FF2B5EF4-FFF2-40B4-BE49-F238E27FC236}">
                  <a16:creationId xmlns:a16="http://schemas.microsoft.com/office/drawing/2014/main" id="{508E24CB-F1B5-4977-A5AC-340A087710E3}"/>
                </a:ext>
              </a:extLst>
            </p:cNvPr>
            <p:cNvSpPr>
              <a:spLocks noChangeArrowheads="1"/>
            </p:cNvSpPr>
            <p:nvPr/>
          </p:nvSpPr>
          <p:spPr bwMode="auto">
            <a:xfrm>
              <a:off x="1813" y="805"/>
              <a:ext cx="27" cy="27"/>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62" name="Oval 44">
              <a:extLst>
                <a:ext uri="{FF2B5EF4-FFF2-40B4-BE49-F238E27FC236}">
                  <a16:creationId xmlns:a16="http://schemas.microsoft.com/office/drawing/2014/main" id="{0D56341C-F024-47DB-A1A8-E9901854E29D}"/>
                </a:ext>
              </a:extLst>
            </p:cNvPr>
            <p:cNvSpPr>
              <a:spLocks noChangeArrowheads="1"/>
            </p:cNvSpPr>
            <p:nvPr/>
          </p:nvSpPr>
          <p:spPr bwMode="auto">
            <a:xfrm>
              <a:off x="1853" y="805"/>
              <a:ext cx="27" cy="27"/>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63" name="Freeform 45">
              <a:extLst>
                <a:ext uri="{FF2B5EF4-FFF2-40B4-BE49-F238E27FC236}">
                  <a16:creationId xmlns:a16="http://schemas.microsoft.com/office/drawing/2014/main" id="{2CAAB05B-18BA-4F25-AD6D-A23F99D4EE88}"/>
                </a:ext>
              </a:extLst>
            </p:cNvPr>
            <p:cNvSpPr>
              <a:spLocks/>
            </p:cNvSpPr>
            <p:nvPr/>
          </p:nvSpPr>
          <p:spPr bwMode="auto">
            <a:xfrm>
              <a:off x="1653" y="846"/>
              <a:ext cx="27" cy="26"/>
            </a:xfrm>
            <a:custGeom>
              <a:avLst/>
              <a:gdLst>
                <a:gd name="T0" fmla="*/ 20 w 41"/>
                <a:gd name="T1" fmla="*/ 40 h 40"/>
                <a:gd name="T2" fmla="*/ 0 w 41"/>
                <a:gd name="T3" fmla="*/ 20 h 40"/>
                <a:gd name="T4" fmla="*/ 20 w 41"/>
                <a:gd name="T5" fmla="*/ 0 h 40"/>
                <a:gd name="T6" fmla="*/ 41 w 41"/>
                <a:gd name="T7" fmla="*/ 20 h 40"/>
                <a:gd name="T8" fmla="*/ 20 w 41"/>
                <a:gd name="T9" fmla="*/ 40 h 40"/>
              </a:gdLst>
              <a:ahLst/>
              <a:cxnLst>
                <a:cxn ang="0">
                  <a:pos x="T0" y="T1"/>
                </a:cxn>
                <a:cxn ang="0">
                  <a:pos x="T2" y="T3"/>
                </a:cxn>
                <a:cxn ang="0">
                  <a:pos x="T4" y="T5"/>
                </a:cxn>
                <a:cxn ang="0">
                  <a:pos x="T6" y="T7"/>
                </a:cxn>
                <a:cxn ang="0">
                  <a:pos x="T8" y="T9"/>
                </a:cxn>
              </a:cxnLst>
              <a:rect l="0" t="0" r="r" b="b"/>
              <a:pathLst>
                <a:path w="41" h="40">
                  <a:moveTo>
                    <a:pt x="20" y="40"/>
                  </a:moveTo>
                  <a:cubicBezTo>
                    <a:pt x="9" y="40"/>
                    <a:pt x="0" y="31"/>
                    <a:pt x="0" y="20"/>
                  </a:cubicBezTo>
                  <a:cubicBezTo>
                    <a:pt x="0" y="9"/>
                    <a:pt x="9" y="0"/>
                    <a:pt x="20" y="0"/>
                  </a:cubicBezTo>
                  <a:cubicBezTo>
                    <a:pt x="32" y="0"/>
                    <a:pt x="41" y="9"/>
                    <a:pt x="41" y="20"/>
                  </a:cubicBezTo>
                  <a:cubicBezTo>
                    <a:pt x="41" y="31"/>
                    <a:pt x="31" y="40"/>
                    <a:pt x="20" y="40"/>
                  </a:cubicBez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64" name="Oval 46">
              <a:extLst>
                <a:ext uri="{FF2B5EF4-FFF2-40B4-BE49-F238E27FC236}">
                  <a16:creationId xmlns:a16="http://schemas.microsoft.com/office/drawing/2014/main" id="{37E11D1F-1F33-4788-A46E-D6D9EADA463A}"/>
                </a:ext>
              </a:extLst>
            </p:cNvPr>
            <p:cNvSpPr>
              <a:spLocks noChangeArrowheads="1"/>
            </p:cNvSpPr>
            <p:nvPr/>
          </p:nvSpPr>
          <p:spPr bwMode="auto">
            <a:xfrm>
              <a:off x="1694" y="846"/>
              <a:ext cx="26" cy="26"/>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65" name="Oval 47">
              <a:extLst>
                <a:ext uri="{FF2B5EF4-FFF2-40B4-BE49-F238E27FC236}">
                  <a16:creationId xmlns:a16="http://schemas.microsoft.com/office/drawing/2014/main" id="{0A74C52E-EF85-4CBB-9974-43BBF7BAE0C3}"/>
                </a:ext>
              </a:extLst>
            </p:cNvPr>
            <p:cNvSpPr>
              <a:spLocks noChangeArrowheads="1"/>
            </p:cNvSpPr>
            <p:nvPr/>
          </p:nvSpPr>
          <p:spPr bwMode="auto">
            <a:xfrm>
              <a:off x="1734" y="846"/>
              <a:ext cx="26" cy="26"/>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66" name="Oval 48">
              <a:extLst>
                <a:ext uri="{FF2B5EF4-FFF2-40B4-BE49-F238E27FC236}">
                  <a16:creationId xmlns:a16="http://schemas.microsoft.com/office/drawing/2014/main" id="{97990A55-AF5C-40B1-BA63-B479AC9A0F94}"/>
                </a:ext>
              </a:extLst>
            </p:cNvPr>
            <p:cNvSpPr>
              <a:spLocks noChangeArrowheads="1"/>
            </p:cNvSpPr>
            <p:nvPr/>
          </p:nvSpPr>
          <p:spPr bwMode="auto">
            <a:xfrm>
              <a:off x="1773" y="846"/>
              <a:ext cx="27" cy="26"/>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67" name="Oval 49">
              <a:extLst>
                <a:ext uri="{FF2B5EF4-FFF2-40B4-BE49-F238E27FC236}">
                  <a16:creationId xmlns:a16="http://schemas.microsoft.com/office/drawing/2014/main" id="{77F39E30-1D90-4A2A-B69A-15417B4A4677}"/>
                </a:ext>
              </a:extLst>
            </p:cNvPr>
            <p:cNvSpPr>
              <a:spLocks noChangeArrowheads="1"/>
            </p:cNvSpPr>
            <p:nvPr/>
          </p:nvSpPr>
          <p:spPr bwMode="auto">
            <a:xfrm>
              <a:off x="1813" y="846"/>
              <a:ext cx="27" cy="26"/>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68" name="Oval 50">
              <a:extLst>
                <a:ext uri="{FF2B5EF4-FFF2-40B4-BE49-F238E27FC236}">
                  <a16:creationId xmlns:a16="http://schemas.microsoft.com/office/drawing/2014/main" id="{075162E2-AB46-4177-9E52-A16F3B26AC01}"/>
                </a:ext>
              </a:extLst>
            </p:cNvPr>
            <p:cNvSpPr>
              <a:spLocks noChangeArrowheads="1"/>
            </p:cNvSpPr>
            <p:nvPr/>
          </p:nvSpPr>
          <p:spPr bwMode="auto">
            <a:xfrm>
              <a:off x="1853" y="846"/>
              <a:ext cx="27" cy="26"/>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69" name="Freeform 51">
              <a:extLst>
                <a:ext uri="{FF2B5EF4-FFF2-40B4-BE49-F238E27FC236}">
                  <a16:creationId xmlns:a16="http://schemas.microsoft.com/office/drawing/2014/main" id="{24EB80AF-9AA7-471B-9DDB-E1EB3F1E6F39}"/>
                </a:ext>
              </a:extLst>
            </p:cNvPr>
            <p:cNvSpPr>
              <a:spLocks/>
            </p:cNvSpPr>
            <p:nvPr/>
          </p:nvSpPr>
          <p:spPr bwMode="auto">
            <a:xfrm>
              <a:off x="1653" y="885"/>
              <a:ext cx="27" cy="27"/>
            </a:xfrm>
            <a:custGeom>
              <a:avLst/>
              <a:gdLst>
                <a:gd name="T0" fmla="*/ 20 w 41"/>
                <a:gd name="T1" fmla="*/ 41 h 41"/>
                <a:gd name="T2" fmla="*/ 0 w 41"/>
                <a:gd name="T3" fmla="*/ 21 h 41"/>
                <a:gd name="T4" fmla="*/ 20 w 41"/>
                <a:gd name="T5" fmla="*/ 0 h 41"/>
                <a:gd name="T6" fmla="*/ 41 w 41"/>
                <a:gd name="T7" fmla="*/ 21 h 41"/>
                <a:gd name="T8" fmla="*/ 20 w 41"/>
                <a:gd name="T9" fmla="*/ 41 h 41"/>
              </a:gdLst>
              <a:ahLst/>
              <a:cxnLst>
                <a:cxn ang="0">
                  <a:pos x="T0" y="T1"/>
                </a:cxn>
                <a:cxn ang="0">
                  <a:pos x="T2" y="T3"/>
                </a:cxn>
                <a:cxn ang="0">
                  <a:pos x="T4" y="T5"/>
                </a:cxn>
                <a:cxn ang="0">
                  <a:pos x="T6" y="T7"/>
                </a:cxn>
                <a:cxn ang="0">
                  <a:pos x="T8" y="T9"/>
                </a:cxn>
              </a:cxnLst>
              <a:rect l="0" t="0" r="r" b="b"/>
              <a:pathLst>
                <a:path w="41" h="41">
                  <a:moveTo>
                    <a:pt x="20" y="41"/>
                  </a:moveTo>
                  <a:cubicBezTo>
                    <a:pt x="9" y="41"/>
                    <a:pt x="0" y="32"/>
                    <a:pt x="0" y="21"/>
                  </a:cubicBezTo>
                  <a:cubicBezTo>
                    <a:pt x="0" y="9"/>
                    <a:pt x="9" y="0"/>
                    <a:pt x="20" y="0"/>
                  </a:cubicBezTo>
                  <a:cubicBezTo>
                    <a:pt x="32" y="0"/>
                    <a:pt x="41" y="9"/>
                    <a:pt x="41" y="21"/>
                  </a:cubicBezTo>
                  <a:cubicBezTo>
                    <a:pt x="41" y="32"/>
                    <a:pt x="31" y="41"/>
                    <a:pt x="20" y="41"/>
                  </a:cubicBez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70" name="Oval 52">
              <a:extLst>
                <a:ext uri="{FF2B5EF4-FFF2-40B4-BE49-F238E27FC236}">
                  <a16:creationId xmlns:a16="http://schemas.microsoft.com/office/drawing/2014/main" id="{7A7D0966-3262-4494-B17F-718DD29F6117}"/>
                </a:ext>
              </a:extLst>
            </p:cNvPr>
            <p:cNvSpPr>
              <a:spLocks noChangeArrowheads="1"/>
            </p:cNvSpPr>
            <p:nvPr/>
          </p:nvSpPr>
          <p:spPr bwMode="auto">
            <a:xfrm>
              <a:off x="1694" y="885"/>
              <a:ext cx="26" cy="27"/>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71" name="Oval 53">
              <a:extLst>
                <a:ext uri="{FF2B5EF4-FFF2-40B4-BE49-F238E27FC236}">
                  <a16:creationId xmlns:a16="http://schemas.microsoft.com/office/drawing/2014/main" id="{2FE4A151-7068-4CEE-8FAC-5E1A2C0436F8}"/>
                </a:ext>
              </a:extLst>
            </p:cNvPr>
            <p:cNvSpPr>
              <a:spLocks noChangeArrowheads="1"/>
            </p:cNvSpPr>
            <p:nvPr/>
          </p:nvSpPr>
          <p:spPr bwMode="auto">
            <a:xfrm>
              <a:off x="1734" y="885"/>
              <a:ext cx="26" cy="27"/>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72" name="Oval 54">
              <a:extLst>
                <a:ext uri="{FF2B5EF4-FFF2-40B4-BE49-F238E27FC236}">
                  <a16:creationId xmlns:a16="http://schemas.microsoft.com/office/drawing/2014/main" id="{46B3F7B3-36A8-48C9-9EA4-2323389F8DCE}"/>
                </a:ext>
              </a:extLst>
            </p:cNvPr>
            <p:cNvSpPr>
              <a:spLocks noChangeArrowheads="1"/>
            </p:cNvSpPr>
            <p:nvPr/>
          </p:nvSpPr>
          <p:spPr bwMode="auto">
            <a:xfrm>
              <a:off x="1773" y="885"/>
              <a:ext cx="27" cy="27"/>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73" name="Oval 55">
              <a:extLst>
                <a:ext uri="{FF2B5EF4-FFF2-40B4-BE49-F238E27FC236}">
                  <a16:creationId xmlns:a16="http://schemas.microsoft.com/office/drawing/2014/main" id="{BFFE537E-631E-404F-B049-0BE298F20DDB}"/>
                </a:ext>
              </a:extLst>
            </p:cNvPr>
            <p:cNvSpPr>
              <a:spLocks noChangeArrowheads="1"/>
            </p:cNvSpPr>
            <p:nvPr/>
          </p:nvSpPr>
          <p:spPr bwMode="auto">
            <a:xfrm>
              <a:off x="1813" y="885"/>
              <a:ext cx="27" cy="27"/>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74" name="Oval 56">
              <a:extLst>
                <a:ext uri="{FF2B5EF4-FFF2-40B4-BE49-F238E27FC236}">
                  <a16:creationId xmlns:a16="http://schemas.microsoft.com/office/drawing/2014/main" id="{59AEBE3F-ACC7-4F35-8129-186D3B19B175}"/>
                </a:ext>
              </a:extLst>
            </p:cNvPr>
            <p:cNvSpPr>
              <a:spLocks noChangeArrowheads="1"/>
            </p:cNvSpPr>
            <p:nvPr/>
          </p:nvSpPr>
          <p:spPr bwMode="auto">
            <a:xfrm>
              <a:off x="1853" y="885"/>
              <a:ext cx="27" cy="27"/>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75" name="Freeform 57">
              <a:extLst>
                <a:ext uri="{FF2B5EF4-FFF2-40B4-BE49-F238E27FC236}">
                  <a16:creationId xmlns:a16="http://schemas.microsoft.com/office/drawing/2014/main" id="{6D99B22E-AB46-4A0D-B965-C7325451476B}"/>
                </a:ext>
              </a:extLst>
            </p:cNvPr>
            <p:cNvSpPr>
              <a:spLocks/>
            </p:cNvSpPr>
            <p:nvPr/>
          </p:nvSpPr>
          <p:spPr bwMode="auto">
            <a:xfrm>
              <a:off x="1653" y="925"/>
              <a:ext cx="27" cy="27"/>
            </a:xfrm>
            <a:custGeom>
              <a:avLst/>
              <a:gdLst>
                <a:gd name="T0" fmla="*/ 20 w 41"/>
                <a:gd name="T1" fmla="*/ 40 h 40"/>
                <a:gd name="T2" fmla="*/ 0 w 41"/>
                <a:gd name="T3" fmla="*/ 20 h 40"/>
                <a:gd name="T4" fmla="*/ 20 w 41"/>
                <a:gd name="T5" fmla="*/ 0 h 40"/>
                <a:gd name="T6" fmla="*/ 41 w 41"/>
                <a:gd name="T7" fmla="*/ 20 h 40"/>
                <a:gd name="T8" fmla="*/ 20 w 41"/>
                <a:gd name="T9" fmla="*/ 40 h 40"/>
              </a:gdLst>
              <a:ahLst/>
              <a:cxnLst>
                <a:cxn ang="0">
                  <a:pos x="T0" y="T1"/>
                </a:cxn>
                <a:cxn ang="0">
                  <a:pos x="T2" y="T3"/>
                </a:cxn>
                <a:cxn ang="0">
                  <a:pos x="T4" y="T5"/>
                </a:cxn>
                <a:cxn ang="0">
                  <a:pos x="T6" y="T7"/>
                </a:cxn>
                <a:cxn ang="0">
                  <a:pos x="T8" y="T9"/>
                </a:cxn>
              </a:cxnLst>
              <a:rect l="0" t="0" r="r" b="b"/>
              <a:pathLst>
                <a:path w="41" h="40">
                  <a:moveTo>
                    <a:pt x="20" y="40"/>
                  </a:moveTo>
                  <a:cubicBezTo>
                    <a:pt x="9" y="40"/>
                    <a:pt x="0" y="31"/>
                    <a:pt x="0" y="20"/>
                  </a:cubicBezTo>
                  <a:cubicBezTo>
                    <a:pt x="0" y="9"/>
                    <a:pt x="9" y="0"/>
                    <a:pt x="20" y="0"/>
                  </a:cubicBezTo>
                  <a:cubicBezTo>
                    <a:pt x="32" y="0"/>
                    <a:pt x="41" y="9"/>
                    <a:pt x="41" y="20"/>
                  </a:cubicBezTo>
                  <a:cubicBezTo>
                    <a:pt x="41" y="31"/>
                    <a:pt x="31" y="40"/>
                    <a:pt x="20" y="40"/>
                  </a:cubicBez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76" name="Oval 58">
              <a:extLst>
                <a:ext uri="{FF2B5EF4-FFF2-40B4-BE49-F238E27FC236}">
                  <a16:creationId xmlns:a16="http://schemas.microsoft.com/office/drawing/2014/main" id="{5AB09183-529A-4010-BB6E-9F512788061C}"/>
                </a:ext>
              </a:extLst>
            </p:cNvPr>
            <p:cNvSpPr>
              <a:spLocks noChangeArrowheads="1"/>
            </p:cNvSpPr>
            <p:nvPr/>
          </p:nvSpPr>
          <p:spPr bwMode="auto">
            <a:xfrm>
              <a:off x="1694" y="925"/>
              <a:ext cx="26" cy="27"/>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77" name="Oval 59">
              <a:extLst>
                <a:ext uri="{FF2B5EF4-FFF2-40B4-BE49-F238E27FC236}">
                  <a16:creationId xmlns:a16="http://schemas.microsoft.com/office/drawing/2014/main" id="{E6AE2156-DFB7-4987-A703-5FA978F47527}"/>
                </a:ext>
              </a:extLst>
            </p:cNvPr>
            <p:cNvSpPr>
              <a:spLocks noChangeArrowheads="1"/>
            </p:cNvSpPr>
            <p:nvPr/>
          </p:nvSpPr>
          <p:spPr bwMode="auto">
            <a:xfrm>
              <a:off x="1734" y="925"/>
              <a:ext cx="26" cy="27"/>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78" name="Freeform 60">
              <a:extLst>
                <a:ext uri="{FF2B5EF4-FFF2-40B4-BE49-F238E27FC236}">
                  <a16:creationId xmlns:a16="http://schemas.microsoft.com/office/drawing/2014/main" id="{71D0B4D0-DA63-4ED6-838E-7920951594A3}"/>
                </a:ext>
              </a:extLst>
            </p:cNvPr>
            <p:cNvSpPr>
              <a:spLocks/>
            </p:cNvSpPr>
            <p:nvPr/>
          </p:nvSpPr>
          <p:spPr bwMode="auto">
            <a:xfrm>
              <a:off x="1653" y="965"/>
              <a:ext cx="27" cy="27"/>
            </a:xfrm>
            <a:custGeom>
              <a:avLst/>
              <a:gdLst>
                <a:gd name="T0" fmla="*/ 20 w 41"/>
                <a:gd name="T1" fmla="*/ 40 h 40"/>
                <a:gd name="T2" fmla="*/ 0 w 41"/>
                <a:gd name="T3" fmla="*/ 20 h 40"/>
                <a:gd name="T4" fmla="*/ 20 w 41"/>
                <a:gd name="T5" fmla="*/ 0 h 40"/>
                <a:gd name="T6" fmla="*/ 41 w 41"/>
                <a:gd name="T7" fmla="*/ 20 h 40"/>
                <a:gd name="T8" fmla="*/ 20 w 41"/>
                <a:gd name="T9" fmla="*/ 40 h 40"/>
              </a:gdLst>
              <a:ahLst/>
              <a:cxnLst>
                <a:cxn ang="0">
                  <a:pos x="T0" y="T1"/>
                </a:cxn>
                <a:cxn ang="0">
                  <a:pos x="T2" y="T3"/>
                </a:cxn>
                <a:cxn ang="0">
                  <a:pos x="T4" y="T5"/>
                </a:cxn>
                <a:cxn ang="0">
                  <a:pos x="T6" y="T7"/>
                </a:cxn>
                <a:cxn ang="0">
                  <a:pos x="T8" y="T9"/>
                </a:cxn>
              </a:cxnLst>
              <a:rect l="0" t="0" r="r" b="b"/>
              <a:pathLst>
                <a:path w="41" h="40">
                  <a:moveTo>
                    <a:pt x="20" y="40"/>
                  </a:moveTo>
                  <a:cubicBezTo>
                    <a:pt x="9" y="40"/>
                    <a:pt x="0" y="31"/>
                    <a:pt x="0" y="20"/>
                  </a:cubicBezTo>
                  <a:cubicBezTo>
                    <a:pt x="0" y="9"/>
                    <a:pt x="9" y="0"/>
                    <a:pt x="20" y="0"/>
                  </a:cubicBezTo>
                  <a:cubicBezTo>
                    <a:pt x="32" y="0"/>
                    <a:pt x="41" y="9"/>
                    <a:pt x="41" y="20"/>
                  </a:cubicBezTo>
                  <a:cubicBezTo>
                    <a:pt x="41" y="31"/>
                    <a:pt x="31" y="40"/>
                    <a:pt x="20" y="40"/>
                  </a:cubicBez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79" name="Oval 61">
              <a:extLst>
                <a:ext uri="{FF2B5EF4-FFF2-40B4-BE49-F238E27FC236}">
                  <a16:creationId xmlns:a16="http://schemas.microsoft.com/office/drawing/2014/main" id="{AD8E313A-6ABF-42F0-946A-86FEBED9CF52}"/>
                </a:ext>
              </a:extLst>
            </p:cNvPr>
            <p:cNvSpPr>
              <a:spLocks noChangeArrowheads="1"/>
            </p:cNvSpPr>
            <p:nvPr/>
          </p:nvSpPr>
          <p:spPr bwMode="auto">
            <a:xfrm>
              <a:off x="1694" y="965"/>
              <a:ext cx="26" cy="27"/>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80" name="Oval 62">
              <a:extLst>
                <a:ext uri="{FF2B5EF4-FFF2-40B4-BE49-F238E27FC236}">
                  <a16:creationId xmlns:a16="http://schemas.microsoft.com/office/drawing/2014/main" id="{0D92AC60-8CC5-4454-8BAC-6D211FB3087E}"/>
                </a:ext>
              </a:extLst>
            </p:cNvPr>
            <p:cNvSpPr>
              <a:spLocks noChangeArrowheads="1"/>
            </p:cNvSpPr>
            <p:nvPr/>
          </p:nvSpPr>
          <p:spPr bwMode="auto">
            <a:xfrm>
              <a:off x="1734" y="965"/>
              <a:ext cx="26" cy="27"/>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81" name="Freeform 63">
              <a:extLst>
                <a:ext uri="{FF2B5EF4-FFF2-40B4-BE49-F238E27FC236}">
                  <a16:creationId xmlns:a16="http://schemas.microsoft.com/office/drawing/2014/main" id="{DA35844D-369C-4606-A782-FAB2917D76FD}"/>
                </a:ext>
              </a:extLst>
            </p:cNvPr>
            <p:cNvSpPr>
              <a:spLocks/>
            </p:cNvSpPr>
            <p:nvPr/>
          </p:nvSpPr>
          <p:spPr bwMode="auto">
            <a:xfrm>
              <a:off x="1653" y="1005"/>
              <a:ext cx="27" cy="27"/>
            </a:xfrm>
            <a:custGeom>
              <a:avLst/>
              <a:gdLst>
                <a:gd name="T0" fmla="*/ 20 w 41"/>
                <a:gd name="T1" fmla="*/ 41 h 41"/>
                <a:gd name="T2" fmla="*/ 0 w 41"/>
                <a:gd name="T3" fmla="*/ 20 h 41"/>
                <a:gd name="T4" fmla="*/ 20 w 41"/>
                <a:gd name="T5" fmla="*/ 0 h 41"/>
                <a:gd name="T6" fmla="*/ 41 w 41"/>
                <a:gd name="T7" fmla="*/ 20 h 41"/>
                <a:gd name="T8" fmla="*/ 20 w 41"/>
                <a:gd name="T9" fmla="*/ 41 h 41"/>
              </a:gdLst>
              <a:ahLst/>
              <a:cxnLst>
                <a:cxn ang="0">
                  <a:pos x="T0" y="T1"/>
                </a:cxn>
                <a:cxn ang="0">
                  <a:pos x="T2" y="T3"/>
                </a:cxn>
                <a:cxn ang="0">
                  <a:pos x="T4" y="T5"/>
                </a:cxn>
                <a:cxn ang="0">
                  <a:pos x="T6" y="T7"/>
                </a:cxn>
                <a:cxn ang="0">
                  <a:pos x="T8" y="T9"/>
                </a:cxn>
              </a:cxnLst>
              <a:rect l="0" t="0" r="r" b="b"/>
              <a:pathLst>
                <a:path w="41" h="41">
                  <a:moveTo>
                    <a:pt x="20" y="41"/>
                  </a:moveTo>
                  <a:cubicBezTo>
                    <a:pt x="9" y="41"/>
                    <a:pt x="0" y="32"/>
                    <a:pt x="0" y="20"/>
                  </a:cubicBezTo>
                  <a:cubicBezTo>
                    <a:pt x="0" y="9"/>
                    <a:pt x="9" y="0"/>
                    <a:pt x="20" y="0"/>
                  </a:cubicBezTo>
                  <a:cubicBezTo>
                    <a:pt x="32" y="0"/>
                    <a:pt x="41" y="9"/>
                    <a:pt x="41" y="20"/>
                  </a:cubicBezTo>
                  <a:cubicBezTo>
                    <a:pt x="41" y="32"/>
                    <a:pt x="31" y="41"/>
                    <a:pt x="20" y="41"/>
                  </a:cubicBez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82" name="Oval 64">
              <a:extLst>
                <a:ext uri="{FF2B5EF4-FFF2-40B4-BE49-F238E27FC236}">
                  <a16:creationId xmlns:a16="http://schemas.microsoft.com/office/drawing/2014/main" id="{AA642B77-2DE0-44C6-A849-DFD420C81081}"/>
                </a:ext>
              </a:extLst>
            </p:cNvPr>
            <p:cNvSpPr>
              <a:spLocks noChangeArrowheads="1"/>
            </p:cNvSpPr>
            <p:nvPr/>
          </p:nvSpPr>
          <p:spPr bwMode="auto">
            <a:xfrm>
              <a:off x="1694" y="1005"/>
              <a:ext cx="26" cy="27"/>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83" name="Oval 65">
              <a:extLst>
                <a:ext uri="{FF2B5EF4-FFF2-40B4-BE49-F238E27FC236}">
                  <a16:creationId xmlns:a16="http://schemas.microsoft.com/office/drawing/2014/main" id="{23BBDBDF-1E24-4C35-98C2-C89EB8EE7B2E}"/>
                </a:ext>
              </a:extLst>
            </p:cNvPr>
            <p:cNvSpPr>
              <a:spLocks noChangeArrowheads="1"/>
            </p:cNvSpPr>
            <p:nvPr/>
          </p:nvSpPr>
          <p:spPr bwMode="auto">
            <a:xfrm>
              <a:off x="1734" y="1005"/>
              <a:ext cx="26" cy="27"/>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84" name="Freeform 66">
              <a:extLst>
                <a:ext uri="{FF2B5EF4-FFF2-40B4-BE49-F238E27FC236}">
                  <a16:creationId xmlns:a16="http://schemas.microsoft.com/office/drawing/2014/main" id="{9A133471-B8EB-4C16-987D-BC3DEB41CAB3}"/>
                </a:ext>
              </a:extLst>
            </p:cNvPr>
            <p:cNvSpPr>
              <a:spLocks noEditPoints="1"/>
            </p:cNvSpPr>
            <p:nvPr/>
          </p:nvSpPr>
          <p:spPr bwMode="auto">
            <a:xfrm>
              <a:off x="1774" y="925"/>
              <a:ext cx="119" cy="120"/>
            </a:xfrm>
            <a:custGeom>
              <a:avLst/>
              <a:gdLst>
                <a:gd name="T0" fmla="*/ 181 w 181"/>
                <a:gd name="T1" fmla="*/ 169 h 183"/>
                <a:gd name="T2" fmla="*/ 123 w 181"/>
                <a:gd name="T3" fmla="*/ 111 h 183"/>
                <a:gd name="T4" fmla="*/ 137 w 181"/>
                <a:gd name="T5" fmla="*/ 69 h 183"/>
                <a:gd name="T6" fmla="*/ 68 w 181"/>
                <a:gd name="T7" fmla="*/ 0 h 183"/>
                <a:gd name="T8" fmla="*/ 0 w 181"/>
                <a:gd name="T9" fmla="*/ 69 h 183"/>
                <a:gd name="T10" fmla="*/ 68 w 181"/>
                <a:gd name="T11" fmla="*/ 138 h 183"/>
                <a:gd name="T12" fmla="*/ 108 w 181"/>
                <a:gd name="T13" fmla="*/ 125 h 183"/>
                <a:gd name="T14" fmla="*/ 167 w 181"/>
                <a:gd name="T15" fmla="*/ 183 h 183"/>
                <a:gd name="T16" fmla="*/ 181 w 181"/>
                <a:gd name="T17" fmla="*/ 169 h 183"/>
                <a:gd name="T18" fmla="*/ 68 w 181"/>
                <a:gd name="T19" fmla="*/ 118 h 183"/>
                <a:gd name="T20" fmla="*/ 20 w 181"/>
                <a:gd name="T21" fmla="*/ 69 h 183"/>
                <a:gd name="T22" fmla="*/ 68 w 181"/>
                <a:gd name="T23" fmla="*/ 21 h 183"/>
                <a:gd name="T24" fmla="*/ 117 w 181"/>
                <a:gd name="T25" fmla="*/ 69 h 183"/>
                <a:gd name="T26" fmla="*/ 68 w 181"/>
                <a:gd name="T27" fmla="*/ 118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1" h="183">
                  <a:moveTo>
                    <a:pt x="181" y="169"/>
                  </a:moveTo>
                  <a:cubicBezTo>
                    <a:pt x="123" y="111"/>
                    <a:pt x="123" y="111"/>
                    <a:pt x="123" y="111"/>
                  </a:cubicBezTo>
                  <a:cubicBezTo>
                    <a:pt x="132" y="99"/>
                    <a:pt x="137" y="85"/>
                    <a:pt x="137" y="69"/>
                  </a:cubicBezTo>
                  <a:cubicBezTo>
                    <a:pt x="137" y="31"/>
                    <a:pt x="106" y="0"/>
                    <a:pt x="68" y="0"/>
                  </a:cubicBezTo>
                  <a:cubicBezTo>
                    <a:pt x="30" y="0"/>
                    <a:pt x="0" y="31"/>
                    <a:pt x="0" y="69"/>
                  </a:cubicBezTo>
                  <a:cubicBezTo>
                    <a:pt x="0" y="107"/>
                    <a:pt x="30" y="138"/>
                    <a:pt x="68" y="138"/>
                  </a:cubicBezTo>
                  <a:cubicBezTo>
                    <a:pt x="83" y="138"/>
                    <a:pt x="97" y="133"/>
                    <a:pt x="108" y="125"/>
                  </a:cubicBezTo>
                  <a:cubicBezTo>
                    <a:pt x="167" y="183"/>
                    <a:pt x="167" y="183"/>
                    <a:pt x="167" y="183"/>
                  </a:cubicBezTo>
                  <a:lnTo>
                    <a:pt x="181" y="169"/>
                  </a:lnTo>
                  <a:close/>
                  <a:moveTo>
                    <a:pt x="68" y="118"/>
                  </a:moveTo>
                  <a:cubicBezTo>
                    <a:pt x="42" y="118"/>
                    <a:pt x="20" y="96"/>
                    <a:pt x="20" y="69"/>
                  </a:cubicBezTo>
                  <a:cubicBezTo>
                    <a:pt x="20" y="42"/>
                    <a:pt x="42" y="21"/>
                    <a:pt x="68" y="21"/>
                  </a:cubicBezTo>
                  <a:cubicBezTo>
                    <a:pt x="95" y="21"/>
                    <a:pt x="117" y="42"/>
                    <a:pt x="117" y="69"/>
                  </a:cubicBezTo>
                  <a:cubicBezTo>
                    <a:pt x="117" y="96"/>
                    <a:pt x="95" y="118"/>
                    <a:pt x="68" y="118"/>
                  </a:cubicBez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grpSp>
      <p:sp>
        <p:nvSpPr>
          <p:cNvPr id="1585" name="Rectangle 1584">
            <a:extLst>
              <a:ext uri="{FF2B5EF4-FFF2-40B4-BE49-F238E27FC236}">
                <a16:creationId xmlns:a16="http://schemas.microsoft.com/office/drawing/2014/main" id="{289DAD42-A04B-4866-8E31-48725119BD57}"/>
              </a:ext>
            </a:extLst>
          </p:cNvPr>
          <p:cNvSpPr/>
          <p:nvPr/>
        </p:nvSpPr>
        <p:spPr>
          <a:xfrm>
            <a:off x="845959" y="5018936"/>
            <a:ext cx="795798" cy="246221"/>
          </a:xfrm>
          <a:prstGeom prst="rect">
            <a:avLst/>
          </a:prstGeom>
        </p:spPr>
        <p:txBody>
          <a:bodyPr wrap="square" lIns="0" tIns="0" rIns="0" bIns="0">
            <a:spAutoFit/>
          </a:bodyPr>
          <a:lstStyle/>
          <a:p>
            <a:pPr>
              <a:spcBef>
                <a:spcPts val="600"/>
              </a:spcBef>
            </a:pPr>
            <a:r>
              <a:rPr lang="en-US" sz="1600" b="1">
                <a:solidFill>
                  <a:srgbClr val="0078D7"/>
                </a:solidFill>
              </a:rPr>
              <a:t>6.5</a:t>
            </a:r>
            <a:r>
              <a:rPr lang="en-US" sz="1100">
                <a:solidFill>
                  <a:srgbClr val="0078D7"/>
                </a:solidFill>
              </a:rPr>
              <a:t>trillion</a:t>
            </a:r>
          </a:p>
        </p:txBody>
      </p:sp>
      <p:sp>
        <p:nvSpPr>
          <p:cNvPr id="1586" name="Rectangle 1585">
            <a:extLst>
              <a:ext uri="{FF2B5EF4-FFF2-40B4-BE49-F238E27FC236}">
                <a16:creationId xmlns:a16="http://schemas.microsoft.com/office/drawing/2014/main" id="{C2514F44-6B16-4D61-8FCC-9F2EFEBE759F}"/>
              </a:ext>
            </a:extLst>
          </p:cNvPr>
          <p:cNvSpPr/>
          <p:nvPr/>
        </p:nvSpPr>
        <p:spPr>
          <a:xfrm>
            <a:off x="845959" y="4373675"/>
            <a:ext cx="1327168" cy="338554"/>
          </a:xfrm>
          <a:prstGeom prst="rect">
            <a:avLst/>
          </a:prstGeom>
        </p:spPr>
        <p:txBody>
          <a:bodyPr wrap="square" lIns="0" tIns="0" rIns="0" bIns="0" anchor="ctr" anchorCtr="0">
            <a:spAutoFit/>
          </a:bodyPr>
          <a:lstStyle/>
          <a:p>
            <a:pPr marL="0" marR="0" lvl="0" indent="0" algn="l" defTabSz="457200" rtl="0" eaLnBrk="1" fontAlgn="auto" latinLnBrk="0" hangingPunct="1">
              <a:spcBef>
                <a:spcPts val="600"/>
              </a:spcBef>
              <a:spcAft>
                <a:spcPts val="0"/>
              </a:spcAft>
              <a:buClrTx/>
              <a:buSzTx/>
              <a:buFontTx/>
              <a:buNone/>
              <a:tabLst/>
              <a:defRPr/>
            </a:pPr>
            <a:r>
              <a:rPr kumimoji="0" lang="en-US" sz="1100" b="0" i="0" u="none" strike="noStrike" kern="1200" cap="none" normalizeH="0" baseline="0" noProof="0">
                <a:ln>
                  <a:noFill/>
                </a:ln>
                <a:solidFill>
                  <a:schemeClr val="bg2"/>
                </a:solidFill>
                <a:effectLst/>
                <a:uLnTx/>
                <a:uFillTx/>
                <a:ea typeface="+mn-ea"/>
                <a:cs typeface="+mn-cs"/>
              </a:rPr>
              <a:t>per year investment in security</a:t>
            </a:r>
          </a:p>
        </p:txBody>
      </p:sp>
      <p:grpSp>
        <p:nvGrpSpPr>
          <p:cNvPr id="1587" name="Graphic 7" descr="cost control">
            <a:extLst>
              <a:ext uri="{FF2B5EF4-FFF2-40B4-BE49-F238E27FC236}">
                <a16:creationId xmlns:a16="http://schemas.microsoft.com/office/drawing/2014/main" id="{7B75943A-26D4-4562-8D3A-9093A1A9915D}"/>
              </a:ext>
            </a:extLst>
          </p:cNvPr>
          <p:cNvGrpSpPr/>
          <p:nvPr/>
        </p:nvGrpSpPr>
        <p:grpSpPr>
          <a:xfrm>
            <a:off x="494062" y="4109533"/>
            <a:ext cx="290268" cy="290268"/>
            <a:chOff x="5336111" y="3021278"/>
            <a:chExt cx="411480" cy="411480"/>
          </a:xfrm>
        </p:grpSpPr>
        <p:sp>
          <p:nvSpPr>
            <p:cNvPr id="1588" name="Freeform: Shape 1587">
              <a:extLst>
                <a:ext uri="{FF2B5EF4-FFF2-40B4-BE49-F238E27FC236}">
                  <a16:creationId xmlns:a16="http://schemas.microsoft.com/office/drawing/2014/main" id="{AB7D535A-A6C6-493E-B42E-93968E79BFA1}"/>
                </a:ext>
              </a:extLst>
            </p:cNvPr>
            <p:cNvSpPr/>
            <p:nvPr/>
          </p:nvSpPr>
          <p:spPr>
            <a:xfrm>
              <a:off x="5336111" y="3021278"/>
              <a:ext cx="411480" cy="411480"/>
            </a:xfrm>
            <a:custGeom>
              <a:avLst/>
              <a:gdLst>
                <a:gd name="connsiteX0" fmla="*/ 206385 w 411480"/>
                <a:gd name="connsiteY0" fmla="*/ 411980 h 411480"/>
                <a:gd name="connsiteX1" fmla="*/ 411331 w 411480"/>
                <a:gd name="connsiteY1" fmla="*/ 207035 h 411480"/>
                <a:gd name="connsiteX2" fmla="*/ 206385 w 411480"/>
                <a:gd name="connsiteY2" fmla="*/ 1440 h 411480"/>
                <a:gd name="connsiteX3" fmla="*/ 1440 w 411480"/>
                <a:gd name="connsiteY3" fmla="*/ 206385 h 411480"/>
                <a:gd name="connsiteX4" fmla="*/ 206385 w 411480"/>
                <a:gd name="connsiteY4" fmla="*/ 411980 h 4114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480" h="411480">
                  <a:moveTo>
                    <a:pt x="206385" y="411980"/>
                  </a:moveTo>
                  <a:cubicBezTo>
                    <a:pt x="319939" y="411980"/>
                    <a:pt x="411331" y="319939"/>
                    <a:pt x="411331" y="207035"/>
                  </a:cubicBezTo>
                  <a:cubicBezTo>
                    <a:pt x="411980" y="93481"/>
                    <a:pt x="319939" y="1440"/>
                    <a:pt x="206385" y="1440"/>
                  </a:cubicBezTo>
                  <a:cubicBezTo>
                    <a:pt x="93481" y="1440"/>
                    <a:pt x="1440" y="93481"/>
                    <a:pt x="1440" y="206385"/>
                  </a:cubicBezTo>
                  <a:cubicBezTo>
                    <a:pt x="1440" y="319939"/>
                    <a:pt x="93481" y="411980"/>
                    <a:pt x="206385" y="411980"/>
                  </a:cubicBezTo>
                  <a:close/>
                </a:path>
              </a:pathLst>
            </a:custGeom>
            <a:solidFill>
              <a:srgbClr val="50E6FF"/>
            </a:solidFill>
            <a:ln w="4266" cap="flat">
              <a:noFill/>
              <a:prstDash val="solid"/>
              <a:miter/>
            </a:ln>
          </p:spPr>
          <p:txBody>
            <a:bodyPr rtlCol="0" anchor="ct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589" name="Freeform: Shape 1588">
              <a:extLst>
                <a:ext uri="{FF2B5EF4-FFF2-40B4-BE49-F238E27FC236}">
                  <a16:creationId xmlns:a16="http://schemas.microsoft.com/office/drawing/2014/main" id="{BF56545D-828A-467A-9FF5-4C1276C8E386}"/>
                </a:ext>
              </a:extLst>
            </p:cNvPr>
            <p:cNvSpPr/>
            <p:nvPr/>
          </p:nvSpPr>
          <p:spPr>
            <a:xfrm>
              <a:off x="5477689" y="3097945"/>
              <a:ext cx="132874" cy="248603"/>
            </a:xfrm>
            <a:custGeom>
              <a:avLst/>
              <a:gdLst>
                <a:gd name="connsiteX0" fmla="*/ 118877 w 132873"/>
                <a:gd name="connsiteY0" fmla="*/ 133402 h 248602"/>
                <a:gd name="connsiteX1" fmla="*/ 76502 w 132873"/>
                <a:gd name="connsiteY1" fmla="*/ 108858 h 248602"/>
                <a:gd name="connsiteX2" fmla="*/ 76502 w 132873"/>
                <a:gd name="connsiteY2" fmla="*/ 57892 h 248602"/>
                <a:gd name="connsiteX3" fmla="*/ 118877 w 132873"/>
                <a:gd name="connsiteY3" fmla="*/ 72041 h 248602"/>
                <a:gd name="connsiteX4" fmla="*/ 118877 w 132873"/>
                <a:gd name="connsiteY4" fmla="*/ 35225 h 248602"/>
                <a:gd name="connsiteX5" fmla="*/ 76502 w 132873"/>
                <a:gd name="connsiteY5" fmla="*/ 25984 h 248602"/>
                <a:gd name="connsiteX6" fmla="*/ 76502 w 132873"/>
                <a:gd name="connsiteY6" fmla="*/ 1440 h 248602"/>
                <a:gd name="connsiteX7" fmla="*/ 56217 w 132873"/>
                <a:gd name="connsiteY7" fmla="*/ 1440 h 248602"/>
                <a:gd name="connsiteX8" fmla="*/ 56217 w 132873"/>
                <a:gd name="connsiteY8" fmla="*/ 26634 h 248602"/>
                <a:gd name="connsiteX9" fmla="*/ 16946 w 132873"/>
                <a:gd name="connsiteY9" fmla="*/ 43815 h 248602"/>
                <a:gd name="connsiteX10" fmla="*/ 5251 w 132873"/>
                <a:gd name="connsiteY10" fmla="*/ 60419 h 248602"/>
                <a:gd name="connsiteX11" fmla="*/ 1570 w 132873"/>
                <a:gd name="connsiteY11" fmla="*/ 80054 h 248602"/>
                <a:gd name="connsiteX12" fmla="*/ 14492 w 132873"/>
                <a:gd name="connsiteY12" fmla="*/ 114416 h 248602"/>
                <a:gd name="connsiteX13" fmla="*/ 56867 w 132873"/>
                <a:gd name="connsiteY13" fmla="*/ 138960 h 248602"/>
                <a:gd name="connsiteX14" fmla="*/ 56867 w 132873"/>
                <a:gd name="connsiteY14" fmla="*/ 188049 h 248602"/>
                <a:gd name="connsiteX15" fmla="*/ 28641 w 132873"/>
                <a:gd name="connsiteY15" fmla="*/ 181264 h 248602"/>
                <a:gd name="connsiteX16" fmla="*/ 4674 w 132873"/>
                <a:gd name="connsiteY16" fmla="*/ 169569 h 248602"/>
                <a:gd name="connsiteX17" fmla="*/ 4674 w 132873"/>
                <a:gd name="connsiteY17" fmla="*/ 207035 h 248602"/>
                <a:gd name="connsiteX18" fmla="*/ 55639 w 132873"/>
                <a:gd name="connsiteY18" fmla="*/ 219957 h 248602"/>
                <a:gd name="connsiteX19" fmla="*/ 55639 w 132873"/>
                <a:gd name="connsiteY19" fmla="*/ 248183 h 248602"/>
                <a:gd name="connsiteX20" fmla="*/ 75925 w 132873"/>
                <a:gd name="connsiteY20" fmla="*/ 248183 h 248602"/>
                <a:gd name="connsiteX21" fmla="*/ 75925 w 132873"/>
                <a:gd name="connsiteY21" fmla="*/ 219307 h 248602"/>
                <a:gd name="connsiteX22" fmla="*/ 117650 w 132873"/>
                <a:gd name="connsiteY22" fmla="*/ 202704 h 248602"/>
                <a:gd name="connsiteX23" fmla="*/ 131799 w 132873"/>
                <a:gd name="connsiteY23" fmla="*/ 166464 h 248602"/>
                <a:gd name="connsiteX24" fmla="*/ 118877 w 132873"/>
                <a:gd name="connsiteY24" fmla="*/ 133402 h 248602"/>
                <a:gd name="connsiteX25" fmla="*/ 56217 w 132873"/>
                <a:gd name="connsiteY25" fmla="*/ 100917 h 248602"/>
                <a:gd name="connsiteX26" fmla="*/ 37809 w 132873"/>
                <a:gd name="connsiteY26" fmla="*/ 76950 h 248602"/>
                <a:gd name="connsiteX27" fmla="*/ 56217 w 132873"/>
                <a:gd name="connsiteY27" fmla="*/ 57315 h 248602"/>
                <a:gd name="connsiteX28" fmla="*/ 56217 w 132873"/>
                <a:gd name="connsiteY28" fmla="*/ 100917 h 248602"/>
                <a:gd name="connsiteX29" fmla="*/ 75852 w 132873"/>
                <a:gd name="connsiteY29" fmla="*/ 187472 h 248602"/>
                <a:gd name="connsiteX30" fmla="*/ 75852 w 132873"/>
                <a:gd name="connsiteY30" fmla="*/ 146324 h 248602"/>
                <a:gd name="connsiteX31" fmla="*/ 95488 w 132873"/>
                <a:gd name="connsiteY31" fmla="*/ 167836 h 248602"/>
                <a:gd name="connsiteX32" fmla="*/ 75852 w 132873"/>
                <a:gd name="connsiteY32" fmla="*/ 187472 h 248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32873" h="248602">
                  <a:moveTo>
                    <a:pt x="118877" y="133402"/>
                  </a:moveTo>
                  <a:cubicBezTo>
                    <a:pt x="110287" y="124162"/>
                    <a:pt x="96138" y="116221"/>
                    <a:pt x="76502" y="108858"/>
                  </a:cubicBezTo>
                  <a:lnTo>
                    <a:pt x="76502" y="57892"/>
                  </a:lnTo>
                  <a:cubicBezTo>
                    <a:pt x="92456" y="59769"/>
                    <a:pt x="106605" y="64678"/>
                    <a:pt x="118877" y="72041"/>
                  </a:cubicBezTo>
                  <a:lnTo>
                    <a:pt x="118877" y="35225"/>
                  </a:lnTo>
                  <a:cubicBezTo>
                    <a:pt x="109637" y="29666"/>
                    <a:pt x="94910" y="26634"/>
                    <a:pt x="76502" y="25984"/>
                  </a:cubicBezTo>
                  <a:lnTo>
                    <a:pt x="76502" y="1440"/>
                  </a:lnTo>
                  <a:lnTo>
                    <a:pt x="56217" y="1440"/>
                  </a:lnTo>
                  <a:lnTo>
                    <a:pt x="56217" y="26634"/>
                  </a:lnTo>
                  <a:cubicBezTo>
                    <a:pt x="40263" y="27861"/>
                    <a:pt x="26764" y="33420"/>
                    <a:pt x="16946" y="43815"/>
                  </a:cubicBezTo>
                  <a:cubicBezTo>
                    <a:pt x="12037" y="48724"/>
                    <a:pt x="8356" y="54283"/>
                    <a:pt x="5251" y="60419"/>
                  </a:cubicBezTo>
                  <a:cubicBezTo>
                    <a:pt x="2797" y="66554"/>
                    <a:pt x="920" y="73340"/>
                    <a:pt x="1570" y="80054"/>
                  </a:cubicBezTo>
                  <a:cubicBezTo>
                    <a:pt x="1570" y="94203"/>
                    <a:pt x="5901" y="105826"/>
                    <a:pt x="14492" y="114416"/>
                  </a:cubicBezTo>
                  <a:cubicBezTo>
                    <a:pt x="22504" y="123007"/>
                    <a:pt x="36581" y="131597"/>
                    <a:pt x="56867" y="138960"/>
                  </a:cubicBezTo>
                  <a:lnTo>
                    <a:pt x="56867" y="188049"/>
                  </a:lnTo>
                  <a:cubicBezTo>
                    <a:pt x="48854" y="187399"/>
                    <a:pt x="39036" y="184945"/>
                    <a:pt x="28641" y="181264"/>
                  </a:cubicBezTo>
                  <a:cubicBezTo>
                    <a:pt x="17596" y="176932"/>
                    <a:pt x="10233" y="173900"/>
                    <a:pt x="4674" y="169569"/>
                  </a:cubicBezTo>
                  <a:lnTo>
                    <a:pt x="4674" y="207035"/>
                  </a:lnTo>
                  <a:cubicBezTo>
                    <a:pt x="20628" y="215626"/>
                    <a:pt x="37809" y="219957"/>
                    <a:pt x="55639" y="219957"/>
                  </a:cubicBezTo>
                  <a:lnTo>
                    <a:pt x="55639" y="248183"/>
                  </a:lnTo>
                  <a:lnTo>
                    <a:pt x="75925" y="248183"/>
                  </a:lnTo>
                  <a:lnTo>
                    <a:pt x="75925" y="219307"/>
                  </a:lnTo>
                  <a:cubicBezTo>
                    <a:pt x="94333" y="217430"/>
                    <a:pt x="107832" y="211294"/>
                    <a:pt x="117650" y="202704"/>
                  </a:cubicBezTo>
                  <a:cubicBezTo>
                    <a:pt x="126890" y="193463"/>
                    <a:pt x="131799" y="181841"/>
                    <a:pt x="131799" y="166464"/>
                  </a:cubicBezTo>
                  <a:cubicBezTo>
                    <a:pt x="131149" y="152460"/>
                    <a:pt x="127468" y="141992"/>
                    <a:pt x="118877" y="133402"/>
                  </a:cubicBezTo>
                  <a:close/>
                  <a:moveTo>
                    <a:pt x="56217" y="100917"/>
                  </a:moveTo>
                  <a:cubicBezTo>
                    <a:pt x="43945" y="94781"/>
                    <a:pt x="37809" y="86768"/>
                    <a:pt x="37809" y="76950"/>
                  </a:cubicBezTo>
                  <a:cubicBezTo>
                    <a:pt x="37809" y="66482"/>
                    <a:pt x="43945" y="59769"/>
                    <a:pt x="56217" y="57315"/>
                  </a:cubicBezTo>
                  <a:lnTo>
                    <a:pt x="56217" y="100917"/>
                  </a:lnTo>
                  <a:close/>
                  <a:moveTo>
                    <a:pt x="75852" y="187472"/>
                  </a:moveTo>
                  <a:lnTo>
                    <a:pt x="75852" y="146324"/>
                  </a:lnTo>
                  <a:cubicBezTo>
                    <a:pt x="88774" y="151883"/>
                    <a:pt x="95488" y="158596"/>
                    <a:pt x="95488" y="167836"/>
                  </a:cubicBezTo>
                  <a:cubicBezTo>
                    <a:pt x="94910" y="178881"/>
                    <a:pt x="88774" y="185017"/>
                    <a:pt x="75852" y="187472"/>
                  </a:cubicBezTo>
                  <a:close/>
                </a:path>
              </a:pathLst>
            </a:custGeom>
            <a:solidFill>
              <a:srgbClr val="0078D4"/>
            </a:solidFill>
            <a:ln w="4266" cap="flat">
              <a:noFill/>
              <a:prstDash val="solid"/>
              <a:miter/>
            </a:ln>
          </p:spPr>
          <p:txBody>
            <a:bodyPr rtlCol="0" anchor="ct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grpSp>
      <p:sp>
        <p:nvSpPr>
          <p:cNvPr id="1590" name="Rectangle 1589">
            <a:extLst>
              <a:ext uri="{FF2B5EF4-FFF2-40B4-BE49-F238E27FC236}">
                <a16:creationId xmlns:a16="http://schemas.microsoft.com/office/drawing/2014/main" id="{EE2AF973-0F7F-4301-9BE4-523393132CA7}"/>
              </a:ext>
            </a:extLst>
          </p:cNvPr>
          <p:cNvSpPr/>
          <p:nvPr/>
        </p:nvSpPr>
        <p:spPr>
          <a:xfrm>
            <a:off x="845959" y="4118990"/>
            <a:ext cx="910426" cy="246221"/>
          </a:xfrm>
          <a:prstGeom prst="rect">
            <a:avLst/>
          </a:prstGeom>
        </p:spPr>
        <p:txBody>
          <a:bodyPr wrap="square" lIns="0" tIns="0" rIns="0" bIns="0">
            <a:spAutoFit/>
          </a:bodyPr>
          <a:lstStyle/>
          <a:p>
            <a:pPr>
              <a:spcBef>
                <a:spcPts val="600"/>
              </a:spcBef>
            </a:pPr>
            <a:r>
              <a:rPr lang="en-US" sz="1600" b="1">
                <a:solidFill>
                  <a:srgbClr val="0078D7"/>
                </a:solidFill>
              </a:rPr>
              <a:t>1</a:t>
            </a:r>
            <a:r>
              <a:rPr lang="en-US" sz="1100">
                <a:solidFill>
                  <a:srgbClr val="0078D7"/>
                </a:solidFill>
              </a:rPr>
              <a:t>billion</a:t>
            </a:r>
            <a:r>
              <a:rPr lang="en-US" sz="1600" b="1">
                <a:solidFill>
                  <a:srgbClr val="0078D7"/>
                </a:solidFill>
              </a:rPr>
              <a:t> </a:t>
            </a:r>
          </a:p>
        </p:txBody>
      </p:sp>
      <p:sp>
        <p:nvSpPr>
          <p:cNvPr id="1599" name="TextBox 1598">
            <a:extLst>
              <a:ext uri="{FF2B5EF4-FFF2-40B4-BE49-F238E27FC236}">
                <a16:creationId xmlns:a16="http://schemas.microsoft.com/office/drawing/2014/main" id="{2638685E-1E48-450D-9E2D-132BC427F33B}"/>
              </a:ext>
            </a:extLst>
          </p:cNvPr>
          <p:cNvSpPr txBox="1"/>
          <p:nvPr/>
        </p:nvSpPr>
        <p:spPr>
          <a:xfrm>
            <a:off x="2991015" y="5549591"/>
            <a:ext cx="1266718" cy="846386"/>
          </a:xfrm>
          <a:prstGeom prst="rect">
            <a:avLst/>
          </a:prstGeom>
          <a:noFill/>
        </p:spPr>
        <p:txBody>
          <a:bodyPr wrap="square" lIns="0" tIns="0" rIns="0" bIns="0" rtlCol="0" anchor="t" anchorCtr="0">
            <a:spAutoFit/>
          </a:bodyPr>
          <a:lstStyle/>
          <a:p>
            <a:pPr lvl="0">
              <a:spcBef>
                <a:spcPts val="300"/>
              </a:spcBef>
              <a:defRPr/>
            </a:pPr>
            <a:r>
              <a:rPr kumimoji="0" lang="en-US" sz="1100" b="0" i="0" u="none" strike="noStrike" kern="1200" cap="none" normalizeH="0" baseline="0" noProof="0">
                <a:ln>
                  <a:noFill/>
                </a:ln>
                <a:solidFill>
                  <a:schemeClr val="bg2"/>
                </a:solidFill>
                <a:effectLst/>
                <a:uLnTx/>
                <a:uFillTx/>
                <a:ea typeface="+mn-ea"/>
                <a:cs typeface="+mn-cs"/>
              </a:rPr>
              <a:t>Free Extended</a:t>
            </a:r>
            <a:br>
              <a:rPr kumimoji="0" lang="en-US" sz="1100" b="0" i="0" u="none" strike="noStrike" kern="1200" cap="none" normalizeH="0" baseline="0" noProof="0">
                <a:ln>
                  <a:noFill/>
                </a:ln>
                <a:solidFill>
                  <a:schemeClr val="bg2"/>
                </a:solidFill>
                <a:effectLst/>
                <a:uLnTx/>
                <a:uFillTx/>
                <a:ea typeface="+mn-ea"/>
                <a:cs typeface="+mn-cs"/>
              </a:rPr>
            </a:br>
            <a:r>
              <a:rPr lang="en-US" sz="1100">
                <a:solidFill>
                  <a:schemeClr val="bg2"/>
                </a:solidFill>
              </a:rPr>
              <a:t>Security Updates for Windows Server 2008 and Windows Server 2008 R2</a:t>
            </a:r>
          </a:p>
        </p:txBody>
      </p:sp>
      <p:pic>
        <p:nvPicPr>
          <p:cNvPr id="1600" name="Graphic 256" descr="lock">
            <a:extLst>
              <a:ext uri="{FF2B5EF4-FFF2-40B4-BE49-F238E27FC236}">
                <a16:creationId xmlns:a16="http://schemas.microsoft.com/office/drawing/2014/main" id="{D0953B30-C849-4D63-A385-00436B5C190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604102" y="5523984"/>
            <a:ext cx="285750" cy="285750"/>
          </a:xfrm>
          <a:prstGeom prst="rect">
            <a:avLst/>
          </a:prstGeom>
        </p:spPr>
      </p:pic>
      <p:sp>
        <p:nvSpPr>
          <p:cNvPr id="1601" name="TextBox 1600">
            <a:extLst>
              <a:ext uri="{FF2B5EF4-FFF2-40B4-BE49-F238E27FC236}">
                <a16:creationId xmlns:a16="http://schemas.microsoft.com/office/drawing/2014/main" id="{00A007B9-FD80-4326-8D75-83EEA92A777D}"/>
              </a:ext>
            </a:extLst>
          </p:cNvPr>
          <p:cNvSpPr txBox="1"/>
          <p:nvPr/>
        </p:nvSpPr>
        <p:spPr>
          <a:xfrm>
            <a:off x="4979563" y="4210460"/>
            <a:ext cx="1813538" cy="507831"/>
          </a:xfrm>
          <a:prstGeom prst="rect">
            <a:avLst/>
          </a:prstGeom>
          <a:noFill/>
        </p:spPr>
        <p:txBody>
          <a:bodyPr wrap="square" lIns="0" tIns="0" rIns="0" bIns="0" rtlCol="0" anchor="t" anchorCtr="0">
            <a:spAutoFit/>
          </a:bodyPr>
          <a:lstStyle/>
          <a:p>
            <a:pPr marL="0" marR="0" lvl="0" indent="0" algn="l" defTabSz="457200" rtl="0" eaLnBrk="1" fontAlgn="auto" latinLnBrk="0" hangingPunct="1">
              <a:spcBef>
                <a:spcPts val="600"/>
              </a:spcBef>
              <a:spcAft>
                <a:spcPts val="0"/>
              </a:spcAft>
              <a:buClrTx/>
              <a:buSzTx/>
              <a:buFontTx/>
              <a:buNone/>
              <a:tabLst/>
              <a:defRPr/>
            </a:pPr>
            <a:r>
              <a:rPr kumimoji="0" lang="en-US" sz="1100" b="0" i="0" u="none" strike="noStrike" kern="1200" cap="none" normalizeH="0" baseline="0" noProof="0">
                <a:ln>
                  <a:noFill/>
                </a:ln>
                <a:solidFill>
                  <a:schemeClr val="bg2"/>
                </a:solidFill>
                <a:effectLst/>
                <a:uLnTx/>
                <a:uFillTx/>
                <a:ea typeface="+mn-ea"/>
                <a:cs typeface="+mn-cs"/>
              </a:rPr>
              <a:t>with evergreen SQL, </a:t>
            </a:r>
            <a:br>
              <a:rPr kumimoji="0" lang="en-US" sz="1100" b="0" i="0" u="none" strike="noStrike" kern="1200" cap="none" normalizeH="0" baseline="0" noProof="0">
                <a:ln>
                  <a:noFill/>
                </a:ln>
                <a:solidFill>
                  <a:schemeClr val="bg2"/>
                </a:solidFill>
                <a:effectLst/>
                <a:uLnTx/>
                <a:uFillTx/>
                <a:ea typeface="+mn-ea"/>
                <a:cs typeface="+mn-cs"/>
              </a:rPr>
            </a:br>
            <a:r>
              <a:rPr kumimoji="0" lang="en-US" sz="1100" b="0" i="0" u="none" strike="noStrike" kern="1200" cap="none" normalizeH="0" baseline="0" noProof="0">
                <a:ln>
                  <a:noFill/>
                </a:ln>
                <a:solidFill>
                  <a:schemeClr val="bg2"/>
                </a:solidFill>
                <a:effectLst/>
                <a:uLnTx/>
                <a:uFillTx/>
                <a:ea typeface="+mn-ea"/>
                <a:cs typeface="+mn-cs"/>
              </a:rPr>
              <a:t>which never needs to </a:t>
            </a:r>
            <a:br>
              <a:rPr kumimoji="0" lang="en-US" sz="1100" b="0" i="0" u="none" strike="noStrike" kern="1200" cap="none" normalizeH="0" baseline="0" noProof="0">
                <a:ln>
                  <a:noFill/>
                </a:ln>
                <a:solidFill>
                  <a:schemeClr val="bg2"/>
                </a:solidFill>
                <a:effectLst/>
                <a:uLnTx/>
                <a:uFillTx/>
                <a:ea typeface="+mn-ea"/>
                <a:cs typeface="+mn-cs"/>
              </a:rPr>
            </a:br>
            <a:r>
              <a:rPr kumimoji="0" lang="en-US" sz="1100" b="0" i="0" u="none" strike="noStrike" kern="1200" cap="none" normalizeH="0" baseline="0" noProof="0">
                <a:ln>
                  <a:noFill/>
                </a:ln>
                <a:solidFill>
                  <a:schemeClr val="bg2"/>
                </a:solidFill>
                <a:effectLst/>
                <a:uLnTx/>
                <a:uFillTx/>
                <a:ea typeface="+mn-ea"/>
                <a:cs typeface="+mn-cs"/>
              </a:rPr>
              <a:t>be patched or updated</a:t>
            </a:r>
          </a:p>
        </p:txBody>
      </p:sp>
      <p:sp>
        <p:nvSpPr>
          <p:cNvPr id="1602" name="Freeform 7">
            <a:extLst>
              <a:ext uri="{FF2B5EF4-FFF2-40B4-BE49-F238E27FC236}">
                <a16:creationId xmlns:a16="http://schemas.microsoft.com/office/drawing/2014/main" id="{29D58375-1708-4836-8F1E-2AAA7F77AFF5}"/>
              </a:ext>
            </a:extLst>
          </p:cNvPr>
          <p:cNvSpPr>
            <a:spLocks/>
          </p:cNvSpPr>
          <p:nvPr/>
        </p:nvSpPr>
        <p:spPr bwMode="auto">
          <a:xfrm>
            <a:off x="4561705" y="4041597"/>
            <a:ext cx="358775" cy="215900"/>
          </a:xfrm>
          <a:custGeom>
            <a:avLst/>
            <a:gdLst>
              <a:gd name="T0" fmla="*/ 224 w 264"/>
              <a:gd name="T1" fmla="*/ 78 h 158"/>
              <a:gd name="T2" fmla="*/ 208 w 264"/>
              <a:gd name="T3" fmla="*/ 82 h 158"/>
              <a:gd name="T4" fmla="*/ 212 w 264"/>
              <a:gd name="T5" fmla="*/ 61 h 158"/>
              <a:gd name="T6" fmla="*/ 151 w 264"/>
              <a:gd name="T7" fmla="*/ 0 h 158"/>
              <a:gd name="T8" fmla="*/ 92 w 264"/>
              <a:gd name="T9" fmla="*/ 47 h 158"/>
              <a:gd name="T10" fmla="*/ 68 w 264"/>
              <a:gd name="T11" fmla="*/ 37 h 158"/>
              <a:gd name="T12" fmla="*/ 35 w 264"/>
              <a:gd name="T13" fmla="*/ 70 h 158"/>
              <a:gd name="T14" fmla="*/ 35 w 264"/>
              <a:gd name="T15" fmla="*/ 71 h 158"/>
              <a:gd name="T16" fmla="*/ 0 w 264"/>
              <a:gd name="T17" fmla="*/ 114 h 158"/>
              <a:gd name="T18" fmla="*/ 44 w 264"/>
              <a:gd name="T19" fmla="*/ 158 h 158"/>
              <a:gd name="T20" fmla="*/ 224 w 264"/>
              <a:gd name="T21" fmla="*/ 158 h 158"/>
              <a:gd name="T22" fmla="*/ 264 w 264"/>
              <a:gd name="T23" fmla="*/ 118 h 158"/>
              <a:gd name="T24" fmla="*/ 224 w 264"/>
              <a:gd name="T25" fmla="*/ 7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4" h="158">
                <a:moveTo>
                  <a:pt x="224" y="78"/>
                </a:moveTo>
                <a:cubicBezTo>
                  <a:pt x="218" y="78"/>
                  <a:pt x="212" y="80"/>
                  <a:pt x="208" y="82"/>
                </a:cubicBezTo>
                <a:cubicBezTo>
                  <a:pt x="210" y="75"/>
                  <a:pt x="212" y="68"/>
                  <a:pt x="212" y="61"/>
                </a:cubicBezTo>
                <a:cubicBezTo>
                  <a:pt x="212" y="27"/>
                  <a:pt x="184" y="0"/>
                  <a:pt x="151" y="0"/>
                </a:cubicBezTo>
                <a:cubicBezTo>
                  <a:pt x="122" y="0"/>
                  <a:pt x="98" y="20"/>
                  <a:pt x="92" y="47"/>
                </a:cubicBezTo>
                <a:cubicBezTo>
                  <a:pt x="86" y="41"/>
                  <a:pt x="77" y="37"/>
                  <a:pt x="68" y="37"/>
                </a:cubicBezTo>
                <a:cubicBezTo>
                  <a:pt x="50" y="37"/>
                  <a:pt x="35" y="52"/>
                  <a:pt x="35" y="70"/>
                </a:cubicBezTo>
                <a:cubicBezTo>
                  <a:pt x="35" y="70"/>
                  <a:pt x="35" y="70"/>
                  <a:pt x="35" y="71"/>
                </a:cubicBezTo>
                <a:cubicBezTo>
                  <a:pt x="15" y="75"/>
                  <a:pt x="0" y="92"/>
                  <a:pt x="0" y="114"/>
                </a:cubicBezTo>
                <a:cubicBezTo>
                  <a:pt x="0" y="138"/>
                  <a:pt x="19" y="158"/>
                  <a:pt x="44" y="158"/>
                </a:cubicBezTo>
                <a:cubicBezTo>
                  <a:pt x="46" y="158"/>
                  <a:pt x="222" y="158"/>
                  <a:pt x="224" y="158"/>
                </a:cubicBezTo>
                <a:cubicBezTo>
                  <a:pt x="246" y="158"/>
                  <a:pt x="264" y="140"/>
                  <a:pt x="264" y="118"/>
                </a:cubicBezTo>
                <a:cubicBezTo>
                  <a:pt x="264" y="96"/>
                  <a:pt x="246" y="78"/>
                  <a:pt x="224" y="78"/>
                </a:cubicBez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603" name="Rectangle 1602">
            <a:extLst>
              <a:ext uri="{FF2B5EF4-FFF2-40B4-BE49-F238E27FC236}">
                <a16:creationId xmlns:a16="http://schemas.microsoft.com/office/drawing/2014/main" id="{AD49B147-3347-409E-88FB-406D42111F83}"/>
              </a:ext>
            </a:extLst>
          </p:cNvPr>
          <p:cNvSpPr/>
          <p:nvPr/>
        </p:nvSpPr>
        <p:spPr>
          <a:xfrm>
            <a:off x="4985815" y="4061611"/>
            <a:ext cx="1043940" cy="169277"/>
          </a:xfrm>
          <a:prstGeom prst="rect">
            <a:avLst/>
          </a:prstGeom>
        </p:spPr>
        <p:txBody>
          <a:bodyPr wrap="square" lIns="0" tIns="0" rIns="0" bIns="0">
            <a:spAutoFit/>
          </a:bodyPr>
          <a:lstStyle/>
          <a:p>
            <a:pPr>
              <a:spcBef>
                <a:spcPts val="600"/>
              </a:spcBef>
            </a:pPr>
            <a:r>
              <a:rPr lang="en-US" sz="1100" b="1">
                <a:solidFill>
                  <a:srgbClr val="0078D7"/>
                </a:solidFill>
              </a:rPr>
              <a:t>Only cloud </a:t>
            </a:r>
          </a:p>
        </p:txBody>
      </p:sp>
      <p:grpSp>
        <p:nvGrpSpPr>
          <p:cNvPr id="1604" name="Group 4" descr="fully managed">
            <a:extLst>
              <a:ext uri="{FF2B5EF4-FFF2-40B4-BE49-F238E27FC236}">
                <a16:creationId xmlns:a16="http://schemas.microsoft.com/office/drawing/2014/main" id="{1B3D0581-4311-48B3-8AC6-61AF608FBCC5}"/>
              </a:ext>
            </a:extLst>
          </p:cNvPr>
          <p:cNvGrpSpPr>
            <a:grpSpLocks noChangeAspect="1"/>
          </p:cNvGrpSpPr>
          <p:nvPr/>
        </p:nvGrpSpPr>
        <p:grpSpPr bwMode="auto">
          <a:xfrm>
            <a:off x="4546776" y="5883648"/>
            <a:ext cx="407852" cy="366819"/>
            <a:chOff x="390" y="763"/>
            <a:chExt cx="328" cy="295"/>
          </a:xfrm>
        </p:grpSpPr>
        <p:sp>
          <p:nvSpPr>
            <p:cNvPr id="1605" name="AutoShape 3">
              <a:extLst>
                <a:ext uri="{FF2B5EF4-FFF2-40B4-BE49-F238E27FC236}">
                  <a16:creationId xmlns:a16="http://schemas.microsoft.com/office/drawing/2014/main" id="{19F2AA05-9585-420A-BC2E-729EDBC99561}"/>
                </a:ext>
              </a:extLst>
            </p:cNvPr>
            <p:cNvSpPr>
              <a:spLocks noChangeAspect="1" noChangeArrowheads="1" noTextEdit="1"/>
            </p:cNvSpPr>
            <p:nvPr/>
          </p:nvSpPr>
          <p:spPr bwMode="auto">
            <a:xfrm>
              <a:off x="390" y="763"/>
              <a:ext cx="328"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606" name="Freeform 5">
              <a:extLst>
                <a:ext uri="{FF2B5EF4-FFF2-40B4-BE49-F238E27FC236}">
                  <a16:creationId xmlns:a16="http://schemas.microsoft.com/office/drawing/2014/main" id="{FB00B987-2047-4C14-98D0-C7C6DF0F5BCE}"/>
                </a:ext>
              </a:extLst>
            </p:cNvPr>
            <p:cNvSpPr>
              <a:spLocks/>
            </p:cNvSpPr>
            <p:nvPr/>
          </p:nvSpPr>
          <p:spPr bwMode="auto">
            <a:xfrm>
              <a:off x="511" y="829"/>
              <a:ext cx="87" cy="49"/>
            </a:xfrm>
            <a:custGeom>
              <a:avLst/>
              <a:gdLst>
                <a:gd name="T0" fmla="*/ 101 w 101"/>
                <a:gd name="T1" fmla="*/ 0 h 57"/>
                <a:gd name="T2" fmla="*/ 0 w 101"/>
                <a:gd name="T3" fmla="*/ 0 h 57"/>
                <a:gd name="T4" fmla="*/ 0 w 101"/>
                <a:gd name="T5" fmla="*/ 32 h 57"/>
                <a:gd name="T6" fmla="*/ 51 w 101"/>
                <a:gd name="T7" fmla="*/ 57 h 57"/>
                <a:gd name="T8" fmla="*/ 101 w 101"/>
                <a:gd name="T9" fmla="*/ 32 h 57"/>
                <a:gd name="T10" fmla="*/ 101 w 101"/>
                <a:gd name="T11" fmla="*/ 0 h 57"/>
              </a:gdLst>
              <a:ahLst/>
              <a:cxnLst>
                <a:cxn ang="0">
                  <a:pos x="T0" y="T1"/>
                </a:cxn>
                <a:cxn ang="0">
                  <a:pos x="T2" y="T3"/>
                </a:cxn>
                <a:cxn ang="0">
                  <a:pos x="T4" y="T5"/>
                </a:cxn>
                <a:cxn ang="0">
                  <a:pos x="T6" y="T7"/>
                </a:cxn>
                <a:cxn ang="0">
                  <a:pos x="T8" y="T9"/>
                </a:cxn>
                <a:cxn ang="0">
                  <a:pos x="T10" y="T11"/>
                </a:cxn>
              </a:cxnLst>
              <a:rect l="0" t="0" r="r" b="b"/>
              <a:pathLst>
                <a:path w="101" h="57">
                  <a:moveTo>
                    <a:pt x="101" y="0"/>
                  </a:moveTo>
                  <a:cubicBezTo>
                    <a:pt x="0" y="0"/>
                    <a:pt x="0" y="0"/>
                    <a:pt x="0" y="0"/>
                  </a:cubicBezTo>
                  <a:cubicBezTo>
                    <a:pt x="0" y="32"/>
                    <a:pt x="0" y="32"/>
                    <a:pt x="0" y="32"/>
                  </a:cubicBezTo>
                  <a:cubicBezTo>
                    <a:pt x="0" y="46"/>
                    <a:pt x="23" y="57"/>
                    <a:pt x="51" y="57"/>
                  </a:cubicBezTo>
                  <a:cubicBezTo>
                    <a:pt x="78" y="57"/>
                    <a:pt x="101" y="46"/>
                    <a:pt x="101" y="32"/>
                  </a:cubicBezTo>
                  <a:cubicBezTo>
                    <a:pt x="101" y="32"/>
                    <a:pt x="101" y="0"/>
                    <a:pt x="101" y="0"/>
                  </a:cubicBezTo>
                  <a:close/>
                </a:path>
              </a:pathLst>
            </a:custGeom>
            <a:solidFill>
              <a:srgbClr val="0078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607" name="Freeform 6">
              <a:extLst>
                <a:ext uri="{FF2B5EF4-FFF2-40B4-BE49-F238E27FC236}">
                  <a16:creationId xmlns:a16="http://schemas.microsoft.com/office/drawing/2014/main" id="{A93CBB1E-8FE2-442D-9A36-B700D5B3FBAD}"/>
                </a:ext>
              </a:extLst>
            </p:cNvPr>
            <p:cNvSpPr>
              <a:spLocks/>
            </p:cNvSpPr>
            <p:nvPr/>
          </p:nvSpPr>
          <p:spPr bwMode="auto">
            <a:xfrm>
              <a:off x="511" y="824"/>
              <a:ext cx="87" cy="46"/>
            </a:xfrm>
            <a:custGeom>
              <a:avLst/>
              <a:gdLst>
                <a:gd name="T0" fmla="*/ 101 w 101"/>
                <a:gd name="T1" fmla="*/ 0 h 53"/>
                <a:gd name="T2" fmla="*/ 101 w 101"/>
                <a:gd name="T3" fmla="*/ 28 h 53"/>
                <a:gd name="T4" fmla="*/ 51 w 101"/>
                <a:gd name="T5" fmla="*/ 53 h 53"/>
                <a:gd name="T6" fmla="*/ 0 w 101"/>
                <a:gd name="T7" fmla="*/ 28 h 53"/>
                <a:gd name="T8" fmla="*/ 0 w 101"/>
                <a:gd name="T9" fmla="*/ 0 h 53"/>
                <a:gd name="T10" fmla="*/ 101 w 101"/>
                <a:gd name="T11" fmla="*/ 0 h 53"/>
              </a:gdLst>
              <a:ahLst/>
              <a:cxnLst>
                <a:cxn ang="0">
                  <a:pos x="T0" y="T1"/>
                </a:cxn>
                <a:cxn ang="0">
                  <a:pos x="T2" y="T3"/>
                </a:cxn>
                <a:cxn ang="0">
                  <a:pos x="T4" y="T5"/>
                </a:cxn>
                <a:cxn ang="0">
                  <a:pos x="T6" y="T7"/>
                </a:cxn>
                <a:cxn ang="0">
                  <a:pos x="T8" y="T9"/>
                </a:cxn>
                <a:cxn ang="0">
                  <a:pos x="T10" y="T11"/>
                </a:cxn>
              </a:cxnLst>
              <a:rect l="0" t="0" r="r" b="b"/>
              <a:pathLst>
                <a:path w="101" h="53">
                  <a:moveTo>
                    <a:pt x="101" y="0"/>
                  </a:moveTo>
                  <a:cubicBezTo>
                    <a:pt x="101" y="28"/>
                    <a:pt x="101" y="28"/>
                    <a:pt x="101" y="28"/>
                  </a:cubicBezTo>
                  <a:cubicBezTo>
                    <a:pt x="101" y="42"/>
                    <a:pt x="78" y="53"/>
                    <a:pt x="51" y="53"/>
                  </a:cubicBezTo>
                  <a:cubicBezTo>
                    <a:pt x="23" y="53"/>
                    <a:pt x="0" y="42"/>
                    <a:pt x="0" y="28"/>
                  </a:cubicBezTo>
                  <a:cubicBezTo>
                    <a:pt x="0" y="0"/>
                    <a:pt x="0" y="0"/>
                    <a:pt x="0" y="0"/>
                  </a:cubicBezTo>
                  <a:lnTo>
                    <a:pt x="101" y="0"/>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608" name="Freeform 7">
              <a:extLst>
                <a:ext uri="{FF2B5EF4-FFF2-40B4-BE49-F238E27FC236}">
                  <a16:creationId xmlns:a16="http://schemas.microsoft.com/office/drawing/2014/main" id="{6DD2EA77-0F04-43D8-AAAE-340B9CE29CCB}"/>
                </a:ext>
              </a:extLst>
            </p:cNvPr>
            <p:cNvSpPr>
              <a:spLocks/>
            </p:cNvSpPr>
            <p:nvPr/>
          </p:nvSpPr>
          <p:spPr bwMode="auto">
            <a:xfrm>
              <a:off x="511" y="800"/>
              <a:ext cx="87" cy="48"/>
            </a:xfrm>
            <a:custGeom>
              <a:avLst/>
              <a:gdLst>
                <a:gd name="T0" fmla="*/ 101 w 101"/>
                <a:gd name="T1" fmla="*/ 0 h 57"/>
                <a:gd name="T2" fmla="*/ 0 w 101"/>
                <a:gd name="T3" fmla="*/ 0 h 57"/>
                <a:gd name="T4" fmla="*/ 0 w 101"/>
                <a:gd name="T5" fmla="*/ 32 h 57"/>
                <a:gd name="T6" fmla="*/ 51 w 101"/>
                <a:gd name="T7" fmla="*/ 57 h 57"/>
                <a:gd name="T8" fmla="*/ 101 w 101"/>
                <a:gd name="T9" fmla="*/ 32 h 57"/>
                <a:gd name="T10" fmla="*/ 101 w 101"/>
                <a:gd name="T11" fmla="*/ 0 h 57"/>
              </a:gdLst>
              <a:ahLst/>
              <a:cxnLst>
                <a:cxn ang="0">
                  <a:pos x="T0" y="T1"/>
                </a:cxn>
                <a:cxn ang="0">
                  <a:pos x="T2" y="T3"/>
                </a:cxn>
                <a:cxn ang="0">
                  <a:pos x="T4" y="T5"/>
                </a:cxn>
                <a:cxn ang="0">
                  <a:pos x="T6" y="T7"/>
                </a:cxn>
                <a:cxn ang="0">
                  <a:pos x="T8" y="T9"/>
                </a:cxn>
                <a:cxn ang="0">
                  <a:pos x="T10" y="T11"/>
                </a:cxn>
              </a:cxnLst>
              <a:rect l="0" t="0" r="r" b="b"/>
              <a:pathLst>
                <a:path w="101" h="57">
                  <a:moveTo>
                    <a:pt x="101" y="0"/>
                  </a:moveTo>
                  <a:cubicBezTo>
                    <a:pt x="0" y="0"/>
                    <a:pt x="0" y="0"/>
                    <a:pt x="0" y="0"/>
                  </a:cubicBezTo>
                  <a:cubicBezTo>
                    <a:pt x="0" y="32"/>
                    <a:pt x="0" y="32"/>
                    <a:pt x="0" y="32"/>
                  </a:cubicBezTo>
                  <a:cubicBezTo>
                    <a:pt x="0" y="46"/>
                    <a:pt x="23" y="57"/>
                    <a:pt x="51" y="57"/>
                  </a:cubicBezTo>
                  <a:cubicBezTo>
                    <a:pt x="78" y="57"/>
                    <a:pt x="101" y="46"/>
                    <a:pt x="101" y="32"/>
                  </a:cubicBezTo>
                  <a:cubicBezTo>
                    <a:pt x="101" y="32"/>
                    <a:pt x="101" y="1"/>
                    <a:pt x="101" y="0"/>
                  </a:cubicBezTo>
                  <a:close/>
                </a:path>
              </a:pathLst>
            </a:custGeom>
            <a:solidFill>
              <a:srgbClr val="0078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609" name="Freeform 8">
              <a:extLst>
                <a:ext uri="{FF2B5EF4-FFF2-40B4-BE49-F238E27FC236}">
                  <a16:creationId xmlns:a16="http://schemas.microsoft.com/office/drawing/2014/main" id="{C5244EF5-4D4D-41B0-A6E8-86F45D7E541D}"/>
                </a:ext>
              </a:extLst>
            </p:cNvPr>
            <p:cNvSpPr>
              <a:spLocks/>
            </p:cNvSpPr>
            <p:nvPr/>
          </p:nvSpPr>
          <p:spPr bwMode="auto">
            <a:xfrm>
              <a:off x="511" y="783"/>
              <a:ext cx="87" cy="44"/>
            </a:xfrm>
            <a:custGeom>
              <a:avLst/>
              <a:gdLst>
                <a:gd name="T0" fmla="*/ 101 w 101"/>
                <a:gd name="T1" fmla="*/ 0 h 51"/>
                <a:gd name="T2" fmla="*/ 0 w 101"/>
                <a:gd name="T3" fmla="*/ 0 h 51"/>
                <a:gd name="T4" fmla="*/ 0 w 101"/>
                <a:gd name="T5" fmla="*/ 26 h 51"/>
                <a:gd name="T6" fmla="*/ 51 w 101"/>
                <a:gd name="T7" fmla="*/ 51 h 51"/>
                <a:gd name="T8" fmla="*/ 101 w 101"/>
                <a:gd name="T9" fmla="*/ 26 h 51"/>
                <a:gd name="T10" fmla="*/ 101 w 101"/>
                <a:gd name="T11" fmla="*/ 0 h 51"/>
              </a:gdLst>
              <a:ahLst/>
              <a:cxnLst>
                <a:cxn ang="0">
                  <a:pos x="T0" y="T1"/>
                </a:cxn>
                <a:cxn ang="0">
                  <a:pos x="T2" y="T3"/>
                </a:cxn>
                <a:cxn ang="0">
                  <a:pos x="T4" y="T5"/>
                </a:cxn>
                <a:cxn ang="0">
                  <a:pos x="T6" y="T7"/>
                </a:cxn>
                <a:cxn ang="0">
                  <a:pos x="T8" y="T9"/>
                </a:cxn>
                <a:cxn ang="0">
                  <a:pos x="T10" y="T11"/>
                </a:cxn>
              </a:cxnLst>
              <a:rect l="0" t="0" r="r" b="b"/>
              <a:pathLst>
                <a:path w="101" h="51">
                  <a:moveTo>
                    <a:pt x="101" y="0"/>
                  </a:moveTo>
                  <a:cubicBezTo>
                    <a:pt x="0" y="0"/>
                    <a:pt x="0" y="0"/>
                    <a:pt x="0" y="0"/>
                  </a:cubicBezTo>
                  <a:cubicBezTo>
                    <a:pt x="0" y="26"/>
                    <a:pt x="0" y="26"/>
                    <a:pt x="0" y="26"/>
                  </a:cubicBezTo>
                  <a:cubicBezTo>
                    <a:pt x="0" y="40"/>
                    <a:pt x="23" y="51"/>
                    <a:pt x="51" y="51"/>
                  </a:cubicBezTo>
                  <a:cubicBezTo>
                    <a:pt x="78" y="51"/>
                    <a:pt x="101" y="40"/>
                    <a:pt x="101" y="26"/>
                  </a:cubicBezTo>
                  <a:cubicBezTo>
                    <a:pt x="101" y="26"/>
                    <a:pt x="101" y="0"/>
                    <a:pt x="101" y="0"/>
                  </a:cubicBez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610" name="Oval 9">
              <a:extLst>
                <a:ext uri="{FF2B5EF4-FFF2-40B4-BE49-F238E27FC236}">
                  <a16:creationId xmlns:a16="http://schemas.microsoft.com/office/drawing/2014/main" id="{416F0FDB-ED2D-4466-BE1F-9C793CBAE56C}"/>
                </a:ext>
              </a:extLst>
            </p:cNvPr>
            <p:cNvSpPr>
              <a:spLocks noChangeArrowheads="1"/>
            </p:cNvSpPr>
            <p:nvPr/>
          </p:nvSpPr>
          <p:spPr bwMode="auto">
            <a:xfrm>
              <a:off x="511" y="763"/>
              <a:ext cx="87" cy="43"/>
            </a:xfrm>
            <a:prstGeom prst="ellipse">
              <a:avLst/>
            </a:prstGeom>
            <a:solidFill>
              <a:srgbClr val="0078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611" name="Freeform 10">
              <a:extLst>
                <a:ext uri="{FF2B5EF4-FFF2-40B4-BE49-F238E27FC236}">
                  <a16:creationId xmlns:a16="http://schemas.microsoft.com/office/drawing/2014/main" id="{15D3CEA9-4BE6-46EE-83B0-DD32B10AC2A8}"/>
                </a:ext>
              </a:extLst>
            </p:cNvPr>
            <p:cNvSpPr>
              <a:spLocks noEditPoints="1"/>
            </p:cNvSpPr>
            <p:nvPr/>
          </p:nvSpPr>
          <p:spPr bwMode="auto">
            <a:xfrm>
              <a:off x="390" y="988"/>
              <a:ext cx="69" cy="69"/>
            </a:xfrm>
            <a:custGeom>
              <a:avLst/>
              <a:gdLst>
                <a:gd name="T0" fmla="*/ 81 w 81"/>
                <a:gd name="T1" fmla="*/ 45 h 81"/>
                <a:gd name="T2" fmla="*/ 81 w 81"/>
                <a:gd name="T3" fmla="*/ 36 h 81"/>
                <a:gd name="T4" fmla="*/ 72 w 81"/>
                <a:gd name="T5" fmla="*/ 36 h 81"/>
                <a:gd name="T6" fmla="*/ 66 w 81"/>
                <a:gd name="T7" fmla="*/ 21 h 81"/>
                <a:gd name="T8" fmla="*/ 72 w 81"/>
                <a:gd name="T9" fmla="*/ 15 h 81"/>
                <a:gd name="T10" fmla="*/ 66 w 81"/>
                <a:gd name="T11" fmla="*/ 9 h 81"/>
                <a:gd name="T12" fmla="*/ 60 w 81"/>
                <a:gd name="T13" fmla="*/ 15 h 81"/>
                <a:gd name="T14" fmla="*/ 45 w 81"/>
                <a:gd name="T15" fmla="*/ 9 h 81"/>
                <a:gd name="T16" fmla="*/ 45 w 81"/>
                <a:gd name="T17" fmla="*/ 0 h 81"/>
                <a:gd name="T18" fmla="*/ 36 w 81"/>
                <a:gd name="T19" fmla="*/ 0 h 81"/>
                <a:gd name="T20" fmla="*/ 36 w 81"/>
                <a:gd name="T21" fmla="*/ 9 h 81"/>
                <a:gd name="T22" fmla="*/ 21 w 81"/>
                <a:gd name="T23" fmla="*/ 15 h 81"/>
                <a:gd name="T24" fmla="*/ 15 w 81"/>
                <a:gd name="T25" fmla="*/ 9 h 81"/>
                <a:gd name="T26" fmla="*/ 9 w 81"/>
                <a:gd name="T27" fmla="*/ 15 h 81"/>
                <a:gd name="T28" fmla="*/ 15 w 81"/>
                <a:gd name="T29" fmla="*/ 21 h 81"/>
                <a:gd name="T30" fmla="*/ 9 w 81"/>
                <a:gd name="T31" fmla="*/ 36 h 81"/>
                <a:gd name="T32" fmla="*/ 0 w 81"/>
                <a:gd name="T33" fmla="*/ 36 h 81"/>
                <a:gd name="T34" fmla="*/ 0 w 81"/>
                <a:gd name="T35" fmla="*/ 45 h 81"/>
                <a:gd name="T36" fmla="*/ 9 w 81"/>
                <a:gd name="T37" fmla="*/ 45 h 81"/>
                <a:gd name="T38" fmla="*/ 15 w 81"/>
                <a:gd name="T39" fmla="*/ 60 h 81"/>
                <a:gd name="T40" fmla="*/ 9 w 81"/>
                <a:gd name="T41" fmla="*/ 66 h 81"/>
                <a:gd name="T42" fmla="*/ 15 w 81"/>
                <a:gd name="T43" fmla="*/ 72 h 81"/>
                <a:gd name="T44" fmla="*/ 21 w 81"/>
                <a:gd name="T45" fmla="*/ 66 h 81"/>
                <a:gd name="T46" fmla="*/ 36 w 81"/>
                <a:gd name="T47" fmla="*/ 72 h 81"/>
                <a:gd name="T48" fmla="*/ 36 w 81"/>
                <a:gd name="T49" fmla="*/ 81 h 81"/>
                <a:gd name="T50" fmla="*/ 45 w 81"/>
                <a:gd name="T51" fmla="*/ 81 h 81"/>
                <a:gd name="T52" fmla="*/ 45 w 81"/>
                <a:gd name="T53" fmla="*/ 72 h 81"/>
                <a:gd name="T54" fmla="*/ 60 w 81"/>
                <a:gd name="T55" fmla="*/ 66 h 81"/>
                <a:gd name="T56" fmla="*/ 66 w 81"/>
                <a:gd name="T57" fmla="*/ 72 h 81"/>
                <a:gd name="T58" fmla="*/ 72 w 81"/>
                <a:gd name="T59" fmla="*/ 66 h 81"/>
                <a:gd name="T60" fmla="*/ 66 w 81"/>
                <a:gd name="T61" fmla="*/ 60 h 81"/>
                <a:gd name="T62" fmla="*/ 72 w 81"/>
                <a:gd name="T63" fmla="*/ 45 h 81"/>
                <a:gd name="T64" fmla="*/ 81 w 81"/>
                <a:gd name="T65" fmla="*/ 45 h 81"/>
                <a:gd name="T66" fmla="*/ 40 w 81"/>
                <a:gd name="T67" fmla="*/ 56 h 81"/>
                <a:gd name="T68" fmla="*/ 25 w 81"/>
                <a:gd name="T69" fmla="*/ 41 h 81"/>
                <a:gd name="T70" fmla="*/ 40 w 81"/>
                <a:gd name="T71" fmla="*/ 25 h 81"/>
                <a:gd name="T72" fmla="*/ 56 w 81"/>
                <a:gd name="T73" fmla="*/ 41 h 81"/>
                <a:gd name="T74" fmla="*/ 40 w 81"/>
                <a:gd name="T75" fmla="*/ 5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1" h="81">
                  <a:moveTo>
                    <a:pt x="81" y="45"/>
                  </a:moveTo>
                  <a:cubicBezTo>
                    <a:pt x="81" y="36"/>
                    <a:pt x="81" y="36"/>
                    <a:pt x="81" y="36"/>
                  </a:cubicBezTo>
                  <a:cubicBezTo>
                    <a:pt x="72" y="36"/>
                    <a:pt x="72" y="36"/>
                    <a:pt x="72" y="36"/>
                  </a:cubicBezTo>
                  <a:cubicBezTo>
                    <a:pt x="71" y="31"/>
                    <a:pt x="69" y="26"/>
                    <a:pt x="66" y="21"/>
                  </a:cubicBezTo>
                  <a:cubicBezTo>
                    <a:pt x="72" y="15"/>
                    <a:pt x="72" y="15"/>
                    <a:pt x="72" y="15"/>
                  </a:cubicBezTo>
                  <a:cubicBezTo>
                    <a:pt x="66" y="9"/>
                    <a:pt x="66" y="9"/>
                    <a:pt x="66" y="9"/>
                  </a:cubicBezTo>
                  <a:cubicBezTo>
                    <a:pt x="60" y="15"/>
                    <a:pt x="60" y="15"/>
                    <a:pt x="60" y="15"/>
                  </a:cubicBezTo>
                  <a:cubicBezTo>
                    <a:pt x="56" y="12"/>
                    <a:pt x="50" y="10"/>
                    <a:pt x="45" y="9"/>
                  </a:cubicBezTo>
                  <a:cubicBezTo>
                    <a:pt x="45" y="0"/>
                    <a:pt x="45" y="0"/>
                    <a:pt x="45" y="0"/>
                  </a:cubicBezTo>
                  <a:cubicBezTo>
                    <a:pt x="36" y="0"/>
                    <a:pt x="36" y="0"/>
                    <a:pt x="36" y="0"/>
                  </a:cubicBezTo>
                  <a:cubicBezTo>
                    <a:pt x="36" y="9"/>
                    <a:pt x="36" y="9"/>
                    <a:pt x="36" y="9"/>
                  </a:cubicBezTo>
                  <a:cubicBezTo>
                    <a:pt x="31" y="10"/>
                    <a:pt x="25" y="12"/>
                    <a:pt x="21" y="15"/>
                  </a:cubicBezTo>
                  <a:cubicBezTo>
                    <a:pt x="15" y="9"/>
                    <a:pt x="15" y="9"/>
                    <a:pt x="15" y="9"/>
                  </a:cubicBezTo>
                  <a:cubicBezTo>
                    <a:pt x="9" y="15"/>
                    <a:pt x="9" y="15"/>
                    <a:pt x="9" y="15"/>
                  </a:cubicBezTo>
                  <a:cubicBezTo>
                    <a:pt x="15" y="21"/>
                    <a:pt x="15" y="21"/>
                    <a:pt x="15" y="21"/>
                  </a:cubicBezTo>
                  <a:cubicBezTo>
                    <a:pt x="12" y="26"/>
                    <a:pt x="10" y="31"/>
                    <a:pt x="9" y="36"/>
                  </a:cubicBezTo>
                  <a:cubicBezTo>
                    <a:pt x="0" y="36"/>
                    <a:pt x="0" y="36"/>
                    <a:pt x="0" y="36"/>
                  </a:cubicBezTo>
                  <a:cubicBezTo>
                    <a:pt x="0" y="45"/>
                    <a:pt x="0" y="45"/>
                    <a:pt x="0" y="45"/>
                  </a:cubicBezTo>
                  <a:cubicBezTo>
                    <a:pt x="9" y="45"/>
                    <a:pt x="9" y="45"/>
                    <a:pt x="9" y="45"/>
                  </a:cubicBezTo>
                  <a:cubicBezTo>
                    <a:pt x="10" y="50"/>
                    <a:pt x="12" y="56"/>
                    <a:pt x="15" y="60"/>
                  </a:cubicBezTo>
                  <a:cubicBezTo>
                    <a:pt x="9" y="66"/>
                    <a:pt x="9" y="66"/>
                    <a:pt x="9" y="66"/>
                  </a:cubicBezTo>
                  <a:cubicBezTo>
                    <a:pt x="15" y="72"/>
                    <a:pt x="15" y="72"/>
                    <a:pt x="15" y="72"/>
                  </a:cubicBezTo>
                  <a:cubicBezTo>
                    <a:pt x="21" y="66"/>
                    <a:pt x="21" y="66"/>
                    <a:pt x="21" y="66"/>
                  </a:cubicBezTo>
                  <a:cubicBezTo>
                    <a:pt x="25" y="69"/>
                    <a:pt x="31" y="72"/>
                    <a:pt x="36" y="72"/>
                  </a:cubicBezTo>
                  <a:cubicBezTo>
                    <a:pt x="36" y="81"/>
                    <a:pt x="36" y="81"/>
                    <a:pt x="36" y="81"/>
                  </a:cubicBezTo>
                  <a:cubicBezTo>
                    <a:pt x="45" y="81"/>
                    <a:pt x="45" y="81"/>
                    <a:pt x="45" y="81"/>
                  </a:cubicBezTo>
                  <a:cubicBezTo>
                    <a:pt x="45" y="72"/>
                    <a:pt x="45" y="72"/>
                    <a:pt x="45" y="72"/>
                  </a:cubicBezTo>
                  <a:cubicBezTo>
                    <a:pt x="50" y="72"/>
                    <a:pt x="56" y="69"/>
                    <a:pt x="60" y="66"/>
                  </a:cubicBezTo>
                  <a:cubicBezTo>
                    <a:pt x="66" y="72"/>
                    <a:pt x="66" y="72"/>
                    <a:pt x="66" y="72"/>
                  </a:cubicBezTo>
                  <a:cubicBezTo>
                    <a:pt x="72" y="66"/>
                    <a:pt x="72" y="66"/>
                    <a:pt x="72" y="66"/>
                  </a:cubicBezTo>
                  <a:cubicBezTo>
                    <a:pt x="66" y="60"/>
                    <a:pt x="66" y="60"/>
                    <a:pt x="66" y="60"/>
                  </a:cubicBezTo>
                  <a:cubicBezTo>
                    <a:pt x="69" y="56"/>
                    <a:pt x="71" y="50"/>
                    <a:pt x="72" y="45"/>
                  </a:cubicBezTo>
                  <a:lnTo>
                    <a:pt x="81" y="45"/>
                  </a:lnTo>
                  <a:close/>
                  <a:moveTo>
                    <a:pt x="40" y="56"/>
                  </a:moveTo>
                  <a:cubicBezTo>
                    <a:pt x="32" y="56"/>
                    <a:pt x="25" y="49"/>
                    <a:pt x="25" y="41"/>
                  </a:cubicBezTo>
                  <a:cubicBezTo>
                    <a:pt x="25" y="32"/>
                    <a:pt x="32" y="25"/>
                    <a:pt x="40" y="25"/>
                  </a:cubicBezTo>
                  <a:cubicBezTo>
                    <a:pt x="49" y="25"/>
                    <a:pt x="56" y="32"/>
                    <a:pt x="56" y="41"/>
                  </a:cubicBezTo>
                  <a:cubicBezTo>
                    <a:pt x="56" y="49"/>
                    <a:pt x="49" y="56"/>
                    <a:pt x="40" y="56"/>
                  </a:cubicBez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612" name="Freeform 11">
              <a:extLst>
                <a:ext uri="{FF2B5EF4-FFF2-40B4-BE49-F238E27FC236}">
                  <a16:creationId xmlns:a16="http://schemas.microsoft.com/office/drawing/2014/main" id="{2C91B031-DD8B-4926-BBAA-49A41FBE643D}"/>
                </a:ext>
              </a:extLst>
            </p:cNvPr>
            <p:cNvSpPr>
              <a:spLocks/>
            </p:cNvSpPr>
            <p:nvPr/>
          </p:nvSpPr>
          <p:spPr bwMode="auto">
            <a:xfrm>
              <a:off x="475" y="989"/>
              <a:ext cx="54" cy="69"/>
            </a:xfrm>
            <a:custGeom>
              <a:avLst/>
              <a:gdLst>
                <a:gd name="T0" fmla="*/ 54 w 54"/>
                <a:gd name="T1" fmla="*/ 68 h 69"/>
                <a:gd name="T2" fmla="*/ 0 w 54"/>
                <a:gd name="T3" fmla="*/ 69 h 69"/>
                <a:gd name="T4" fmla="*/ 0 w 54"/>
                <a:gd name="T5" fmla="*/ 17 h 69"/>
                <a:gd name="T6" fmla="*/ 10 w 54"/>
                <a:gd name="T7" fmla="*/ 11 h 69"/>
                <a:gd name="T8" fmla="*/ 17 w 54"/>
                <a:gd name="T9" fmla="*/ 0 h 69"/>
                <a:gd name="T10" fmla="*/ 54 w 54"/>
                <a:gd name="T11" fmla="*/ 0 h 69"/>
                <a:gd name="T12" fmla="*/ 54 w 54"/>
                <a:gd name="T13" fmla="*/ 68 h 69"/>
              </a:gdLst>
              <a:ahLst/>
              <a:cxnLst>
                <a:cxn ang="0">
                  <a:pos x="T0" y="T1"/>
                </a:cxn>
                <a:cxn ang="0">
                  <a:pos x="T2" y="T3"/>
                </a:cxn>
                <a:cxn ang="0">
                  <a:pos x="T4" y="T5"/>
                </a:cxn>
                <a:cxn ang="0">
                  <a:pos x="T6" y="T7"/>
                </a:cxn>
                <a:cxn ang="0">
                  <a:pos x="T8" y="T9"/>
                </a:cxn>
                <a:cxn ang="0">
                  <a:pos x="T10" y="T11"/>
                </a:cxn>
                <a:cxn ang="0">
                  <a:pos x="T12" y="T13"/>
                </a:cxn>
              </a:cxnLst>
              <a:rect l="0" t="0" r="r" b="b"/>
              <a:pathLst>
                <a:path w="54" h="69">
                  <a:moveTo>
                    <a:pt x="54" y="68"/>
                  </a:moveTo>
                  <a:lnTo>
                    <a:pt x="0" y="69"/>
                  </a:lnTo>
                  <a:lnTo>
                    <a:pt x="0" y="17"/>
                  </a:lnTo>
                  <a:lnTo>
                    <a:pt x="10" y="11"/>
                  </a:lnTo>
                  <a:lnTo>
                    <a:pt x="17" y="0"/>
                  </a:lnTo>
                  <a:lnTo>
                    <a:pt x="54" y="0"/>
                  </a:lnTo>
                  <a:lnTo>
                    <a:pt x="54" y="68"/>
                  </a:ln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613" name="Freeform 12">
              <a:extLst>
                <a:ext uri="{FF2B5EF4-FFF2-40B4-BE49-F238E27FC236}">
                  <a16:creationId xmlns:a16="http://schemas.microsoft.com/office/drawing/2014/main" id="{DF77EB62-8EB4-41B5-BCB5-60F936250160}"/>
                </a:ext>
              </a:extLst>
            </p:cNvPr>
            <p:cNvSpPr>
              <a:spLocks/>
            </p:cNvSpPr>
            <p:nvPr/>
          </p:nvSpPr>
          <p:spPr bwMode="auto">
            <a:xfrm>
              <a:off x="475" y="989"/>
              <a:ext cx="17" cy="17"/>
            </a:xfrm>
            <a:custGeom>
              <a:avLst/>
              <a:gdLst>
                <a:gd name="T0" fmla="*/ 17 w 17"/>
                <a:gd name="T1" fmla="*/ 0 h 17"/>
                <a:gd name="T2" fmla="*/ 17 w 17"/>
                <a:gd name="T3" fmla="*/ 17 h 17"/>
                <a:gd name="T4" fmla="*/ 0 w 17"/>
                <a:gd name="T5" fmla="*/ 17 h 17"/>
                <a:gd name="T6" fmla="*/ 17 w 17"/>
                <a:gd name="T7" fmla="*/ 0 h 17"/>
              </a:gdLst>
              <a:ahLst/>
              <a:cxnLst>
                <a:cxn ang="0">
                  <a:pos x="T0" y="T1"/>
                </a:cxn>
                <a:cxn ang="0">
                  <a:pos x="T2" y="T3"/>
                </a:cxn>
                <a:cxn ang="0">
                  <a:pos x="T4" y="T5"/>
                </a:cxn>
                <a:cxn ang="0">
                  <a:pos x="T6" y="T7"/>
                </a:cxn>
              </a:cxnLst>
              <a:rect l="0" t="0" r="r" b="b"/>
              <a:pathLst>
                <a:path w="17" h="17">
                  <a:moveTo>
                    <a:pt x="17" y="0"/>
                  </a:moveTo>
                  <a:lnTo>
                    <a:pt x="17" y="17"/>
                  </a:lnTo>
                  <a:lnTo>
                    <a:pt x="0" y="17"/>
                  </a:lnTo>
                  <a:lnTo>
                    <a:pt x="17" y="0"/>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614" name="Rectangle 13">
              <a:extLst>
                <a:ext uri="{FF2B5EF4-FFF2-40B4-BE49-F238E27FC236}">
                  <a16:creationId xmlns:a16="http://schemas.microsoft.com/office/drawing/2014/main" id="{E9CB0711-B765-46E8-820C-66BD08F7A81B}"/>
                </a:ext>
              </a:extLst>
            </p:cNvPr>
            <p:cNvSpPr>
              <a:spLocks noChangeArrowheads="1"/>
            </p:cNvSpPr>
            <p:nvPr/>
          </p:nvSpPr>
          <p:spPr bwMode="auto">
            <a:xfrm>
              <a:off x="563" y="1003"/>
              <a:ext cx="70" cy="55"/>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615" name="Freeform 14">
              <a:extLst>
                <a:ext uri="{FF2B5EF4-FFF2-40B4-BE49-F238E27FC236}">
                  <a16:creationId xmlns:a16="http://schemas.microsoft.com/office/drawing/2014/main" id="{5F2DDCC7-BDFF-486E-93DB-DB844CF06A71}"/>
                </a:ext>
              </a:extLst>
            </p:cNvPr>
            <p:cNvSpPr>
              <a:spLocks/>
            </p:cNvSpPr>
            <p:nvPr/>
          </p:nvSpPr>
          <p:spPr bwMode="auto">
            <a:xfrm>
              <a:off x="563" y="989"/>
              <a:ext cx="70" cy="14"/>
            </a:xfrm>
            <a:custGeom>
              <a:avLst/>
              <a:gdLst>
                <a:gd name="T0" fmla="*/ 62 w 70"/>
                <a:gd name="T1" fmla="*/ 7 h 14"/>
                <a:gd name="T2" fmla="*/ 62 w 70"/>
                <a:gd name="T3" fmla="*/ 0 h 14"/>
                <a:gd name="T4" fmla="*/ 51 w 70"/>
                <a:gd name="T5" fmla="*/ 0 h 14"/>
                <a:gd name="T6" fmla="*/ 51 w 70"/>
                <a:gd name="T7" fmla="*/ 7 h 14"/>
                <a:gd name="T8" fmla="*/ 18 w 70"/>
                <a:gd name="T9" fmla="*/ 7 h 14"/>
                <a:gd name="T10" fmla="*/ 18 w 70"/>
                <a:gd name="T11" fmla="*/ 0 h 14"/>
                <a:gd name="T12" fmla="*/ 7 w 70"/>
                <a:gd name="T13" fmla="*/ 0 h 14"/>
                <a:gd name="T14" fmla="*/ 7 w 70"/>
                <a:gd name="T15" fmla="*/ 7 h 14"/>
                <a:gd name="T16" fmla="*/ 0 w 70"/>
                <a:gd name="T17" fmla="*/ 7 h 14"/>
                <a:gd name="T18" fmla="*/ 0 w 70"/>
                <a:gd name="T19" fmla="*/ 14 h 14"/>
                <a:gd name="T20" fmla="*/ 70 w 70"/>
                <a:gd name="T21" fmla="*/ 14 h 14"/>
                <a:gd name="T22" fmla="*/ 70 w 70"/>
                <a:gd name="T23" fmla="*/ 7 h 14"/>
                <a:gd name="T24" fmla="*/ 62 w 70"/>
                <a:gd name="T25"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0" h="14">
                  <a:moveTo>
                    <a:pt x="62" y="7"/>
                  </a:moveTo>
                  <a:lnTo>
                    <a:pt x="62" y="0"/>
                  </a:lnTo>
                  <a:lnTo>
                    <a:pt x="51" y="0"/>
                  </a:lnTo>
                  <a:lnTo>
                    <a:pt x="51" y="7"/>
                  </a:lnTo>
                  <a:lnTo>
                    <a:pt x="18" y="7"/>
                  </a:lnTo>
                  <a:lnTo>
                    <a:pt x="18" y="0"/>
                  </a:lnTo>
                  <a:lnTo>
                    <a:pt x="7" y="0"/>
                  </a:lnTo>
                  <a:lnTo>
                    <a:pt x="7" y="7"/>
                  </a:lnTo>
                  <a:lnTo>
                    <a:pt x="0" y="7"/>
                  </a:lnTo>
                  <a:lnTo>
                    <a:pt x="0" y="14"/>
                  </a:lnTo>
                  <a:lnTo>
                    <a:pt x="70" y="14"/>
                  </a:lnTo>
                  <a:lnTo>
                    <a:pt x="70" y="7"/>
                  </a:lnTo>
                  <a:lnTo>
                    <a:pt x="62" y="7"/>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616" name="Rectangle 15">
              <a:extLst>
                <a:ext uri="{FF2B5EF4-FFF2-40B4-BE49-F238E27FC236}">
                  <a16:creationId xmlns:a16="http://schemas.microsoft.com/office/drawing/2014/main" id="{DC1FC92D-0D31-4E75-A915-EA9E5A05C094}"/>
                </a:ext>
              </a:extLst>
            </p:cNvPr>
            <p:cNvSpPr>
              <a:spLocks noChangeArrowheads="1"/>
            </p:cNvSpPr>
            <p:nvPr/>
          </p:nvSpPr>
          <p:spPr bwMode="auto">
            <a:xfrm>
              <a:off x="649" y="1050"/>
              <a:ext cx="69" cy="8"/>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617" name="Rectangle 16">
              <a:extLst>
                <a:ext uri="{FF2B5EF4-FFF2-40B4-BE49-F238E27FC236}">
                  <a16:creationId xmlns:a16="http://schemas.microsoft.com/office/drawing/2014/main" id="{2757EFAC-3040-40D7-B5DB-EB27627EE47E}"/>
                </a:ext>
              </a:extLst>
            </p:cNvPr>
            <p:cNvSpPr>
              <a:spLocks noChangeArrowheads="1"/>
            </p:cNvSpPr>
            <p:nvPr/>
          </p:nvSpPr>
          <p:spPr bwMode="auto">
            <a:xfrm>
              <a:off x="679" y="1043"/>
              <a:ext cx="9" cy="11"/>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618" name="Rectangle 17">
              <a:extLst>
                <a:ext uri="{FF2B5EF4-FFF2-40B4-BE49-F238E27FC236}">
                  <a16:creationId xmlns:a16="http://schemas.microsoft.com/office/drawing/2014/main" id="{EEE31D4D-957E-4C7E-9D1B-7D5A67D0D92D}"/>
                </a:ext>
              </a:extLst>
            </p:cNvPr>
            <p:cNvSpPr>
              <a:spLocks noChangeArrowheads="1"/>
            </p:cNvSpPr>
            <p:nvPr/>
          </p:nvSpPr>
          <p:spPr bwMode="auto">
            <a:xfrm>
              <a:off x="570" y="1014"/>
              <a:ext cx="15" cy="15"/>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619" name="Rectangle 18">
              <a:extLst>
                <a:ext uri="{FF2B5EF4-FFF2-40B4-BE49-F238E27FC236}">
                  <a16:creationId xmlns:a16="http://schemas.microsoft.com/office/drawing/2014/main" id="{B98DAE47-C58E-46C8-8717-C279BF0BBBF4}"/>
                </a:ext>
              </a:extLst>
            </p:cNvPr>
            <p:cNvSpPr>
              <a:spLocks noChangeArrowheads="1"/>
            </p:cNvSpPr>
            <p:nvPr/>
          </p:nvSpPr>
          <p:spPr bwMode="auto">
            <a:xfrm>
              <a:off x="610" y="1014"/>
              <a:ext cx="15" cy="15"/>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620" name="Freeform 19">
              <a:extLst>
                <a:ext uri="{FF2B5EF4-FFF2-40B4-BE49-F238E27FC236}">
                  <a16:creationId xmlns:a16="http://schemas.microsoft.com/office/drawing/2014/main" id="{9EC2F389-873E-4E39-AB48-44D4727E4F40}"/>
                </a:ext>
              </a:extLst>
            </p:cNvPr>
            <p:cNvSpPr>
              <a:spLocks/>
            </p:cNvSpPr>
            <p:nvPr/>
          </p:nvSpPr>
          <p:spPr bwMode="auto">
            <a:xfrm>
              <a:off x="591" y="1014"/>
              <a:ext cx="14" cy="15"/>
            </a:xfrm>
            <a:custGeom>
              <a:avLst/>
              <a:gdLst>
                <a:gd name="T0" fmla="*/ 14 w 14"/>
                <a:gd name="T1" fmla="*/ 0 h 15"/>
                <a:gd name="T2" fmla="*/ 0 w 14"/>
                <a:gd name="T3" fmla="*/ 0 h 15"/>
                <a:gd name="T4" fmla="*/ 0 w 14"/>
                <a:gd name="T5" fmla="*/ 15 h 15"/>
                <a:gd name="T6" fmla="*/ 14 w 14"/>
                <a:gd name="T7" fmla="*/ 15 h 15"/>
                <a:gd name="T8" fmla="*/ 14 w 14"/>
                <a:gd name="T9" fmla="*/ 0 h 15"/>
                <a:gd name="T10" fmla="*/ 14 w 14"/>
                <a:gd name="T11" fmla="*/ 0 h 15"/>
              </a:gdLst>
              <a:ahLst/>
              <a:cxnLst>
                <a:cxn ang="0">
                  <a:pos x="T0" y="T1"/>
                </a:cxn>
                <a:cxn ang="0">
                  <a:pos x="T2" y="T3"/>
                </a:cxn>
                <a:cxn ang="0">
                  <a:pos x="T4" y="T5"/>
                </a:cxn>
                <a:cxn ang="0">
                  <a:pos x="T6" y="T7"/>
                </a:cxn>
                <a:cxn ang="0">
                  <a:pos x="T8" y="T9"/>
                </a:cxn>
                <a:cxn ang="0">
                  <a:pos x="T10" y="T11"/>
                </a:cxn>
              </a:cxnLst>
              <a:rect l="0" t="0" r="r" b="b"/>
              <a:pathLst>
                <a:path w="14" h="15">
                  <a:moveTo>
                    <a:pt x="14" y="0"/>
                  </a:moveTo>
                  <a:lnTo>
                    <a:pt x="0" y="0"/>
                  </a:lnTo>
                  <a:lnTo>
                    <a:pt x="0" y="15"/>
                  </a:lnTo>
                  <a:lnTo>
                    <a:pt x="14" y="15"/>
                  </a:lnTo>
                  <a:lnTo>
                    <a:pt x="14" y="0"/>
                  </a:lnTo>
                  <a:lnTo>
                    <a:pt x="14" y="0"/>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621" name="Rectangle 20">
              <a:extLst>
                <a:ext uri="{FF2B5EF4-FFF2-40B4-BE49-F238E27FC236}">
                  <a16:creationId xmlns:a16="http://schemas.microsoft.com/office/drawing/2014/main" id="{8A2D27F2-BD26-4E42-866D-C8D36C9A388A}"/>
                </a:ext>
              </a:extLst>
            </p:cNvPr>
            <p:cNvSpPr>
              <a:spLocks noChangeArrowheads="1"/>
            </p:cNvSpPr>
            <p:nvPr/>
          </p:nvSpPr>
          <p:spPr bwMode="auto">
            <a:xfrm>
              <a:off x="570" y="1036"/>
              <a:ext cx="15" cy="14"/>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622" name="Rectangle 21">
              <a:extLst>
                <a:ext uri="{FF2B5EF4-FFF2-40B4-BE49-F238E27FC236}">
                  <a16:creationId xmlns:a16="http://schemas.microsoft.com/office/drawing/2014/main" id="{70E66232-6518-4784-A717-86E793BB285D}"/>
                </a:ext>
              </a:extLst>
            </p:cNvPr>
            <p:cNvSpPr>
              <a:spLocks noChangeArrowheads="1"/>
            </p:cNvSpPr>
            <p:nvPr/>
          </p:nvSpPr>
          <p:spPr bwMode="auto">
            <a:xfrm>
              <a:off x="610" y="1036"/>
              <a:ext cx="15" cy="14"/>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623" name="Freeform 22">
              <a:extLst>
                <a:ext uri="{FF2B5EF4-FFF2-40B4-BE49-F238E27FC236}">
                  <a16:creationId xmlns:a16="http://schemas.microsoft.com/office/drawing/2014/main" id="{24C00068-60B6-441B-A03E-3D145433E92E}"/>
                </a:ext>
              </a:extLst>
            </p:cNvPr>
            <p:cNvSpPr>
              <a:spLocks/>
            </p:cNvSpPr>
            <p:nvPr/>
          </p:nvSpPr>
          <p:spPr bwMode="auto">
            <a:xfrm>
              <a:off x="591" y="1036"/>
              <a:ext cx="14" cy="14"/>
            </a:xfrm>
            <a:custGeom>
              <a:avLst/>
              <a:gdLst>
                <a:gd name="T0" fmla="*/ 14 w 14"/>
                <a:gd name="T1" fmla="*/ 0 h 14"/>
                <a:gd name="T2" fmla="*/ 0 w 14"/>
                <a:gd name="T3" fmla="*/ 0 h 14"/>
                <a:gd name="T4" fmla="*/ 0 w 14"/>
                <a:gd name="T5" fmla="*/ 14 h 14"/>
                <a:gd name="T6" fmla="*/ 14 w 14"/>
                <a:gd name="T7" fmla="*/ 14 h 14"/>
                <a:gd name="T8" fmla="*/ 14 w 14"/>
                <a:gd name="T9" fmla="*/ 0 h 14"/>
                <a:gd name="T10" fmla="*/ 14 w 14"/>
                <a:gd name="T11" fmla="*/ 0 h 14"/>
              </a:gdLst>
              <a:ahLst/>
              <a:cxnLst>
                <a:cxn ang="0">
                  <a:pos x="T0" y="T1"/>
                </a:cxn>
                <a:cxn ang="0">
                  <a:pos x="T2" y="T3"/>
                </a:cxn>
                <a:cxn ang="0">
                  <a:pos x="T4" y="T5"/>
                </a:cxn>
                <a:cxn ang="0">
                  <a:pos x="T6" y="T7"/>
                </a:cxn>
                <a:cxn ang="0">
                  <a:pos x="T8" y="T9"/>
                </a:cxn>
                <a:cxn ang="0">
                  <a:pos x="T10" y="T11"/>
                </a:cxn>
              </a:cxnLst>
              <a:rect l="0" t="0" r="r" b="b"/>
              <a:pathLst>
                <a:path w="14" h="14">
                  <a:moveTo>
                    <a:pt x="14" y="0"/>
                  </a:moveTo>
                  <a:lnTo>
                    <a:pt x="0" y="0"/>
                  </a:lnTo>
                  <a:lnTo>
                    <a:pt x="0" y="14"/>
                  </a:lnTo>
                  <a:lnTo>
                    <a:pt x="14" y="14"/>
                  </a:lnTo>
                  <a:lnTo>
                    <a:pt x="14" y="0"/>
                  </a:lnTo>
                  <a:lnTo>
                    <a:pt x="14" y="0"/>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624" name="Rectangle 23">
              <a:extLst>
                <a:ext uri="{FF2B5EF4-FFF2-40B4-BE49-F238E27FC236}">
                  <a16:creationId xmlns:a16="http://schemas.microsoft.com/office/drawing/2014/main" id="{E0EE0F13-763D-4D43-8212-567A59E45AD4}"/>
                </a:ext>
              </a:extLst>
            </p:cNvPr>
            <p:cNvSpPr>
              <a:spLocks noChangeArrowheads="1"/>
            </p:cNvSpPr>
            <p:nvPr/>
          </p:nvSpPr>
          <p:spPr bwMode="auto">
            <a:xfrm>
              <a:off x="649" y="989"/>
              <a:ext cx="69" cy="54"/>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625" name="Rectangle 24">
              <a:extLst>
                <a:ext uri="{FF2B5EF4-FFF2-40B4-BE49-F238E27FC236}">
                  <a16:creationId xmlns:a16="http://schemas.microsoft.com/office/drawing/2014/main" id="{7DC73541-9B8B-4BCC-8EA6-5E556F3EBA49}"/>
                </a:ext>
              </a:extLst>
            </p:cNvPr>
            <p:cNvSpPr>
              <a:spLocks noChangeArrowheads="1"/>
            </p:cNvSpPr>
            <p:nvPr/>
          </p:nvSpPr>
          <p:spPr bwMode="auto">
            <a:xfrm>
              <a:off x="656" y="996"/>
              <a:ext cx="54" cy="41"/>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626" name="Freeform 25">
              <a:extLst>
                <a:ext uri="{FF2B5EF4-FFF2-40B4-BE49-F238E27FC236}">
                  <a16:creationId xmlns:a16="http://schemas.microsoft.com/office/drawing/2014/main" id="{4FA6BB5A-239A-4185-8B67-FDEBB7443133}"/>
                </a:ext>
              </a:extLst>
            </p:cNvPr>
            <p:cNvSpPr>
              <a:spLocks noEditPoints="1"/>
            </p:cNvSpPr>
            <p:nvPr/>
          </p:nvSpPr>
          <p:spPr bwMode="auto">
            <a:xfrm>
              <a:off x="649" y="989"/>
              <a:ext cx="69" cy="54"/>
            </a:xfrm>
            <a:custGeom>
              <a:avLst/>
              <a:gdLst>
                <a:gd name="T0" fmla="*/ 0 w 69"/>
                <a:gd name="T1" fmla="*/ 0 h 54"/>
                <a:gd name="T2" fmla="*/ 0 w 69"/>
                <a:gd name="T3" fmla="*/ 54 h 54"/>
                <a:gd name="T4" fmla="*/ 69 w 69"/>
                <a:gd name="T5" fmla="*/ 54 h 54"/>
                <a:gd name="T6" fmla="*/ 69 w 69"/>
                <a:gd name="T7" fmla="*/ 0 h 54"/>
                <a:gd name="T8" fmla="*/ 0 w 69"/>
                <a:gd name="T9" fmla="*/ 0 h 54"/>
                <a:gd name="T10" fmla="*/ 61 w 69"/>
                <a:gd name="T11" fmla="*/ 48 h 54"/>
                <a:gd name="T12" fmla="*/ 7 w 69"/>
                <a:gd name="T13" fmla="*/ 48 h 54"/>
                <a:gd name="T14" fmla="*/ 7 w 69"/>
                <a:gd name="T15" fmla="*/ 7 h 54"/>
                <a:gd name="T16" fmla="*/ 61 w 69"/>
                <a:gd name="T17" fmla="*/ 7 h 54"/>
                <a:gd name="T18" fmla="*/ 61 w 69"/>
                <a:gd name="T19" fmla="*/ 48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54">
                  <a:moveTo>
                    <a:pt x="0" y="0"/>
                  </a:moveTo>
                  <a:lnTo>
                    <a:pt x="0" y="54"/>
                  </a:lnTo>
                  <a:lnTo>
                    <a:pt x="69" y="54"/>
                  </a:lnTo>
                  <a:lnTo>
                    <a:pt x="69" y="0"/>
                  </a:lnTo>
                  <a:lnTo>
                    <a:pt x="0" y="0"/>
                  </a:lnTo>
                  <a:close/>
                  <a:moveTo>
                    <a:pt x="61" y="48"/>
                  </a:moveTo>
                  <a:lnTo>
                    <a:pt x="7" y="48"/>
                  </a:lnTo>
                  <a:lnTo>
                    <a:pt x="7" y="7"/>
                  </a:lnTo>
                  <a:lnTo>
                    <a:pt x="61" y="7"/>
                  </a:lnTo>
                  <a:lnTo>
                    <a:pt x="61" y="48"/>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1627" name="Freeform 26">
              <a:extLst>
                <a:ext uri="{FF2B5EF4-FFF2-40B4-BE49-F238E27FC236}">
                  <a16:creationId xmlns:a16="http://schemas.microsoft.com/office/drawing/2014/main" id="{262240F0-CB9E-45C0-B34A-C2AF93913225}"/>
                </a:ext>
              </a:extLst>
            </p:cNvPr>
            <p:cNvSpPr>
              <a:spLocks/>
            </p:cNvSpPr>
            <p:nvPr/>
          </p:nvSpPr>
          <p:spPr bwMode="auto">
            <a:xfrm>
              <a:off x="422" y="885"/>
              <a:ext cx="266" cy="88"/>
            </a:xfrm>
            <a:custGeom>
              <a:avLst/>
              <a:gdLst>
                <a:gd name="T0" fmla="*/ 137 w 266"/>
                <a:gd name="T1" fmla="*/ 35 h 88"/>
                <a:gd name="T2" fmla="*/ 137 w 266"/>
                <a:gd name="T3" fmla="*/ 0 h 88"/>
                <a:gd name="T4" fmla="*/ 128 w 266"/>
                <a:gd name="T5" fmla="*/ 0 h 88"/>
                <a:gd name="T6" fmla="*/ 128 w 266"/>
                <a:gd name="T7" fmla="*/ 35 h 88"/>
                <a:gd name="T8" fmla="*/ 0 w 266"/>
                <a:gd name="T9" fmla="*/ 35 h 88"/>
                <a:gd name="T10" fmla="*/ 0 w 266"/>
                <a:gd name="T11" fmla="*/ 88 h 88"/>
                <a:gd name="T12" fmla="*/ 10 w 266"/>
                <a:gd name="T13" fmla="*/ 88 h 88"/>
                <a:gd name="T14" fmla="*/ 10 w 266"/>
                <a:gd name="T15" fmla="*/ 43 h 88"/>
                <a:gd name="T16" fmla="*/ 257 w 266"/>
                <a:gd name="T17" fmla="*/ 43 h 88"/>
                <a:gd name="T18" fmla="*/ 257 w 266"/>
                <a:gd name="T19" fmla="*/ 88 h 88"/>
                <a:gd name="T20" fmla="*/ 266 w 266"/>
                <a:gd name="T21" fmla="*/ 88 h 88"/>
                <a:gd name="T22" fmla="*/ 266 w 266"/>
                <a:gd name="T23" fmla="*/ 35 h 88"/>
                <a:gd name="T24" fmla="*/ 137 w 266"/>
                <a:gd name="T25" fmla="*/ 3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6" h="88">
                  <a:moveTo>
                    <a:pt x="137" y="35"/>
                  </a:moveTo>
                  <a:lnTo>
                    <a:pt x="137" y="0"/>
                  </a:lnTo>
                  <a:lnTo>
                    <a:pt x="128" y="0"/>
                  </a:lnTo>
                  <a:lnTo>
                    <a:pt x="128" y="35"/>
                  </a:lnTo>
                  <a:lnTo>
                    <a:pt x="0" y="35"/>
                  </a:lnTo>
                  <a:lnTo>
                    <a:pt x="0" y="88"/>
                  </a:lnTo>
                  <a:lnTo>
                    <a:pt x="10" y="88"/>
                  </a:lnTo>
                  <a:lnTo>
                    <a:pt x="10" y="43"/>
                  </a:lnTo>
                  <a:lnTo>
                    <a:pt x="257" y="43"/>
                  </a:lnTo>
                  <a:lnTo>
                    <a:pt x="257" y="88"/>
                  </a:lnTo>
                  <a:lnTo>
                    <a:pt x="266" y="88"/>
                  </a:lnTo>
                  <a:lnTo>
                    <a:pt x="266" y="35"/>
                  </a:lnTo>
                  <a:lnTo>
                    <a:pt x="137" y="35"/>
                  </a:ln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grpSp>
      <p:cxnSp>
        <p:nvCxnSpPr>
          <p:cNvPr id="1628" name="Straight Connector 1627">
            <a:extLst>
              <a:ext uri="{FF2B5EF4-FFF2-40B4-BE49-F238E27FC236}">
                <a16:creationId xmlns:a16="http://schemas.microsoft.com/office/drawing/2014/main" id="{945D20B5-CC1C-4AB3-B867-3250BE7C918B}"/>
              </a:ext>
            </a:extLst>
          </p:cNvPr>
          <p:cNvCxnSpPr/>
          <p:nvPr/>
        </p:nvCxnSpPr>
        <p:spPr>
          <a:xfrm>
            <a:off x="2616673" y="5223581"/>
            <a:ext cx="176212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29" name="Straight Connector 1628">
            <a:extLst>
              <a:ext uri="{FF2B5EF4-FFF2-40B4-BE49-F238E27FC236}">
                <a16:creationId xmlns:a16="http://schemas.microsoft.com/office/drawing/2014/main" id="{E51605C6-55F8-439A-8766-B5FC9852ED4D}"/>
              </a:ext>
            </a:extLst>
          </p:cNvPr>
          <p:cNvCxnSpPr/>
          <p:nvPr/>
        </p:nvCxnSpPr>
        <p:spPr>
          <a:xfrm>
            <a:off x="4581190" y="4901024"/>
            <a:ext cx="176212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30" name="Straight Connector 1629">
            <a:extLst>
              <a:ext uri="{FF2B5EF4-FFF2-40B4-BE49-F238E27FC236}">
                <a16:creationId xmlns:a16="http://schemas.microsoft.com/office/drawing/2014/main" id="{5565613F-59AA-49A6-B6A3-83352A114B16}"/>
              </a:ext>
            </a:extLst>
          </p:cNvPr>
          <p:cNvCxnSpPr/>
          <p:nvPr/>
        </p:nvCxnSpPr>
        <p:spPr>
          <a:xfrm>
            <a:off x="4581190" y="5743999"/>
            <a:ext cx="176212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31" name="Straight Connector 1630">
            <a:extLst>
              <a:ext uri="{FF2B5EF4-FFF2-40B4-BE49-F238E27FC236}">
                <a16:creationId xmlns:a16="http://schemas.microsoft.com/office/drawing/2014/main" id="{14AA7962-4626-46EB-B4DE-3496736D8B86}"/>
              </a:ext>
            </a:extLst>
          </p:cNvPr>
          <p:cNvCxnSpPr/>
          <p:nvPr/>
        </p:nvCxnSpPr>
        <p:spPr>
          <a:xfrm>
            <a:off x="529570" y="4901024"/>
            <a:ext cx="176212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32" name="Straight Connector 1631">
            <a:extLst>
              <a:ext uri="{FF2B5EF4-FFF2-40B4-BE49-F238E27FC236}">
                <a16:creationId xmlns:a16="http://schemas.microsoft.com/office/drawing/2014/main" id="{F7DE0311-A04C-432C-84B8-06AD294FBCF9}"/>
              </a:ext>
            </a:extLst>
          </p:cNvPr>
          <p:cNvCxnSpPr/>
          <p:nvPr/>
        </p:nvCxnSpPr>
        <p:spPr>
          <a:xfrm>
            <a:off x="529570" y="5743999"/>
            <a:ext cx="176212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33" name="Rectangle 1632">
            <a:extLst>
              <a:ext uri="{FF2B5EF4-FFF2-40B4-BE49-F238E27FC236}">
                <a16:creationId xmlns:a16="http://schemas.microsoft.com/office/drawing/2014/main" id="{ECBCC910-F8B9-4ADA-9EF1-EE1C634E8AEE}"/>
              </a:ext>
            </a:extLst>
          </p:cNvPr>
          <p:cNvSpPr/>
          <p:nvPr/>
        </p:nvSpPr>
        <p:spPr>
          <a:xfrm>
            <a:off x="5060321" y="5965716"/>
            <a:ext cx="1431526" cy="523220"/>
          </a:xfrm>
          <a:prstGeom prst="rect">
            <a:avLst/>
          </a:prstGeom>
        </p:spPr>
        <p:txBody>
          <a:bodyPr wrap="square" lIns="0" tIns="0" rIns="0" bIns="0">
            <a:spAutoFit/>
          </a:bodyPr>
          <a:lstStyle/>
          <a:p>
            <a:r>
              <a:rPr lang="en-US" sz="1200" b="1">
                <a:solidFill>
                  <a:schemeClr val="accent1"/>
                </a:solidFill>
              </a:rPr>
              <a:t>Only fully-managed </a:t>
            </a:r>
            <a:r>
              <a:rPr lang="en-US" sz="1100">
                <a:solidFill>
                  <a:schemeClr val="bg2"/>
                </a:solidFill>
              </a:rPr>
              <a:t>service for any</a:t>
            </a:r>
          </a:p>
          <a:p>
            <a:r>
              <a:rPr lang="en-US" sz="1100">
                <a:solidFill>
                  <a:schemeClr val="bg2"/>
                </a:solidFill>
              </a:rPr>
              <a:t>.NET app </a:t>
            </a:r>
          </a:p>
        </p:txBody>
      </p:sp>
      <p:pic>
        <p:nvPicPr>
          <p:cNvPr id="1634" name="Picture 1633" descr="A picture containing drawing&#10;&#10;Description automatically generated">
            <a:extLst>
              <a:ext uri="{FF2B5EF4-FFF2-40B4-BE49-F238E27FC236}">
                <a16:creationId xmlns:a16="http://schemas.microsoft.com/office/drawing/2014/main" id="{8C4DD0BC-154C-4C7D-928D-FFF818F9DDE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7472" y="183492"/>
            <a:ext cx="1092994" cy="239476"/>
          </a:xfrm>
          <a:prstGeom prst="rect">
            <a:avLst/>
          </a:prstGeom>
        </p:spPr>
      </p:pic>
      <p:sp>
        <p:nvSpPr>
          <p:cNvPr id="706" name="Freeform: Shape 705">
            <a:extLst>
              <a:ext uri="{FF2B5EF4-FFF2-40B4-BE49-F238E27FC236}">
                <a16:creationId xmlns:a16="http://schemas.microsoft.com/office/drawing/2014/main" id="{14ACF20A-5478-4EBA-9513-42073693E41B}"/>
              </a:ext>
            </a:extLst>
          </p:cNvPr>
          <p:cNvSpPr/>
          <p:nvPr/>
        </p:nvSpPr>
        <p:spPr>
          <a:xfrm>
            <a:off x="3855720" y="7352554"/>
            <a:ext cx="2659380" cy="1085924"/>
          </a:xfrm>
          <a:custGeom>
            <a:avLst/>
            <a:gdLst>
              <a:gd name="connsiteX0" fmla="*/ 433771 w 3106593"/>
              <a:gd name="connsiteY0" fmla="*/ 0 h 1179602"/>
              <a:gd name="connsiteX1" fmla="*/ 951100 w 3106593"/>
              <a:gd name="connsiteY1" fmla="*/ 0 h 1179602"/>
              <a:gd name="connsiteX2" fmla="*/ 951100 w 3106593"/>
              <a:gd name="connsiteY2" fmla="*/ 173253 h 1179602"/>
              <a:gd name="connsiteX3" fmla="*/ 2989665 w 3106593"/>
              <a:gd name="connsiteY3" fmla="*/ 173253 h 1179602"/>
              <a:gd name="connsiteX4" fmla="*/ 3106593 w 3106593"/>
              <a:gd name="connsiteY4" fmla="*/ 290181 h 1179602"/>
              <a:gd name="connsiteX5" fmla="*/ 3106593 w 3106593"/>
              <a:gd name="connsiteY5" fmla="*/ 1062674 h 1179602"/>
              <a:gd name="connsiteX6" fmla="*/ 2989665 w 3106593"/>
              <a:gd name="connsiteY6" fmla="*/ 1179602 h 1179602"/>
              <a:gd name="connsiteX7" fmla="*/ 116928 w 3106593"/>
              <a:gd name="connsiteY7" fmla="*/ 1179602 h 1179602"/>
              <a:gd name="connsiteX8" fmla="*/ 0 w 3106593"/>
              <a:gd name="connsiteY8" fmla="*/ 1062674 h 1179602"/>
              <a:gd name="connsiteX9" fmla="*/ 0 w 3106593"/>
              <a:gd name="connsiteY9" fmla="*/ 290181 h 1179602"/>
              <a:gd name="connsiteX10" fmla="*/ 116928 w 3106593"/>
              <a:gd name="connsiteY10" fmla="*/ 173253 h 1179602"/>
              <a:gd name="connsiteX11" fmla="*/ 433771 w 3106593"/>
              <a:gd name="connsiteY11" fmla="*/ 173253 h 1179602"/>
              <a:gd name="connsiteX0" fmla="*/ 951100 w 3106593"/>
              <a:gd name="connsiteY0" fmla="*/ 0 h 1179602"/>
              <a:gd name="connsiteX1" fmla="*/ 951100 w 3106593"/>
              <a:gd name="connsiteY1" fmla="*/ 173253 h 1179602"/>
              <a:gd name="connsiteX2" fmla="*/ 2989665 w 3106593"/>
              <a:gd name="connsiteY2" fmla="*/ 173253 h 1179602"/>
              <a:gd name="connsiteX3" fmla="*/ 3106593 w 3106593"/>
              <a:gd name="connsiteY3" fmla="*/ 290181 h 1179602"/>
              <a:gd name="connsiteX4" fmla="*/ 3106593 w 3106593"/>
              <a:gd name="connsiteY4" fmla="*/ 1062674 h 1179602"/>
              <a:gd name="connsiteX5" fmla="*/ 2989665 w 3106593"/>
              <a:gd name="connsiteY5" fmla="*/ 1179602 h 1179602"/>
              <a:gd name="connsiteX6" fmla="*/ 116928 w 3106593"/>
              <a:gd name="connsiteY6" fmla="*/ 1179602 h 1179602"/>
              <a:gd name="connsiteX7" fmla="*/ 0 w 3106593"/>
              <a:gd name="connsiteY7" fmla="*/ 1062674 h 1179602"/>
              <a:gd name="connsiteX8" fmla="*/ 0 w 3106593"/>
              <a:gd name="connsiteY8" fmla="*/ 290181 h 1179602"/>
              <a:gd name="connsiteX9" fmla="*/ 116928 w 3106593"/>
              <a:gd name="connsiteY9" fmla="*/ 173253 h 1179602"/>
              <a:gd name="connsiteX10" fmla="*/ 433771 w 3106593"/>
              <a:gd name="connsiteY10" fmla="*/ 173253 h 1179602"/>
              <a:gd name="connsiteX11" fmla="*/ 433771 w 3106593"/>
              <a:gd name="connsiteY11" fmla="*/ 0 h 1179602"/>
              <a:gd name="connsiteX12" fmla="*/ 1042540 w 3106593"/>
              <a:gd name="connsiteY12" fmla="*/ 91440 h 1179602"/>
              <a:gd name="connsiteX0" fmla="*/ 951100 w 3106593"/>
              <a:gd name="connsiteY0" fmla="*/ 0 h 1179602"/>
              <a:gd name="connsiteX1" fmla="*/ 951100 w 3106593"/>
              <a:gd name="connsiteY1" fmla="*/ 173253 h 1179602"/>
              <a:gd name="connsiteX2" fmla="*/ 2989665 w 3106593"/>
              <a:gd name="connsiteY2" fmla="*/ 173253 h 1179602"/>
              <a:gd name="connsiteX3" fmla="*/ 3106593 w 3106593"/>
              <a:gd name="connsiteY3" fmla="*/ 290181 h 1179602"/>
              <a:gd name="connsiteX4" fmla="*/ 3106593 w 3106593"/>
              <a:gd name="connsiteY4" fmla="*/ 1062674 h 1179602"/>
              <a:gd name="connsiteX5" fmla="*/ 2989665 w 3106593"/>
              <a:gd name="connsiteY5" fmla="*/ 1179602 h 1179602"/>
              <a:gd name="connsiteX6" fmla="*/ 116928 w 3106593"/>
              <a:gd name="connsiteY6" fmla="*/ 1179602 h 1179602"/>
              <a:gd name="connsiteX7" fmla="*/ 0 w 3106593"/>
              <a:gd name="connsiteY7" fmla="*/ 1062674 h 1179602"/>
              <a:gd name="connsiteX8" fmla="*/ 0 w 3106593"/>
              <a:gd name="connsiteY8" fmla="*/ 290181 h 1179602"/>
              <a:gd name="connsiteX9" fmla="*/ 116928 w 3106593"/>
              <a:gd name="connsiteY9" fmla="*/ 173253 h 1179602"/>
              <a:gd name="connsiteX10" fmla="*/ 433771 w 3106593"/>
              <a:gd name="connsiteY10" fmla="*/ 173253 h 1179602"/>
              <a:gd name="connsiteX11" fmla="*/ 433771 w 3106593"/>
              <a:gd name="connsiteY11" fmla="*/ 0 h 1179602"/>
              <a:gd name="connsiteX0" fmla="*/ 951100 w 3106593"/>
              <a:gd name="connsiteY0" fmla="*/ 173253 h 1179602"/>
              <a:gd name="connsiteX1" fmla="*/ 2989665 w 3106593"/>
              <a:gd name="connsiteY1" fmla="*/ 173253 h 1179602"/>
              <a:gd name="connsiteX2" fmla="*/ 3106593 w 3106593"/>
              <a:gd name="connsiteY2" fmla="*/ 290181 h 1179602"/>
              <a:gd name="connsiteX3" fmla="*/ 3106593 w 3106593"/>
              <a:gd name="connsiteY3" fmla="*/ 1062674 h 1179602"/>
              <a:gd name="connsiteX4" fmla="*/ 2989665 w 3106593"/>
              <a:gd name="connsiteY4" fmla="*/ 1179602 h 1179602"/>
              <a:gd name="connsiteX5" fmla="*/ 116928 w 3106593"/>
              <a:gd name="connsiteY5" fmla="*/ 1179602 h 1179602"/>
              <a:gd name="connsiteX6" fmla="*/ 0 w 3106593"/>
              <a:gd name="connsiteY6" fmla="*/ 1062674 h 1179602"/>
              <a:gd name="connsiteX7" fmla="*/ 0 w 3106593"/>
              <a:gd name="connsiteY7" fmla="*/ 290181 h 1179602"/>
              <a:gd name="connsiteX8" fmla="*/ 116928 w 3106593"/>
              <a:gd name="connsiteY8" fmla="*/ 173253 h 1179602"/>
              <a:gd name="connsiteX9" fmla="*/ 433771 w 3106593"/>
              <a:gd name="connsiteY9" fmla="*/ 173253 h 1179602"/>
              <a:gd name="connsiteX10" fmla="*/ 433771 w 3106593"/>
              <a:gd name="connsiteY10" fmla="*/ 0 h 1179602"/>
              <a:gd name="connsiteX0" fmla="*/ 951100 w 3106593"/>
              <a:gd name="connsiteY0" fmla="*/ 0 h 1006349"/>
              <a:gd name="connsiteX1" fmla="*/ 2989665 w 3106593"/>
              <a:gd name="connsiteY1" fmla="*/ 0 h 1006349"/>
              <a:gd name="connsiteX2" fmla="*/ 3106593 w 3106593"/>
              <a:gd name="connsiteY2" fmla="*/ 116928 h 1006349"/>
              <a:gd name="connsiteX3" fmla="*/ 3106593 w 3106593"/>
              <a:gd name="connsiteY3" fmla="*/ 889421 h 1006349"/>
              <a:gd name="connsiteX4" fmla="*/ 2989665 w 3106593"/>
              <a:gd name="connsiteY4" fmla="*/ 1006349 h 1006349"/>
              <a:gd name="connsiteX5" fmla="*/ 116928 w 3106593"/>
              <a:gd name="connsiteY5" fmla="*/ 1006349 h 1006349"/>
              <a:gd name="connsiteX6" fmla="*/ 0 w 3106593"/>
              <a:gd name="connsiteY6" fmla="*/ 889421 h 1006349"/>
              <a:gd name="connsiteX7" fmla="*/ 0 w 3106593"/>
              <a:gd name="connsiteY7" fmla="*/ 116928 h 1006349"/>
              <a:gd name="connsiteX8" fmla="*/ 116928 w 3106593"/>
              <a:gd name="connsiteY8" fmla="*/ 0 h 1006349"/>
              <a:gd name="connsiteX9" fmla="*/ 433771 w 3106593"/>
              <a:gd name="connsiteY9" fmla="*/ 0 h 1006349"/>
              <a:gd name="connsiteX0" fmla="*/ 1328925 w 3106593"/>
              <a:gd name="connsiteY0" fmla="*/ 0 h 1006349"/>
              <a:gd name="connsiteX1" fmla="*/ 2989665 w 3106593"/>
              <a:gd name="connsiteY1" fmla="*/ 0 h 1006349"/>
              <a:gd name="connsiteX2" fmla="*/ 3106593 w 3106593"/>
              <a:gd name="connsiteY2" fmla="*/ 116928 h 1006349"/>
              <a:gd name="connsiteX3" fmla="*/ 3106593 w 3106593"/>
              <a:gd name="connsiteY3" fmla="*/ 889421 h 1006349"/>
              <a:gd name="connsiteX4" fmla="*/ 2989665 w 3106593"/>
              <a:gd name="connsiteY4" fmla="*/ 1006349 h 1006349"/>
              <a:gd name="connsiteX5" fmla="*/ 116928 w 3106593"/>
              <a:gd name="connsiteY5" fmla="*/ 1006349 h 1006349"/>
              <a:gd name="connsiteX6" fmla="*/ 0 w 3106593"/>
              <a:gd name="connsiteY6" fmla="*/ 889421 h 1006349"/>
              <a:gd name="connsiteX7" fmla="*/ 0 w 3106593"/>
              <a:gd name="connsiteY7" fmla="*/ 116928 h 1006349"/>
              <a:gd name="connsiteX8" fmla="*/ 116928 w 3106593"/>
              <a:gd name="connsiteY8" fmla="*/ 0 h 1006349"/>
              <a:gd name="connsiteX9" fmla="*/ 433771 w 3106593"/>
              <a:gd name="connsiteY9" fmla="*/ 0 h 1006349"/>
              <a:gd name="connsiteX0" fmla="*/ 1328925 w 3106593"/>
              <a:gd name="connsiteY0" fmla="*/ 7144 h 1013493"/>
              <a:gd name="connsiteX1" fmla="*/ 2989665 w 3106593"/>
              <a:gd name="connsiteY1" fmla="*/ 7144 h 1013493"/>
              <a:gd name="connsiteX2" fmla="*/ 3106593 w 3106593"/>
              <a:gd name="connsiteY2" fmla="*/ 124072 h 1013493"/>
              <a:gd name="connsiteX3" fmla="*/ 3106593 w 3106593"/>
              <a:gd name="connsiteY3" fmla="*/ 896565 h 1013493"/>
              <a:gd name="connsiteX4" fmla="*/ 2989665 w 3106593"/>
              <a:gd name="connsiteY4" fmla="*/ 1013493 h 1013493"/>
              <a:gd name="connsiteX5" fmla="*/ 116928 w 3106593"/>
              <a:gd name="connsiteY5" fmla="*/ 1013493 h 1013493"/>
              <a:gd name="connsiteX6" fmla="*/ 0 w 3106593"/>
              <a:gd name="connsiteY6" fmla="*/ 896565 h 1013493"/>
              <a:gd name="connsiteX7" fmla="*/ 0 w 3106593"/>
              <a:gd name="connsiteY7" fmla="*/ 124072 h 1013493"/>
              <a:gd name="connsiteX8" fmla="*/ 116928 w 3106593"/>
              <a:gd name="connsiteY8" fmla="*/ 7144 h 1013493"/>
              <a:gd name="connsiteX9" fmla="*/ 2233996 w 3106593"/>
              <a:gd name="connsiteY9" fmla="*/ 0 h 1013493"/>
              <a:gd name="connsiteX0" fmla="*/ 2800538 w 3106593"/>
              <a:gd name="connsiteY0" fmla="*/ 1 h 1013493"/>
              <a:gd name="connsiteX1" fmla="*/ 2989665 w 3106593"/>
              <a:gd name="connsiteY1" fmla="*/ 7144 h 1013493"/>
              <a:gd name="connsiteX2" fmla="*/ 3106593 w 3106593"/>
              <a:gd name="connsiteY2" fmla="*/ 124072 h 1013493"/>
              <a:gd name="connsiteX3" fmla="*/ 3106593 w 3106593"/>
              <a:gd name="connsiteY3" fmla="*/ 896565 h 1013493"/>
              <a:gd name="connsiteX4" fmla="*/ 2989665 w 3106593"/>
              <a:gd name="connsiteY4" fmla="*/ 1013493 h 1013493"/>
              <a:gd name="connsiteX5" fmla="*/ 116928 w 3106593"/>
              <a:gd name="connsiteY5" fmla="*/ 1013493 h 1013493"/>
              <a:gd name="connsiteX6" fmla="*/ 0 w 3106593"/>
              <a:gd name="connsiteY6" fmla="*/ 896565 h 1013493"/>
              <a:gd name="connsiteX7" fmla="*/ 0 w 3106593"/>
              <a:gd name="connsiteY7" fmla="*/ 124072 h 1013493"/>
              <a:gd name="connsiteX8" fmla="*/ 116928 w 3106593"/>
              <a:gd name="connsiteY8" fmla="*/ 7144 h 1013493"/>
              <a:gd name="connsiteX9" fmla="*/ 2233996 w 3106593"/>
              <a:gd name="connsiteY9" fmla="*/ 0 h 1013493"/>
              <a:gd name="connsiteX0" fmla="*/ 2800538 w 3106593"/>
              <a:gd name="connsiteY0" fmla="*/ 1 h 1013493"/>
              <a:gd name="connsiteX1" fmla="*/ 2989665 w 3106593"/>
              <a:gd name="connsiteY1" fmla="*/ 7144 h 1013493"/>
              <a:gd name="connsiteX2" fmla="*/ 3106593 w 3106593"/>
              <a:gd name="connsiteY2" fmla="*/ 124072 h 1013493"/>
              <a:gd name="connsiteX3" fmla="*/ 3106593 w 3106593"/>
              <a:gd name="connsiteY3" fmla="*/ 896565 h 1013493"/>
              <a:gd name="connsiteX4" fmla="*/ 2989665 w 3106593"/>
              <a:gd name="connsiteY4" fmla="*/ 1013493 h 1013493"/>
              <a:gd name="connsiteX5" fmla="*/ 116928 w 3106593"/>
              <a:gd name="connsiteY5" fmla="*/ 1013493 h 1013493"/>
              <a:gd name="connsiteX6" fmla="*/ 0 w 3106593"/>
              <a:gd name="connsiteY6" fmla="*/ 896565 h 1013493"/>
              <a:gd name="connsiteX7" fmla="*/ 0 w 3106593"/>
              <a:gd name="connsiteY7" fmla="*/ 124072 h 1013493"/>
              <a:gd name="connsiteX8" fmla="*/ 116928 w 3106593"/>
              <a:gd name="connsiteY8" fmla="*/ 7144 h 1013493"/>
              <a:gd name="connsiteX9" fmla="*/ 2083977 w 3106593"/>
              <a:gd name="connsiteY9" fmla="*/ 0 h 1013493"/>
              <a:gd name="connsiteX0" fmla="*/ 2764820 w 3106593"/>
              <a:gd name="connsiteY0" fmla="*/ 1 h 1013493"/>
              <a:gd name="connsiteX1" fmla="*/ 2989665 w 3106593"/>
              <a:gd name="connsiteY1" fmla="*/ 7144 h 1013493"/>
              <a:gd name="connsiteX2" fmla="*/ 3106593 w 3106593"/>
              <a:gd name="connsiteY2" fmla="*/ 124072 h 1013493"/>
              <a:gd name="connsiteX3" fmla="*/ 3106593 w 3106593"/>
              <a:gd name="connsiteY3" fmla="*/ 896565 h 1013493"/>
              <a:gd name="connsiteX4" fmla="*/ 2989665 w 3106593"/>
              <a:gd name="connsiteY4" fmla="*/ 1013493 h 1013493"/>
              <a:gd name="connsiteX5" fmla="*/ 116928 w 3106593"/>
              <a:gd name="connsiteY5" fmla="*/ 1013493 h 1013493"/>
              <a:gd name="connsiteX6" fmla="*/ 0 w 3106593"/>
              <a:gd name="connsiteY6" fmla="*/ 896565 h 1013493"/>
              <a:gd name="connsiteX7" fmla="*/ 0 w 3106593"/>
              <a:gd name="connsiteY7" fmla="*/ 124072 h 1013493"/>
              <a:gd name="connsiteX8" fmla="*/ 116928 w 3106593"/>
              <a:gd name="connsiteY8" fmla="*/ 7144 h 1013493"/>
              <a:gd name="connsiteX9" fmla="*/ 2083977 w 3106593"/>
              <a:gd name="connsiteY9" fmla="*/ 0 h 1013493"/>
              <a:gd name="connsiteX0" fmla="*/ 2764820 w 3106593"/>
              <a:gd name="connsiteY0" fmla="*/ 1 h 1013493"/>
              <a:gd name="connsiteX1" fmla="*/ 2989665 w 3106593"/>
              <a:gd name="connsiteY1" fmla="*/ 7144 h 1013493"/>
              <a:gd name="connsiteX2" fmla="*/ 3106593 w 3106593"/>
              <a:gd name="connsiteY2" fmla="*/ 124072 h 1013493"/>
              <a:gd name="connsiteX3" fmla="*/ 3106593 w 3106593"/>
              <a:gd name="connsiteY3" fmla="*/ 896565 h 1013493"/>
              <a:gd name="connsiteX4" fmla="*/ 2989665 w 3106593"/>
              <a:gd name="connsiteY4" fmla="*/ 1013493 h 1013493"/>
              <a:gd name="connsiteX5" fmla="*/ 116928 w 3106593"/>
              <a:gd name="connsiteY5" fmla="*/ 1013493 h 1013493"/>
              <a:gd name="connsiteX6" fmla="*/ 0 w 3106593"/>
              <a:gd name="connsiteY6" fmla="*/ 896565 h 1013493"/>
              <a:gd name="connsiteX7" fmla="*/ 0 w 3106593"/>
              <a:gd name="connsiteY7" fmla="*/ 124072 h 1013493"/>
              <a:gd name="connsiteX8" fmla="*/ 116928 w 3106593"/>
              <a:gd name="connsiteY8" fmla="*/ 7144 h 1013493"/>
              <a:gd name="connsiteX9" fmla="*/ 2012540 w 3106593"/>
              <a:gd name="connsiteY9" fmla="*/ 0 h 1013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6593" h="1013493">
                <a:moveTo>
                  <a:pt x="2764820" y="1"/>
                </a:moveTo>
                <a:lnTo>
                  <a:pt x="2989665" y="7144"/>
                </a:lnTo>
                <a:cubicBezTo>
                  <a:pt x="3054243" y="7144"/>
                  <a:pt x="3106593" y="59494"/>
                  <a:pt x="3106593" y="124072"/>
                </a:cubicBezTo>
                <a:lnTo>
                  <a:pt x="3106593" y="896565"/>
                </a:lnTo>
                <a:cubicBezTo>
                  <a:pt x="3106593" y="961143"/>
                  <a:pt x="3054243" y="1013493"/>
                  <a:pt x="2989665" y="1013493"/>
                </a:cubicBezTo>
                <a:lnTo>
                  <a:pt x="116928" y="1013493"/>
                </a:lnTo>
                <a:cubicBezTo>
                  <a:pt x="52350" y="1013493"/>
                  <a:pt x="0" y="961143"/>
                  <a:pt x="0" y="896565"/>
                </a:cubicBezTo>
                <a:lnTo>
                  <a:pt x="0" y="124072"/>
                </a:lnTo>
                <a:cubicBezTo>
                  <a:pt x="0" y="59494"/>
                  <a:pt x="52350" y="7144"/>
                  <a:pt x="116928" y="7144"/>
                </a:cubicBezTo>
                <a:lnTo>
                  <a:pt x="2012540" y="0"/>
                </a:lnTo>
              </a:path>
            </a:pathLst>
          </a:custGeom>
          <a:noFill/>
          <a:ln w="6350">
            <a:solidFill>
              <a:schemeClr val="accent1"/>
            </a:solidFill>
            <a:headEnd type="ova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US" sz="1100">
                <a:solidFill>
                  <a:schemeClr val="bg2"/>
                </a:solidFill>
              </a:rPr>
              <a:t>Easily connect your on-premises servers to Azure using</a:t>
            </a:r>
            <a:r>
              <a:rPr lang="en-US" sz="1100">
                <a:solidFill>
                  <a:schemeClr val="tx1"/>
                </a:solidFill>
              </a:rPr>
              <a:t> </a:t>
            </a:r>
            <a:r>
              <a:rPr lang="en-US" sz="1100" u="sng">
                <a:solidFill>
                  <a:schemeClr val="accent1"/>
                </a:solidFill>
                <a:hlinkClick r:id="rId8">
                  <a:extLst>
                    <a:ext uri="{A12FA001-AC4F-418D-AE19-62706E023703}">
                      <ahyp:hlinkClr xmlns:ahyp="http://schemas.microsoft.com/office/drawing/2018/hyperlinkcolor" val="tx"/>
                    </a:ext>
                  </a:extLst>
                </a:hlinkClick>
              </a:rPr>
              <a:t>Windows Admin Center</a:t>
            </a:r>
            <a:r>
              <a:rPr lang="en-US" sz="1100">
                <a:solidFill>
                  <a:schemeClr val="tx1"/>
                </a:solidFill>
              </a:rPr>
              <a:t> </a:t>
            </a:r>
            <a:r>
              <a:rPr lang="en-US" sz="1100">
                <a:solidFill>
                  <a:schemeClr val="bg2"/>
                </a:solidFill>
              </a:rPr>
              <a:t>to take advantage of cloud backup, monitoring, disaster recovery, and storage</a:t>
            </a:r>
          </a:p>
        </p:txBody>
      </p:sp>
      <p:grpSp>
        <p:nvGrpSpPr>
          <p:cNvPr id="707" name="Group 706">
            <a:extLst>
              <a:ext uri="{FF2B5EF4-FFF2-40B4-BE49-F238E27FC236}">
                <a16:creationId xmlns:a16="http://schemas.microsoft.com/office/drawing/2014/main" id="{3DE5A5CF-B8CD-4C06-984B-8CEE5F3466B7}"/>
              </a:ext>
            </a:extLst>
          </p:cNvPr>
          <p:cNvGrpSpPr/>
          <p:nvPr/>
        </p:nvGrpSpPr>
        <p:grpSpPr>
          <a:xfrm>
            <a:off x="5695712" y="7183582"/>
            <a:ext cx="432008" cy="280208"/>
            <a:chOff x="1077277" y="7436972"/>
            <a:chExt cx="533455" cy="346009"/>
          </a:xfrm>
        </p:grpSpPr>
        <p:sp>
          <p:nvSpPr>
            <p:cNvPr id="748" name="Freeform: Shape 747">
              <a:extLst>
                <a:ext uri="{FF2B5EF4-FFF2-40B4-BE49-F238E27FC236}">
                  <a16:creationId xmlns:a16="http://schemas.microsoft.com/office/drawing/2014/main" id="{ACA948D4-3069-44DC-B369-913ABF7B2682}"/>
                </a:ext>
              </a:extLst>
            </p:cNvPr>
            <p:cNvSpPr/>
            <p:nvPr/>
          </p:nvSpPr>
          <p:spPr>
            <a:xfrm>
              <a:off x="1077277" y="7436972"/>
              <a:ext cx="288421" cy="288421"/>
            </a:xfrm>
            <a:custGeom>
              <a:avLst/>
              <a:gdLst>
                <a:gd name="connsiteX0" fmla="*/ 272212 w 270137"/>
                <a:gd name="connsiteY0" fmla="*/ 272212 h 270137"/>
                <a:gd name="connsiteX1" fmla="*/ 2089 w 270137"/>
                <a:gd name="connsiteY1" fmla="*/ 272212 h 270137"/>
                <a:gd name="connsiteX2" fmla="*/ 2089 w 270137"/>
                <a:gd name="connsiteY2" fmla="*/ 2089 h 270137"/>
                <a:gd name="connsiteX3" fmla="*/ 272212 w 270137"/>
                <a:gd name="connsiteY3" fmla="*/ 2089 h 270137"/>
                <a:gd name="connsiteX4" fmla="*/ 272212 w 270137"/>
                <a:gd name="connsiteY4" fmla="*/ 272212 h 2701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137" h="270137">
                  <a:moveTo>
                    <a:pt x="272212" y="272212"/>
                  </a:moveTo>
                  <a:lnTo>
                    <a:pt x="2089" y="272212"/>
                  </a:lnTo>
                  <a:lnTo>
                    <a:pt x="2089" y="2089"/>
                  </a:lnTo>
                  <a:lnTo>
                    <a:pt x="272212" y="2089"/>
                  </a:lnTo>
                  <a:lnTo>
                    <a:pt x="272212" y="272212"/>
                  </a:lnTo>
                  <a:close/>
                </a:path>
              </a:pathLst>
            </a:custGeom>
            <a:solidFill>
              <a:schemeClr val="tx1"/>
            </a:solidFill>
            <a:ln w="5106"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a:ea typeface="+mn-ea"/>
                <a:cs typeface="+mn-cs"/>
              </a:endParaRPr>
            </a:p>
          </p:txBody>
        </p:sp>
        <p:sp>
          <p:nvSpPr>
            <p:cNvPr id="749" name="Freeform: Shape 748">
              <a:extLst>
                <a:ext uri="{FF2B5EF4-FFF2-40B4-BE49-F238E27FC236}">
                  <a16:creationId xmlns:a16="http://schemas.microsoft.com/office/drawing/2014/main" id="{7E608045-55E8-4E8C-9EF1-C91C47BC707B}"/>
                </a:ext>
              </a:extLst>
            </p:cNvPr>
            <p:cNvSpPr/>
            <p:nvPr/>
          </p:nvSpPr>
          <p:spPr>
            <a:xfrm>
              <a:off x="1408423" y="7437795"/>
              <a:ext cx="177490" cy="177490"/>
            </a:xfrm>
            <a:custGeom>
              <a:avLst/>
              <a:gdLst>
                <a:gd name="connsiteX0" fmla="*/ 164691 w 166238"/>
                <a:gd name="connsiteY0" fmla="*/ 164690 h 166238"/>
                <a:gd name="connsiteX1" fmla="*/ 2089 w 166238"/>
                <a:gd name="connsiteY1" fmla="*/ 164690 h 166238"/>
                <a:gd name="connsiteX2" fmla="*/ 2089 w 166238"/>
                <a:gd name="connsiteY2" fmla="*/ 2089 h 166238"/>
                <a:gd name="connsiteX3" fmla="*/ 164779 w 166238"/>
                <a:gd name="connsiteY3" fmla="*/ 2089 h 166238"/>
                <a:gd name="connsiteX4" fmla="*/ 164779 w 166238"/>
                <a:gd name="connsiteY4" fmla="*/ 164690 h 166238"/>
                <a:gd name="connsiteX5" fmla="*/ 164691 w 166238"/>
                <a:gd name="connsiteY5" fmla="*/ 164690 h 166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6238" h="166238">
                  <a:moveTo>
                    <a:pt x="164691" y="164690"/>
                  </a:moveTo>
                  <a:lnTo>
                    <a:pt x="2089" y="164690"/>
                  </a:lnTo>
                  <a:lnTo>
                    <a:pt x="2089" y="2089"/>
                  </a:lnTo>
                  <a:lnTo>
                    <a:pt x="164779" y="2089"/>
                  </a:lnTo>
                  <a:lnTo>
                    <a:pt x="164779" y="164690"/>
                  </a:lnTo>
                  <a:lnTo>
                    <a:pt x="164691" y="164690"/>
                  </a:lnTo>
                  <a:close/>
                </a:path>
              </a:pathLst>
            </a:custGeom>
            <a:solidFill>
              <a:schemeClr val="tx1"/>
            </a:solidFill>
            <a:ln w="5106"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a:ea typeface="+mn-ea"/>
                <a:cs typeface="+mn-cs"/>
              </a:endParaRPr>
            </a:p>
          </p:txBody>
        </p:sp>
        <p:sp>
          <p:nvSpPr>
            <p:cNvPr id="750" name="Freeform: Shape 749">
              <a:extLst>
                <a:ext uri="{FF2B5EF4-FFF2-40B4-BE49-F238E27FC236}">
                  <a16:creationId xmlns:a16="http://schemas.microsoft.com/office/drawing/2014/main" id="{7E2F037D-EEDE-43C5-BE1E-06047BBD72EC}"/>
                </a:ext>
              </a:extLst>
            </p:cNvPr>
            <p:cNvSpPr/>
            <p:nvPr/>
          </p:nvSpPr>
          <p:spPr>
            <a:xfrm>
              <a:off x="1407774" y="7654327"/>
              <a:ext cx="105384" cy="105384"/>
            </a:xfrm>
            <a:custGeom>
              <a:avLst/>
              <a:gdLst>
                <a:gd name="connsiteX0" fmla="*/ 98700 w 98704"/>
                <a:gd name="connsiteY0" fmla="*/ 98699 h 98704"/>
                <a:gd name="connsiteX1" fmla="*/ 2089 w 98704"/>
                <a:gd name="connsiteY1" fmla="*/ 98699 h 98704"/>
                <a:gd name="connsiteX2" fmla="*/ 2089 w 98704"/>
                <a:gd name="connsiteY2" fmla="*/ 2089 h 98704"/>
                <a:gd name="connsiteX3" fmla="*/ 98700 w 98704"/>
                <a:gd name="connsiteY3" fmla="*/ 2089 h 98704"/>
                <a:gd name="connsiteX4" fmla="*/ 98700 w 98704"/>
                <a:gd name="connsiteY4" fmla="*/ 98699 h 987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704" h="98704">
                  <a:moveTo>
                    <a:pt x="98700" y="98699"/>
                  </a:moveTo>
                  <a:lnTo>
                    <a:pt x="2089" y="98699"/>
                  </a:lnTo>
                  <a:lnTo>
                    <a:pt x="2089" y="2089"/>
                  </a:lnTo>
                  <a:lnTo>
                    <a:pt x="98700" y="2089"/>
                  </a:lnTo>
                  <a:lnTo>
                    <a:pt x="98700" y="98699"/>
                  </a:lnTo>
                  <a:close/>
                </a:path>
              </a:pathLst>
            </a:custGeom>
            <a:solidFill>
              <a:schemeClr val="tx1"/>
            </a:solidFill>
            <a:ln w="5106"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a:ea typeface="+mn-ea"/>
                <a:cs typeface="+mn-cs"/>
              </a:endParaRPr>
            </a:p>
          </p:txBody>
        </p:sp>
        <p:sp>
          <p:nvSpPr>
            <p:cNvPr id="751" name="Freeform: Shape 750">
              <a:extLst>
                <a:ext uri="{FF2B5EF4-FFF2-40B4-BE49-F238E27FC236}">
                  <a16:creationId xmlns:a16="http://schemas.microsoft.com/office/drawing/2014/main" id="{004D6F6C-19EF-492B-B726-5882BF0E0FF8}"/>
                </a:ext>
              </a:extLst>
            </p:cNvPr>
            <p:cNvSpPr/>
            <p:nvPr/>
          </p:nvSpPr>
          <p:spPr>
            <a:xfrm>
              <a:off x="1549719" y="7721969"/>
              <a:ext cx="61013" cy="61012"/>
            </a:xfrm>
            <a:custGeom>
              <a:avLst/>
              <a:gdLst>
                <a:gd name="connsiteX0" fmla="*/ 58313 w 57144"/>
                <a:gd name="connsiteY0" fmla="*/ 58313 h 57144"/>
                <a:gd name="connsiteX1" fmla="*/ 2089 w 57144"/>
                <a:gd name="connsiteY1" fmla="*/ 58313 h 57144"/>
                <a:gd name="connsiteX2" fmla="*/ 2089 w 57144"/>
                <a:gd name="connsiteY2" fmla="*/ 2089 h 57144"/>
                <a:gd name="connsiteX3" fmla="*/ 58313 w 57144"/>
                <a:gd name="connsiteY3" fmla="*/ 2089 h 57144"/>
                <a:gd name="connsiteX4" fmla="*/ 58313 w 57144"/>
                <a:gd name="connsiteY4" fmla="*/ 58313 h 57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44" h="57144">
                  <a:moveTo>
                    <a:pt x="58313" y="58313"/>
                  </a:moveTo>
                  <a:lnTo>
                    <a:pt x="2089" y="58313"/>
                  </a:lnTo>
                  <a:lnTo>
                    <a:pt x="2089" y="2089"/>
                  </a:lnTo>
                  <a:lnTo>
                    <a:pt x="58313" y="2089"/>
                  </a:lnTo>
                  <a:lnTo>
                    <a:pt x="58313" y="58313"/>
                  </a:lnTo>
                  <a:close/>
                </a:path>
              </a:pathLst>
            </a:custGeom>
            <a:solidFill>
              <a:schemeClr val="tx1"/>
            </a:solidFill>
            <a:ln w="5106"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a:ea typeface="+mn-ea"/>
                <a:cs typeface="+mn-cs"/>
              </a:endParaRPr>
            </a:p>
          </p:txBody>
        </p:sp>
        <p:sp>
          <p:nvSpPr>
            <p:cNvPr id="752" name="Freeform: Shape 751">
              <a:extLst>
                <a:ext uri="{FF2B5EF4-FFF2-40B4-BE49-F238E27FC236}">
                  <a16:creationId xmlns:a16="http://schemas.microsoft.com/office/drawing/2014/main" id="{56B08D80-7153-4D80-A95F-9785EE533D13}"/>
                </a:ext>
              </a:extLst>
            </p:cNvPr>
            <p:cNvSpPr/>
            <p:nvPr/>
          </p:nvSpPr>
          <p:spPr>
            <a:xfrm>
              <a:off x="1549807" y="7654803"/>
              <a:ext cx="33280" cy="33280"/>
            </a:xfrm>
            <a:custGeom>
              <a:avLst/>
              <a:gdLst>
                <a:gd name="connsiteX0" fmla="*/ 32972 w 31169"/>
                <a:gd name="connsiteY0" fmla="*/ 32973 h 31169"/>
                <a:gd name="connsiteX1" fmla="*/ 2089 w 31169"/>
                <a:gd name="connsiteY1" fmla="*/ 32973 h 31169"/>
                <a:gd name="connsiteX2" fmla="*/ 2089 w 31169"/>
                <a:gd name="connsiteY2" fmla="*/ 2089 h 31169"/>
                <a:gd name="connsiteX3" fmla="*/ 32972 w 31169"/>
                <a:gd name="connsiteY3" fmla="*/ 2089 h 31169"/>
                <a:gd name="connsiteX4" fmla="*/ 32972 w 31169"/>
                <a:gd name="connsiteY4" fmla="*/ 32973 h 31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69" h="31169">
                  <a:moveTo>
                    <a:pt x="32972" y="32973"/>
                  </a:moveTo>
                  <a:lnTo>
                    <a:pt x="2089" y="32973"/>
                  </a:lnTo>
                  <a:lnTo>
                    <a:pt x="2089" y="2089"/>
                  </a:lnTo>
                  <a:lnTo>
                    <a:pt x="32972" y="2089"/>
                  </a:lnTo>
                  <a:lnTo>
                    <a:pt x="32972" y="32973"/>
                  </a:lnTo>
                  <a:close/>
                </a:path>
              </a:pathLst>
            </a:custGeom>
            <a:solidFill>
              <a:schemeClr val="tx1"/>
            </a:solidFill>
            <a:ln w="5106"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a:ea typeface="+mn-ea"/>
                <a:cs typeface="+mn-cs"/>
              </a:endParaRPr>
            </a:p>
          </p:txBody>
        </p:sp>
        <p:sp>
          <p:nvSpPr>
            <p:cNvPr id="753" name="Freeform: Shape 752">
              <a:extLst>
                <a:ext uri="{FF2B5EF4-FFF2-40B4-BE49-F238E27FC236}">
                  <a16:creationId xmlns:a16="http://schemas.microsoft.com/office/drawing/2014/main" id="{28BEC41D-83B4-41A1-9F34-87416601494D}"/>
                </a:ext>
              </a:extLst>
            </p:cNvPr>
            <p:cNvSpPr/>
            <p:nvPr/>
          </p:nvSpPr>
          <p:spPr>
            <a:xfrm>
              <a:off x="1118335" y="7517179"/>
              <a:ext cx="210768" cy="127571"/>
            </a:xfrm>
            <a:custGeom>
              <a:avLst/>
              <a:gdLst>
                <a:gd name="connsiteX0" fmla="*/ 157299 w 197408"/>
                <a:gd name="connsiteY0" fmla="*/ 46523 h 119484"/>
                <a:gd name="connsiteX1" fmla="*/ 112866 w 197408"/>
                <a:gd name="connsiteY1" fmla="*/ 2089 h 119484"/>
                <a:gd name="connsiteX2" fmla="*/ 69576 w 197408"/>
                <a:gd name="connsiteY2" fmla="*/ 36756 h 119484"/>
                <a:gd name="connsiteX3" fmla="*/ 52242 w 197408"/>
                <a:gd name="connsiteY3" fmla="*/ 29365 h 119484"/>
                <a:gd name="connsiteX4" fmla="*/ 28045 w 197408"/>
                <a:gd name="connsiteY4" fmla="*/ 53562 h 119484"/>
                <a:gd name="connsiteX5" fmla="*/ 28045 w 197408"/>
                <a:gd name="connsiteY5" fmla="*/ 54178 h 119484"/>
                <a:gd name="connsiteX6" fmla="*/ 2089 w 197408"/>
                <a:gd name="connsiteY6" fmla="*/ 85765 h 119484"/>
                <a:gd name="connsiteX7" fmla="*/ 34293 w 197408"/>
                <a:gd name="connsiteY7" fmla="*/ 117969 h 119484"/>
                <a:gd name="connsiteX8" fmla="*/ 166450 w 197408"/>
                <a:gd name="connsiteY8" fmla="*/ 117969 h 119484"/>
                <a:gd name="connsiteX9" fmla="*/ 195663 w 197408"/>
                <a:gd name="connsiteY9" fmla="*/ 88757 h 119484"/>
                <a:gd name="connsiteX10" fmla="*/ 166450 w 197408"/>
                <a:gd name="connsiteY10" fmla="*/ 59545 h 119484"/>
                <a:gd name="connsiteX11" fmla="*/ 154396 w 197408"/>
                <a:gd name="connsiteY11" fmla="*/ 62184 h 119484"/>
                <a:gd name="connsiteX12" fmla="*/ 157299 w 197408"/>
                <a:gd name="connsiteY12" fmla="*/ 46523 h 119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7408" h="119484">
                  <a:moveTo>
                    <a:pt x="157299" y="46523"/>
                  </a:moveTo>
                  <a:cubicBezTo>
                    <a:pt x="157299" y="21974"/>
                    <a:pt x="137414" y="2089"/>
                    <a:pt x="112866" y="2089"/>
                  </a:cubicBezTo>
                  <a:cubicBezTo>
                    <a:pt x="91660" y="2089"/>
                    <a:pt x="73975" y="16871"/>
                    <a:pt x="69576" y="36756"/>
                  </a:cubicBezTo>
                  <a:cubicBezTo>
                    <a:pt x="65176" y="32180"/>
                    <a:pt x="59017" y="29365"/>
                    <a:pt x="52242" y="29365"/>
                  </a:cubicBezTo>
                  <a:cubicBezTo>
                    <a:pt x="38868" y="29365"/>
                    <a:pt x="28045" y="40187"/>
                    <a:pt x="28045" y="53562"/>
                  </a:cubicBezTo>
                  <a:cubicBezTo>
                    <a:pt x="28045" y="53737"/>
                    <a:pt x="28045" y="54002"/>
                    <a:pt x="28045" y="54178"/>
                  </a:cubicBezTo>
                  <a:cubicBezTo>
                    <a:pt x="13263" y="57081"/>
                    <a:pt x="2089" y="70104"/>
                    <a:pt x="2089" y="85765"/>
                  </a:cubicBezTo>
                  <a:cubicBezTo>
                    <a:pt x="2089" y="103539"/>
                    <a:pt x="16519" y="117969"/>
                    <a:pt x="34293" y="117969"/>
                  </a:cubicBezTo>
                  <a:lnTo>
                    <a:pt x="166450" y="117969"/>
                  </a:lnTo>
                  <a:cubicBezTo>
                    <a:pt x="182552" y="117969"/>
                    <a:pt x="195663" y="104858"/>
                    <a:pt x="195663" y="88757"/>
                  </a:cubicBezTo>
                  <a:cubicBezTo>
                    <a:pt x="195663" y="72655"/>
                    <a:pt x="182552" y="59545"/>
                    <a:pt x="166450" y="59545"/>
                  </a:cubicBezTo>
                  <a:cubicBezTo>
                    <a:pt x="162139" y="59545"/>
                    <a:pt x="158092" y="60513"/>
                    <a:pt x="154396" y="62184"/>
                  </a:cubicBezTo>
                  <a:cubicBezTo>
                    <a:pt x="156244" y="57345"/>
                    <a:pt x="157299" y="52066"/>
                    <a:pt x="157299" y="46523"/>
                  </a:cubicBezTo>
                  <a:close/>
                </a:path>
              </a:pathLst>
            </a:custGeom>
            <a:solidFill>
              <a:schemeClr val="accent1"/>
            </a:solidFill>
            <a:ln w="5106"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a:ea typeface="+mn-ea"/>
                <a:cs typeface="+mn-cs"/>
              </a:endParaRPr>
            </a:p>
          </p:txBody>
        </p:sp>
      </p:grpSp>
      <p:sp>
        <p:nvSpPr>
          <p:cNvPr id="755" name="Rectangle 749">
            <a:extLst>
              <a:ext uri="{FF2B5EF4-FFF2-40B4-BE49-F238E27FC236}">
                <a16:creationId xmlns:a16="http://schemas.microsoft.com/office/drawing/2014/main" id="{2A6BA53F-BAE7-4D8B-BB3B-61864FFC5398}"/>
              </a:ext>
            </a:extLst>
          </p:cNvPr>
          <p:cNvSpPr/>
          <p:nvPr/>
        </p:nvSpPr>
        <p:spPr>
          <a:xfrm>
            <a:off x="342900" y="6922510"/>
            <a:ext cx="6205638" cy="0"/>
          </a:xfrm>
          <a:custGeom>
            <a:avLst/>
            <a:gdLst>
              <a:gd name="connsiteX0" fmla="*/ 0 w 6331352"/>
              <a:gd name="connsiteY0" fmla="*/ 0 h 3889093"/>
              <a:gd name="connsiteX1" fmla="*/ 6331352 w 6331352"/>
              <a:gd name="connsiteY1" fmla="*/ 0 h 3889093"/>
              <a:gd name="connsiteX2" fmla="*/ 6331352 w 6331352"/>
              <a:gd name="connsiteY2" fmla="*/ 3889093 h 3889093"/>
              <a:gd name="connsiteX3" fmla="*/ 0 w 6331352"/>
              <a:gd name="connsiteY3" fmla="*/ 3889093 h 3889093"/>
              <a:gd name="connsiteX4" fmla="*/ 0 w 6331352"/>
              <a:gd name="connsiteY4" fmla="*/ 0 h 3889093"/>
              <a:gd name="connsiteX0" fmla="*/ 0 w 6331352"/>
              <a:gd name="connsiteY0" fmla="*/ 121 h 3889214"/>
              <a:gd name="connsiteX1" fmla="*/ 207320 w 6331352"/>
              <a:gd name="connsiteY1" fmla="*/ 0 h 3889214"/>
              <a:gd name="connsiteX2" fmla="*/ 6331352 w 6331352"/>
              <a:gd name="connsiteY2" fmla="*/ 121 h 3889214"/>
              <a:gd name="connsiteX3" fmla="*/ 6331352 w 6331352"/>
              <a:gd name="connsiteY3" fmla="*/ 3889214 h 3889214"/>
              <a:gd name="connsiteX4" fmla="*/ 0 w 6331352"/>
              <a:gd name="connsiteY4" fmla="*/ 3889214 h 3889214"/>
              <a:gd name="connsiteX5" fmla="*/ 0 w 6331352"/>
              <a:gd name="connsiteY5" fmla="*/ 121 h 3889214"/>
              <a:gd name="connsiteX0" fmla="*/ 0 w 6331352"/>
              <a:gd name="connsiteY0" fmla="*/ 4883 h 3893976"/>
              <a:gd name="connsiteX1" fmla="*/ 207320 w 6331352"/>
              <a:gd name="connsiteY1" fmla="*/ 4762 h 3893976"/>
              <a:gd name="connsiteX2" fmla="*/ 6150920 w 6331352"/>
              <a:gd name="connsiteY2" fmla="*/ 0 h 3893976"/>
              <a:gd name="connsiteX3" fmla="*/ 6331352 w 6331352"/>
              <a:gd name="connsiteY3" fmla="*/ 4883 h 3893976"/>
              <a:gd name="connsiteX4" fmla="*/ 6331352 w 6331352"/>
              <a:gd name="connsiteY4" fmla="*/ 3893976 h 3893976"/>
              <a:gd name="connsiteX5" fmla="*/ 0 w 6331352"/>
              <a:gd name="connsiteY5" fmla="*/ 3893976 h 3893976"/>
              <a:gd name="connsiteX6" fmla="*/ 0 w 6331352"/>
              <a:gd name="connsiteY6" fmla="*/ 4883 h 3893976"/>
              <a:gd name="connsiteX0" fmla="*/ 6150920 w 6331352"/>
              <a:gd name="connsiteY0" fmla="*/ 0 h 3893976"/>
              <a:gd name="connsiteX1" fmla="*/ 6331352 w 6331352"/>
              <a:gd name="connsiteY1" fmla="*/ 4883 h 3893976"/>
              <a:gd name="connsiteX2" fmla="*/ 6331352 w 6331352"/>
              <a:gd name="connsiteY2" fmla="*/ 3893976 h 3893976"/>
              <a:gd name="connsiteX3" fmla="*/ 0 w 6331352"/>
              <a:gd name="connsiteY3" fmla="*/ 3893976 h 3893976"/>
              <a:gd name="connsiteX4" fmla="*/ 0 w 6331352"/>
              <a:gd name="connsiteY4" fmla="*/ 4883 h 3893976"/>
              <a:gd name="connsiteX5" fmla="*/ 207320 w 6331352"/>
              <a:gd name="connsiteY5" fmla="*/ 4762 h 3893976"/>
              <a:gd name="connsiteX6" fmla="*/ 6242360 w 6331352"/>
              <a:gd name="connsiteY6" fmla="*/ 91440 h 3893976"/>
              <a:gd name="connsiteX0" fmla="*/ 6150920 w 6331352"/>
              <a:gd name="connsiteY0" fmla="*/ 0 h 3893976"/>
              <a:gd name="connsiteX1" fmla="*/ 6331352 w 6331352"/>
              <a:gd name="connsiteY1" fmla="*/ 4883 h 3893976"/>
              <a:gd name="connsiteX2" fmla="*/ 6331352 w 6331352"/>
              <a:gd name="connsiteY2" fmla="*/ 3893976 h 3893976"/>
              <a:gd name="connsiteX3" fmla="*/ 0 w 6331352"/>
              <a:gd name="connsiteY3" fmla="*/ 3893976 h 3893976"/>
              <a:gd name="connsiteX4" fmla="*/ 0 w 6331352"/>
              <a:gd name="connsiteY4" fmla="*/ 4883 h 3893976"/>
              <a:gd name="connsiteX5" fmla="*/ 207320 w 6331352"/>
              <a:gd name="connsiteY5" fmla="*/ 4762 h 3893976"/>
              <a:gd name="connsiteX0" fmla="*/ 6331352 w 6331352"/>
              <a:gd name="connsiteY0" fmla="*/ 121 h 3889214"/>
              <a:gd name="connsiteX1" fmla="*/ 6331352 w 6331352"/>
              <a:gd name="connsiteY1" fmla="*/ 3889214 h 3889214"/>
              <a:gd name="connsiteX2" fmla="*/ 0 w 6331352"/>
              <a:gd name="connsiteY2" fmla="*/ 3889214 h 3889214"/>
              <a:gd name="connsiteX3" fmla="*/ 0 w 6331352"/>
              <a:gd name="connsiteY3" fmla="*/ 121 h 3889214"/>
              <a:gd name="connsiteX4" fmla="*/ 207320 w 6331352"/>
              <a:gd name="connsiteY4" fmla="*/ 0 h 3889214"/>
              <a:gd name="connsiteX0" fmla="*/ 6331352 w 6331352"/>
              <a:gd name="connsiteY0" fmla="*/ 3889214 h 3889214"/>
              <a:gd name="connsiteX1" fmla="*/ 0 w 6331352"/>
              <a:gd name="connsiteY1" fmla="*/ 3889214 h 3889214"/>
              <a:gd name="connsiteX2" fmla="*/ 0 w 6331352"/>
              <a:gd name="connsiteY2" fmla="*/ 121 h 3889214"/>
              <a:gd name="connsiteX3" fmla="*/ 207320 w 6331352"/>
              <a:gd name="connsiteY3" fmla="*/ 0 h 3889214"/>
              <a:gd name="connsiteX0" fmla="*/ 6331352 w 6331352"/>
              <a:gd name="connsiteY0" fmla="*/ 3889093 h 3889093"/>
              <a:gd name="connsiteX1" fmla="*/ 0 w 6331352"/>
              <a:gd name="connsiteY1" fmla="*/ 3889093 h 3889093"/>
              <a:gd name="connsiteX2" fmla="*/ 0 w 6331352"/>
              <a:gd name="connsiteY2" fmla="*/ 0 h 3889093"/>
              <a:gd name="connsiteX0" fmla="*/ 6331352 w 6331352"/>
              <a:gd name="connsiteY0" fmla="*/ 0 h 0"/>
              <a:gd name="connsiteX1" fmla="*/ 0 w 6331352"/>
              <a:gd name="connsiteY1" fmla="*/ 0 h 0"/>
            </a:gdLst>
            <a:ahLst/>
            <a:cxnLst>
              <a:cxn ang="0">
                <a:pos x="connsiteX0" y="connsiteY0"/>
              </a:cxn>
              <a:cxn ang="0">
                <a:pos x="connsiteX1" y="connsiteY1"/>
              </a:cxn>
            </a:cxnLst>
            <a:rect l="l" t="t" r="r" b="b"/>
            <a:pathLst>
              <a:path w="6331352">
                <a:moveTo>
                  <a:pt x="6331352" y="0"/>
                </a:moveTo>
                <a:lnTo>
                  <a:pt x="0" y="0"/>
                </a:lnTo>
              </a:path>
            </a:pathLst>
          </a:custGeom>
          <a:noFill/>
          <a:ln w="28575">
            <a:solidFill>
              <a:schemeClr val="bg2"/>
            </a:solidFill>
            <a:headEnd type="triangle" w="lg" len="med"/>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endParaRPr lang="en-US"/>
          </a:p>
        </p:txBody>
      </p:sp>
      <p:sp>
        <p:nvSpPr>
          <p:cNvPr id="780" name="Rectangle 779">
            <a:extLst>
              <a:ext uri="{FF2B5EF4-FFF2-40B4-BE49-F238E27FC236}">
                <a16:creationId xmlns:a16="http://schemas.microsoft.com/office/drawing/2014/main" id="{55F89516-337B-4772-920B-3B502E10B9FC}"/>
              </a:ext>
            </a:extLst>
          </p:cNvPr>
          <p:cNvSpPr/>
          <p:nvPr/>
        </p:nvSpPr>
        <p:spPr>
          <a:xfrm>
            <a:off x="845959" y="6177314"/>
            <a:ext cx="1029637" cy="338554"/>
          </a:xfrm>
          <a:prstGeom prst="rect">
            <a:avLst/>
          </a:prstGeom>
        </p:spPr>
        <p:txBody>
          <a:bodyPr wrap="square" lIns="0" tIns="0" rIns="0" bIns="0" anchor="ctr" anchorCtr="0">
            <a:spAutoFit/>
          </a:bodyPr>
          <a:lstStyle/>
          <a:p>
            <a:pPr marL="0" marR="0" lvl="0" indent="0" algn="l" defTabSz="457200" rtl="0" eaLnBrk="1" fontAlgn="auto" latinLnBrk="0" hangingPunct="1">
              <a:spcBef>
                <a:spcPts val="600"/>
              </a:spcBef>
              <a:spcAft>
                <a:spcPts val="0"/>
              </a:spcAft>
              <a:buClrTx/>
              <a:buSzTx/>
              <a:buFontTx/>
              <a:buNone/>
              <a:tabLst/>
              <a:defRPr/>
            </a:pPr>
            <a:r>
              <a:rPr lang="en-US" sz="1100">
                <a:solidFill>
                  <a:schemeClr val="bg2"/>
                </a:solidFill>
              </a:rPr>
              <a:t>dedicated</a:t>
            </a:r>
            <a:br>
              <a:rPr lang="en-US" sz="1100">
                <a:solidFill>
                  <a:schemeClr val="bg2"/>
                </a:solidFill>
              </a:rPr>
            </a:br>
            <a:r>
              <a:rPr lang="en-US" sz="1100">
                <a:solidFill>
                  <a:schemeClr val="bg2"/>
                </a:solidFill>
              </a:rPr>
              <a:t>security </a:t>
            </a:r>
            <a:r>
              <a:rPr kumimoji="0" lang="en-US" sz="1100" b="0" i="0" u="none" strike="noStrike" kern="1200" cap="none" normalizeH="0" baseline="0" noProof="0">
                <a:ln>
                  <a:noFill/>
                </a:ln>
                <a:solidFill>
                  <a:schemeClr val="bg2"/>
                </a:solidFill>
                <a:effectLst/>
                <a:uLnTx/>
                <a:uFillTx/>
              </a:rPr>
              <a:t>experts</a:t>
            </a:r>
          </a:p>
        </p:txBody>
      </p:sp>
      <p:grpSp>
        <p:nvGrpSpPr>
          <p:cNvPr id="781" name="Group 780" descr="security, compliance">
            <a:extLst>
              <a:ext uri="{FF2B5EF4-FFF2-40B4-BE49-F238E27FC236}">
                <a16:creationId xmlns:a16="http://schemas.microsoft.com/office/drawing/2014/main" id="{27EAEAA3-A410-482B-A1BF-36E9D6DEDC58}"/>
              </a:ext>
            </a:extLst>
          </p:cNvPr>
          <p:cNvGrpSpPr/>
          <p:nvPr/>
        </p:nvGrpSpPr>
        <p:grpSpPr>
          <a:xfrm>
            <a:off x="494390" y="5919902"/>
            <a:ext cx="257071" cy="256170"/>
            <a:chOff x="7320530" y="4876800"/>
            <a:chExt cx="397900" cy="396504"/>
          </a:xfrm>
        </p:grpSpPr>
        <p:sp>
          <p:nvSpPr>
            <p:cNvPr id="782" name="Freeform 912">
              <a:extLst>
                <a:ext uri="{FF2B5EF4-FFF2-40B4-BE49-F238E27FC236}">
                  <a16:creationId xmlns:a16="http://schemas.microsoft.com/office/drawing/2014/main" id="{F2986B1F-D367-4E32-95EA-00A0D514DF1D}"/>
                </a:ext>
              </a:extLst>
            </p:cNvPr>
            <p:cNvSpPr>
              <a:spLocks/>
            </p:cNvSpPr>
            <p:nvPr/>
          </p:nvSpPr>
          <p:spPr bwMode="auto">
            <a:xfrm>
              <a:off x="7626285" y="4960568"/>
              <a:ext cx="92145" cy="61430"/>
            </a:xfrm>
            <a:custGeom>
              <a:avLst/>
              <a:gdLst>
                <a:gd name="T0" fmla="*/ 8 w 89"/>
                <a:gd name="T1" fmla="*/ 51 h 60"/>
                <a:gd name="T2" fmla="*/ 8 w 89"/>
                <a:gd name="T3" fmla="*/ 60 h 60"/>
                <a:gd name="T4" fmla="*/ 59 w 89"/>
                <a:gd name="T5" fmla="*/ 60 h 60"/>
                <a:gd name="T6" fmla="*/ 89 w 89"/>
                <a:gd name="T7" fmla="*/ 30 h 60"/>
                <a:gd name="T8" fmla="*/ 59 w 89"/>
                <a:gd name="T9" fmla="*/ 0 h 60"/>
                <a:gd name="T10" fmla="*/ 0 w 89"/>
                <a:gd name="T11" fmla="*/ 0 h 60"/>
                <a:gd name="T12" fmla="*/ 8 w 89"/>
                <a:gd name="T13" fmla="*/ 42 h 60"/>
                <a:gd name="T14" fmla="*/ 8 w 89"/>
                <a:gd name="T15" fmla="*/ 51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 h="60">
                  <a:moveTo>
                    <a:pt x="8" y="51"/>
                  </a:moveTo>
                  <a:cubicBezTo>
                    <a:pt x="8" y="60"/>
                    <a:pt x="8" y="60"/>
                    <a:pt x="8" y="60"/>
                  </a:cubicBezTo>
                  <a:cubicBezTo>
                    <a:pt x="59" y="60"/>
                    <a:pt x="59" y="60"/>
                    <a:pt x="59" y="60"/>
                  </a:cubicBezTo>
                  <a:cubicBezTo>
                    <a:pt x="75" y="60"/>
                    <a:pt x="89" y="47"/>
                    <a:pt x="89" y="30"/>
                  </a:cubicBezTo>
                  <a:cubicBezTo>
                    <a:pt x="89" y="13"/>
                    <a:pt x="75" y="0"/>
                    <a:pt x="59" y="0"/>
                  </a:cubicBezTo>
                  <a:cubicBezTo>
                    <a:pt x="0" y="0"/>
                    <a:pt x="0" y="0"/>
                    <a:pt x="0" y="0"/>
                  </a:cubicBezTo>
                  <a:cubicBezTo>
                    <a:pt x="5" y="13"/>
                    <a:pt x="8" y="27"/>
                    <a:pt x="8" y="42"/>
                  </a:cubicBezTo>
                  <a:cubicBezTo>
                    <a:pt x="8" y="45"/>
                    <a:pt x="8" y="48"/>
                    <a:pt x="8" y="51"/>
                  </a:cubicBez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667" b="0" i="0" u="none" strike="noStrike" kern="1200" cap="none" normalizeH="0" baseline="0" noProof="0">
                <a:ln>
                  <a:noFill/>
                </a:ln>
                <a:solidFill>
                  <a:srgbClr val="505050"/>
                </a:solidFill>
                <a:effectLst/>
                <a:uLnTx/>
                <a:uFillTx/>
                <a:latin typeface="Segoe UI"/>
                <a:ea typeface="+mn-ea"/>
                <a:cs typeface="+mn-cs"/>
              </a:endParaRPr>
            </a:p>
          </p:txBody>
        </p:sp>
        <p:sp>
          <p:nvSpPr>
            <p:cNvPr id="783" name="Freeform 913">
              <a:extLst>
                <a:ext uri="{FF2B5EF4-FFF2-40B4-BE49-F238E27FC236}">
                  <a16:creationId xmlns:a16="http://schemas.microsoft.com/office/drawing/2014/main" id="{E6283969-F61E-4B3E-A09A-40E28CA4764B}"/>
                </a:ext>
              </a:extLst>
            </p:cNvPr>
            <p:cNvSpPr>
              <a:spLocks/>
            </p:cNvSpPr>
            <p:nvPr/>
          </p:nvSpPr>
          <p:spPr bwMode="auto">
            <a:xfrm>
              <a:off x="7320530" y="4960568"/>
              <a:ext cx="92145" cy="61430"/>
            </a:xfrm>
            <a:custGeom>
              <a:avLst/>
              <a:gdLst>
                <a:gd name="T0" fmla="*/ 81 w 89"/>
                <a:gd name="T1" fmla="*/ 42 h 60"/>
                <a:gd name="T2" fmla="*/ 89 w 89"/>
                <a:gd name="T3" fmla="*/ 0 h 60"/>
                <a:gd name="T4" fmla="*/ 30 w 89"/>
                <a:gd name="T5" fmla="*/ 0 h 60"/>
                <a:gd name="T6" fmla="*/ 0 w 89"/>
                <a:gd name="T7" fmla="*/ 30 h 60"/>
                <a:gd name="T8" fmla="*/ 30 w 89"/>
                <a:gd name="T9" fmla="*/ 60 h 60"/>
                <a:gd name="T10" fmla="*/ 81 w 89"/>
                <a:gd name="T11" fmla="*/ 60 h 60"/>
                <a:gd name="T12" fmla="*/ 81 w 89"/>
                <a:gd name="T13" fmla="*/ 42 h 60"/>
              </a:gdLst>
              <a:ahLst/>
              <a:cxnLst>
                <a:cxn ang="0">
                  <a:pos x="T0" y="T1"/>
                </a:cxn>
                <a:cxn ang="0">
                  <a:pos x="T2" y="T3"/>
                </a:cxn>
                <a:cxn ang="0">
                  <a:pos x="T4" y="T5"/>
                </a:cxn>
                <a:cxn ang="0">
                  <a:pos x="T6" y="T7"/>
                </a:cxn>
                <a:cxn ang="0">
                  <a:pos x="T8" y="T9"/>
                </a:cxn>
                <a:cxn ang="0">
                  <a:pos x="T10" y="T11"/>
                </a:cxn>
                <a:cxn ang="0">
                  <a:pos x="T12" y="T13"/>
                </a:cxn>
              </a:cxnLst>
              <a:rect l="0" t="0" r="r" b="b"/>
              <a:pathLst>
                <a:path w="89" h="60">
                  <a:moveTo>
                    <a:pt x="81" y="42"/>
                  </a:moveTo>
                  <a:cubicBezTo>
                    <a:pt x="81" y="27"/>
                    <a:pt x="84" y="13"/>
                    <a:pt x="89" y="0"/>
                  </a:cubicBezTo>
                  <a:cubicBezTo>
                    <a:pt x="30" y="0"/>
                    <a:pt x="30" y="0"/>
                    <a:pt x="30" y="0"/>
                  </a:cubicBezTo>
                  <a:cubicBezTo>
                    <a:pt x="14" y="0"/>
                    <a:pt x="0" y="13"/>
                    <a:pt x="0" y="30"/>
                  </a:cubicBezTo>
                  <a:cubicBezTo>
                    <a:pt x="0" y="47"/>
                    <a:pt x="14" y="60"/>
                    <a:pt x="30" y="60"/>
                  </a:cubicBezTo>
                  <a:cubicBezTo>
                    <a:pt x="81" y="60"/>
                    <a:pt x="81" y="60"/>
                    <a:pt x="81" y="60"/>
                  </a:cubicBezTo>
                  <a:cubicBezTo>
                    <a:pt x="81" y="42"/>
                    <a:pt x="81" y="42"/>
                    <a:pt x="81" y="42"/>
                  </a:cubicBez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667" b="0" i="0" u="none" strike="noStrike" kern="1200" cap="none" normalizeH="0" baseline="0" noProof="0">
                <a:ln>
                  <a:noFill/>
                </a:ln>
                <a:solidFill>
                  <a:srgbClr val="505050"/>
                </a:solidFill>
                <a:effectLst/>
                <a:uLnTx/>
                <a:uFillTx/>
                <a:latin typeface="Segoe UI"/>
                <a:ea typeface="+mn-ea"/>
                <a:cs typeface="+mn-cs"/>
              </a:endParaRPr>
            </a:p>
          </p:txBody>
        </p:sp>
        <p:sp>
          <p:nvSpPr>
            <p:cNvPr id="784" name="Freeform 914">
              <a:extLst>
                <a:ext uri="{FF2B5EF4-FFF2-40B4-BE49-F238E27FC236}">
                  <a16:creationId xmlns:a16="http://schemas.microsoft.com/office/drawing/2014/main" id="{356E14CD-067E-4EFD-9155-9BDBBB132BFC}"/>
                </a:ext>
              </a:extLst>
            </p:cNvPr>
            <p:cNvSpPr>
              <a:spLocks/>
            </p:cNvSpPr>
            <p:nvPr/>
          </p:nvSpPr>
          <p:spPr bwMode="auto">
            <a:xfrm>
              <a:off x="7320530" y="4876800"/>
              <a:ext cx="397900" cy="62827"/>
            </a:xfrm>
            <a:custGeom>
              <a:avLst/>
              <a:gdLst>
                <a:gd name="T0" fmla="*/ 192 w 384"/>
                <a:gd name="T1" fmla="*/ 12 h 61"/>
                <a:gd name="T2" fmla="*/ 284 w 384"/>
                <a:gd name="T3" fmla="*/ 61 h 61"/>
                <a:gd name="T4" fmla="*/ 354 w 384"/>
                <a:gd name="T5" fmla="*/ 61 h 61"/>
                <a:gd name="T6" fmla="*/ 384 w 384"/>
                <a:gd name="T7" fmla="*/ 30 h 61"/>
                <a:gd name="T8" fmla="*/ 354 w 384"/>
                <a:gd name="T9" fmla="*/ 0 h 61"/>
                <a:gd name="T10" fmla="*/ 30 w 384"/>
                <a:gd name="T11" fmla="*/ 0 h 61"/>
                <a:gd name="T12" fmla="*/ 0 w 384"/>
                <a:gd name="T13" fmla="*/ 30 h 61"/>
                <a:gd name="T14" fmla="*/ 30 w 384"/>
                <a:gd name="T15" fmla="*/ 61 h 61"/>
                <a:gd name="T16" fmla="*/ 100 w 384"/>
                <a:gd name="T17" fmla="*/ 61 h 61"/>
                <a:gd name="T18" fmla="*/ 192 w 384"/>
                <a:gd name="T19" fmla="*/ 12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 h="61">
                  <a:moveTo>
                    <a:pt x="192" y="12"/>
                  </a:moveTo>
                  <a:cubicBezTo>
                    <a:pt x="230" y="12"/>
                    <a:pt x="264" y="31"/>
                    <a:pt x="284" y="61"/>
                  </a:cubicBezTo>
                  <a:cubicBezTo>
                    <a:pt x="354" y="61"/>
                    <a:pt x="354" y="61"/>
                    <a:pt x="354" y="61"/>
                  </a:cubicBezTo>
                  <a:cubicBezTo>
                    <a:pt x="370" y="61"/>
                    <a:pt x="384" y="47"/>
                    <a:pt x="384" y="30"/>
                  </a:cubicBezTo>
                  <a:cubicBezTo>
                    <a:pt x="384" y="14"/>
                    <a:pt x="370" y="0"/>
                    <a:pt x="354" y="0"/>
                  </a:cubicBezTo>
                  <a:cubicBezTo>
                    <a:pt x="30" y="0"/>
                    <a:pt x="30" y="0"/>
                    <a:pt x="30" y="0"/>
                  </a:cubicBezTo>
                  <a:cubicBezTo>
                    <a:pt x="14" y="0"/>
                    <a:pt x="0" y="14"/>
                    <a:pt x="0" y="30"/>
                  </a:cubicBezTo>
                  <a:cubicBezTo>
                    <a:pt x="0" y="47"/>
                    <a:pt x="14" y="61"/>
                    <a:pt x="30" y="61"/>
                  </a:cubicBezTo>
                  <a:cubicBezTo>
                    <a:pt x="100" y="61"/>
                    <a:pt x="100" y="61"/>
                    <a:pt x="100" y="61"/>
                  </a:cubicBezTo>
                  <a:cubicBezTo>
                    <a:pt x="120" y="31"/>
                    <a:pt x="154" y="12"/>
                    <a:pt x="192" y="12"/>
                  </a:cubicBez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667" b="0" i="0" u="none" strike="noStrike" kern="1200" cap="none" normalizeH="0" baseline="0" noProof="0">
                <a:ln>
                  <a:noFill/>
                </a:ln>
                <a:solidFill>
                  <a:srgbClr val="505050"/>
                </a:solidFill>
                <a:effectLst/>
                <a:uLnTx/>
                <a:uFillTx/>
                <a:latin typeface="Segoe UI"/>
                <a:ea typeface="+mn-ea"/>
                <a:cs typeface="+mn-cs"/>
              </a:endParaRPr>
            </a:p>
          </p:txBody>
        </p:sp>
        <p:sp>
          <p:nvSpPr>
            <p:cNvPr id="785" name="Freeform 915">
              <a:extLst>
                <a:ext uri="{FF2B5EF4-FFF2-40B4-BE49-F238E27FC236}">
                  <a16:creationId xmlns:a16="http://schemas.microsoft.com/office/drawing/2014/main" id="{31DC959B-E511-462B-9716-339C2FC496CE}"/>
                </a:ext>
              </a:extLst>
            </p:cNvPr>
            <p:cNvSpPr>
              <a:spLocks/>
            </p:cNvSpPr>
            <p:nvPr/>
          </p:nvSpPr>
          <p:spPr bwMode="auto">
            <a:xfrm>
              <a:off x="7634661" y="5044337"/>
              <a:ext cx="83769" cy="61430"/>
            </a:xfrm>
            <a:custGeom>
              <a:avLst/>
              <a:gdLst>
                <a:gd name="T0" fmla="*/ 51 w 81"/>
                <a:gd name="T1" fmla="*/ 60 h 60"/>
                <a:gd name="T2" fmla="*/ 81 w 81"/>
                <a:gd name="T3" fmla="*/ 30 h 60"/>
                <a:gd name="T4" fmla="*/ 51 w 81"/>
                <a:gd name="T5" fmla="*/ 0 h 60"/>
                <a:gd name="T6" fmla="*/ 0 w 81"/>
                <a:gd name="T7" fmla="*/ 0 h 60"/>
                <a:gd name="T8" fmla="*/ 0 w 81"/>
                <a:gd name="T9" fmla="*/ 60 h 60"/>
                <a:gd name="T10" fmla="*/ 51 w 81"/>
                <a:gd name="T11" fmla="*/ 60 h 60"/>
              </a:gdLst>
              <a:ahLst/>
              <a:cxnLst>
                <a:cxn ang="0">
                  <a:pos x="T0" y="T1"/>
                </a:cxn>
                <a:cxn ang="0">
                  <a:pos x="T2" y="T3"/>
                </a:cxn>
                <a:cxn ang="0">
                  <a:pos x="T4" y="T5"/>
                </a:cxn>
                <a:cxn ang="0">
                  <a:pos x="T6" y="T7"/>
                </a:cxn>
                <a:cxn ang="0">
                  <a:pos x="T8" y="T9"/>
                </a:cxn>
                <a:cxn ang="0">
                  <a:pos x="T10" y="T11"/>
                </a:cxn>
              </a:cxnLst>
              <a:rect l="0" t="0" r="r" b="b"/>
              <a:pathLst>
                <a:path w="81" h="60">
                  <a:moveTo>
                    <a:pt x="51" y="60"/>
                  </a:moveTo>
                  <a:cubicBezTo>
                    <a:pt x="67" y="60"/>
                    <a:pt x="81" y="47"/>
                    <a:pt x="81" y="30"/>
                  </a:cubicBezTo>
                  <a:cubicBezTo>
                    <a:pt x="81" y="13"/>
                    <a:pt x="67" y="0"/>
                    <a:pt x="51" y="0"/>
                  </a:cubicBezTo>
                  <a:cubicBezTo>
                    <a:pt x="0" y="0"/>
                    <a:pt x="0" y="0"/>
                    <a:pt x="0" y="0"/>
                  </a:cubicBezTo>
                  <a:cubicBezTo>
                    <a:pt x="0" y="60"/>
                    <a:pt x="0" y="60"/>
                    <a:pt x="0" y="60"/>
                  </a:cubicBezTo>
                  <a:lnTo>
                    <a:pt x="51" y="60"/>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667" b="0" i="0" u="none" strike="noStrike" kern="1200" cap="none" normalizeH="0" baseline="0" noProof="0">
                <a:ln>
                  <a:noFill/>
                </a:ln>
                <a:solidFill>
                  <a:srgbClr val="505050"/>
                </a:solidFill>
                <a:effectLst/>
                <a:uLnTx/>
                <a:uFillTx/>
                <a:latin typeface="Segoe UI"/>
                <a:ea typeface="+mn-ea"/>
                <a:cs typeface="+mn-cs"/>
              </a:endParaRPr>
            </a:p>
          </p:txBody>
        </p:sp>
        <p:sp>
          <p:nvSpPr>
            <p:cNvPr id="786" name="Freeform 916">
              <a:extLst>
                <a:ext uri="{FF2B5EF4-FFF2-40B4-BE49-F238E27FC236}">
                  <a16:creationId xmlns:a16="http://schemas.microsoft.com/office/drawing/2014/main" id="{9D77FA55-1C75-4788-846E-3B5E6418ED76}"/>
                </a:ext>
              </a:extLst>
            </p:cNvPr>
            <p:cNvSpPr>
              <a:spLocks/>
            </p:cNvSpPr>
            <p:nvPr/>
          </p:nvSpPr>
          <p:spPr bwMode="auto">
            <a:xfrm>
              <a:off x="7320530" y="5044337"/>
              <a:ext cx="83769" cy="61430"/>
            </a:xfrm>
            <a:custGeom>
              <a:avLst/>
              <a:gdLst>
                <a:gd name="T0" fmla="*/ 30 w 81"/>
                <a:gd name="T1" fmla="*/ 0 h 60"/>
                <a:gd name="T2" fmla="*/ 0 w 81"/>
                <a:gd name="T3" fmla="*/ 30 h 60"/>
                <a:gd name="T4" fmla="*/ 30 w 81"/>
                <a:gd name="T5" fmla="*/ 60 h 60"/>
                <a:gd name="T6" fmla="*/ 81 w 81"/>
                <a:gd name="T7" fmla="*/ 60 h 60"/>
                <a:gd name="T8" fmla="*/ 81 w 81"/>
                <a:gd name="T9" fmla="*/ 0 h 60"/>
                <a:gd name="T10" fmla="*/ 30 w 81"/>
                <a:gd name="T11" fmla="*/ 0 h 60"/>
              </a:gdLst>
              <a:ahLst/>
              <a:cxnLst>
                <a:cxn ang="0">
                  <a:pos x="T0" y="T1"/>
                </a:cxn>
                <a:cxn ang="0">
                  <a:pos x="T2" y="T3"/>
                </a:cxn>
                <a:cxn ang="0">
                  <a:pos x="T4" y="T5"/>
                </a:cxn>
                <a:cxn ang="0">
                  <a:pos x="T6" y="T7"/>
                </a:cxn>
                <a:cxn ang="0">
                  <a:pos x="T8" y="T9"/>
                </a:cxn>
                <a:cxn ang="0">
                  <a:pos x="T10" y="T11"/>
                </a:cxn>
              </a:cxnLst>
              <a:rect l="0" t="0" r="r" b="b"/>
              <a:pathLst>
                <a:path w="81" h="60">
                  <a:moveTo>
                    <a:pt x="30" y="0"/>
                  </a:moveTo>
                  <a:cubicBezTo>
                    <a:pt x="14" y="0"/>
                    <a:pt x="0" y="13"/>
                    <a:pt x="0" y="30"/>
                  </a:cubicBezTo>
                  <a:cubicBezTo>
                    <a:pt x="0" y="47"/>
                    <a:pt x="14" y="60"/>
                    <a:pt x="30" y="60"/>
                  </a:cubicBezTo>
                  <a:cubicBezTo>
                    <a:pt x="81" y="60"/>
                    <a:pt x="81" y="60"/>
                    <a:pt x="81" y="60"/>
                  </a:cubicBezTo>
                  <a:cubicBezTo>
                    <a:pt x="81" y="0"/>
                    <a:pt x="81" y="0"/>
                    <a:pt x="81" y="0"/>
                  </a:cubicBezTo>
                  <a:lnTo>
                    <a:pt x="30" y="0"/>
                  </a:ln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667" b="0" i="0" u="none" strike="noStrike" kern="1200" cap="none" normalizeH="0" baseline="0" noProof="0">
                <a:ln>
                  <a:noFill/>
                </a:ln>
                <a:solidFill>
                  <a:srgbClr val="505050"/>
                </a:solidFill>
                <a:effectLst/>
                <a:uLnTx/>
                <a:uFillTx/>
                <a:latin typeface="Segoe UI"/>
                <a:ea typeface="+mn-ea"/>
                <a:cs typeface="+mn-cs"/>
              </a:endParaRPr>
            </a:p>
          </p:txBody>
        </p:sp>
        <p:sp>
          <p:nvSpPr>
            <p:cNvPr id="787" name="Freeform 917">
              <a:extLst>
                <a:ext uri="{FF2B5EF4-FFF2-40B4-BE49-F238E27FC236}">
                  <a16:creationId xmlns:a16="http://schemas.microsoft.com/office/drawing/2014/main" id="{D750B7E0-EF92-4350-8653-DA4317608C5F}"/>
                </a:ext>
              </a:extLst>
            </p:cNvPr>
            <p:cNvSpPr>
              <a:spLocks/>
            </p:cNvSpPr>
            <p:nvPr/>
          </p:nvSpPr>
          <p:spPr bwMode="auto">
            <a:xfrm>
              <a:off x="7634661" y="5128105"/>
              <a:ext cx="83769" cy="61430"/>
            </a:xfrm>
            <a:custGeom>
              <a:avLst/>
              <a:gdLst>
                <a:gd name="T0" fmla="*/ 51 w 81"/>
                <a:gd name="T1" fmla="*/ 60 h 60"/>
                <a:gd name="T2" fmla="*/ 81 w 81"/>
                <a:gd name="T3" fmla="*/ 30 h 60"/>
                <a:gd name="T4" fmla="*/ 51 w 81"/>
                <a:gd name="T5" fmla="*/ 0 h 60"/>
                <a:gd name="T6" fmla="*/ 0 w 81"/>
                <a:gd name="T7" fmla="*/ 0 h 60"/>
                <a:gd name="T8" fmla="*/ 0 w 81"/>
                <a:gd name="T9" fmla="*/ 60 h 60"/>
                <a:gd name="T10" fmla="*/ 51 w 81"/>
                <a:gd name="T11" fmla="*/ 60 h 60"/>
              </a:gdLst>
              <a:ahLst/>
              <a:cxnLst>
                <a:cxn ang="0">
                  <a:pos x="T0" y="T1"/>
                </a:cxn>
                <a:cxn ang="0">
                  <a:pos x="T2" y="T3"/>
                </a:cxn>
                <a:cxn ang="0">
                  <a:pos x="T4" y="T5"/>
                </a:cxn>
                <a:cxn ang="0">
                  <a:pos x="T6" y="T7"/>
                </a:cxn>
                <a:cxn ang="0">
                  <a:pos x="T8" y="T9"/>
                </a:cxn>
                <a:cxn ang="0">
                  <a:pos x="T10" y="T11"/>
                </a:cxn>
              </a:cxnLst>
              <a:rect l="0" t="0" r="r" b="b"/>
              <a:pathLst>
                <a:path w="81" h="60">
                  <a:moveTo>
                    <a:pt x="51" y="60"/>
                  </a:moveTo>
                  <a:cubicBezTo>
                    <a:pt x="67" y="60"/>
                    <a:pt x="81" y="47"/>
                    <a:pt x="81" y="30"/>
                  </a:cubicBezTo>
                  <a:cubicBezTo>
                    <a:pt x="81" y="13"/>
                    <a:pt x="67" y="0"/>
                    <a:pt x="51" y="0"/>
                  </a:cubicBezTo>
                  <a:cubicBezTo>
                    <a:pt x="0" y="0"/>
                    <a:pt x="0" y="0"/>
                    <a:pt x="0" y="0"/>
                  </a:cubicBezTo>
                  <a:cubicBezTo>
                    <a:pt x="0" y="60"/>
                    <a:pt x="0" y="60"/>
                    <a:pt x="0" y="60"/>
                  </a:cubicBezTo>
                  <a:lnTo>
                    <a:pt x="51" y="60"/>
                  </a:ln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667" b="0" i="0" u="none" strike="noStrike" kern="1200" cap="none" normalizeH="0" baseline="0" noProof="0">
                <a:ln>
                  <a:noFill/>
                </a:ln>
                <a:solidFill>
                  <a:srgbClr val="505050"/>
                </a:solidFill>
                <a:effectLst/>
                <a:uLnTx/>
                <a:uFillTx/>
                <a:latin typeface="Segoe UI"/>
                <a:ea typeface="+mn-ea"/>
                <a:cs typeface="+mn-cs"/>
              </a:endParaRPr>
            </a:p>
          </p:txBody>
        </p:sp>
        <p:sp>
          <p:nvSpPr>
            <p:cNvPr id="788" name="Freeform 918">
              <a:extLst>
                <a:ext uri="{FF2B5EF4-FFF2-40B4-BE49-F238E27FC236}">
                  <a16:creationId xmlns:a16="http://schemas.microsoft.com/office/drawing/2014/main" id="{31598BC3-7C50-42DF-BCB3-E562B6B8A8A9}"/>
                </a:ext>
              </a:extLst>
            </p:cNvPr>
            <p:cNvSpPr>
              <a:spLocks/>
            </p:cNvSpPr>
            <p:nvPr/>
          </p:nvSpPr>
          <p:spPr bwMode="auto">
            <a:xfrm>
              <a:off x="7320530" y="5128105"/>
              <a:ext cx="83769" cy="61430"/>
            </a:xfrm>
            <a:custGeom>
              <a:avLst/>
              <a:gdLst>
                <a:gd name="T0" fmla="*/ 30 w 81"/>
                <a:gd name="T1" fmla="*/ 0 h 60"/>
                <a:gd name="T2" fmla="*/ 0 w 81"/>
                <a:gd name="T3" fmla="*/ 30 h 60"/>
                <a:gd name="T4" fmla="*/ 30 w 81"/>
                <a:gd name="T5" fmla="*/ 60 h 60"/>
                <a:gd name="T6" fmla="*/ 81 w 81"/>
                <a:gd name="T7" fmla="*/ 60 h 60"/>
                <a:gd name="T8" fmla="*/ 81 w 81"/>
                <a:gd name="T9" fmla="*/ 0 h 60"/>
                <a:gd name="T10" fmla="*/ 30 w 81"/>
                <a:gd name="T11" fmla="*/ 0 h 60"/>
              </a:gdLst>
              <a:ahLst/>
              <a:cxnLst>
                <a:cxn ang="0">
                  <a:pos x="T0" y="T1"/>
                </a:cxn>
                <a:cxn ang="0">
                  <a:pos x="T2" y="T3"/>
                </a:cxn>
                <a:cxn ang="0">
                  <a:pos x="T4" y="T5"/>
                </a:cxn>
                <a:cxn ang="0">
                  <a:pos x="T6" y="T7"/>
                </a:cxn>
                <a:cxn ang="0">
                  <a:pos x="T8" y="T9"/>
                </a:cxn>
                <a:cxn ang="0">
                  <a:pos x="T10" y="T11"/>
                </a:cxn>
              </a:cxnLst>
              <a:rect l="0" t="0" r="r" b="b"/>
              <a:pathLst>
                <a:path w="81" h="60">
                  <a:moveTo>
                    <a:pt x="30" y="0"/>
                  </a:moveTo>
                  <a:cubicBezTo>
                    <a:pt x="14" y="0"/>
                    <a:pt x="0" y="13"/>
                    <a:pt x="0" y="30"/>
                  </a:cubicBezTo>
                  <a:cubicBezTo>
                    <a:pt x="0" y="47"/>
                    <a:pt x="14" y="60"/>
                    <a:pt x="30" y="60"/>
                  </a:cubicBezTo>
                  <a:cubicBezTo>
                    <a:pt x="81" y="60"/>
                    <a:pt x="81" y="60"/>
                    <a:pt x="81" y="60"/>
                  </a:cubicBezTo>
                  <a:cubicBezTo>
                    <a:pt x="81" y="0"/>
                    <a:pt x="81" y="0"/>
                    <a:pt x="81" y="0"/>
                  </a:cubicBezTo>
                  <a:lnTo>
                    <a:pt x="30" y="0"/>
                  </a:ln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667" b="0" i="0" u="none" strike="noStrike" kern="1200" cap="none" normalizeH="0" baseline="0" noProof="0">
                <a:ln>
                  <a:noFill/>
                </a:ln>
                <a:solidFill>
                  <a:srgbClr val="505050"/>
                </a:solidFill>
                <a:effectLst/>
                <a:uLnTx/>
                <a:uFillTx/>
                <a:latin typeface="Segoe UI"/>
                <a:ea typeface="+mn-ea"/>
                <a:cs typeface="+mn-cs"/>
              </a:endParaRPr>
            </a:p>
          </p:txBody>
        </p:sp>
        <p:sp>
          <p:nvSpPr>
            <p:cNvPr id="789" name="Freeform 919">
              <a:extLst>
                <a:ext uri="{FF2B5EF4-FFF2-40B4-BE49-F238E27FC236}">
                  <a16:creationId xmlns:a16="http://schemas.microsoft.com/office/drawing/2014/main" id="{978AACD7-70AC-48A1-958D-D02643FBC48A}"/>
                </a:ext>
              </a:extLst>
            </p:cNvPr>
            <p:cNvSpPr>
              <a:spLocks/>
            </p:cNvSpPr>
            <p:nvPr/>
          </p:nvSpPr>
          <p:spPr bwMode="auto">
            <a:xfrm>
              <a:off x="7320530" y="5210477"/>
              <a:ext cx="397900" cy="62827"/>
            </a:xfrm>
            <a:custGeom>
              <a:avLst/>
              <a:gdLst>
                <a:gd name="T0" fmla="*/ 81 w 384"/>
                <a:gd name="T1" fmla="*/ 21 h 61"/>
                <a:gd name="T2" fmla="*/ 81 w 384"/>
                <a:gd name="T3" fmla="*/ 0 h 61"/>
                <a:gd name="T4" fmla="*/ 30 w 384"/>
                <a:gd name="T5" fmla="*/ 0 h 61"/>
                <a:gd name="T6" fmla="*/ 0 w 384"/>
                <a:gd name="T7" fmla="*/ 31 h 61"/>
                <a:gd name="T8" fmla="*/ 30 w 384"/>
                <a:gd name="T9" fmla="*/ 61 h 61"/>
                <a:gd name="T10" fmla="*/ 354 w 384"/>
                <a:gd name="T11" fmla="*/ 61 h 61"/>
                <a:gd name="T12" fmla="*/ 384 w 384"/>
                <a:gd name="T13" fmla="*/ 31 h 61"/>
                <a:gd name="T14" fmla="*/ 354 w 384"/>
                <a:gd name="T15" fmla="*/ 0 h 61"/>
                <a:gd name="T16" fmla="*/ 303 w 384"/>
                <a:gd name="T17" fmla="*/ 0 h 61"/>
                <a:gd name="T18" fmla="*/ 303 w 384"/>
                <a:gd name="T19" fmla="*/ 21 h 61"/>
                <a:gd name="T20" fmla="*/ 81 w 384"/>
                <a:gd name="T21" fmla="*/ 2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4" h="61">
                  <a:moveTo>
                    <a:pt x="81" y="21"/>
                  </a:moveTo>
                  <a:cubicBezTo>
                    <a:pt x="81" y="0"/>
                    <a:pt x="81" y="0"/>
                    <a:pt x="81" y="0"/>
                  </a:cubicBezTo>
                  <a:cubicBezTo>
                    <a:pt x="30" y="0"/>
                    <a:pt x="30" y="0"/>
                    <a:pt x="30" y="0"/>
                  </a:cubicBezTo>
                  <a:cubicBezTo>
                    <a:pt x="14" y="0"/>
                    <a:pt x="0" y="14"/>
                    <a:pt x="0" y="31"/>
                  </a:cubicBezTo>
                  <a:cubicBezTo>
                    <a:pt x="0" y="47"/>
                    <a:pt x="14" y="61"/>
                    <a:pt x="30" y="61"/>
                  </a:cubicBezTo>
                  <a:cubicBezTo>
                    <a:pt x="354" y="61"/>
                    <a:pt x="354" y="61"/>
                    <a:pt x="354" y="61"/>
                  </a:cubicBezTo>
                  <a:cubicBezTo>
                    <a:pt x="370" y="61"/>
                    <a:pt x="384" y="47"/>
                    <a:pt x="384" y="31"/>
                  </a:cubicBezTo>
                  <a:cubicBezTo>
                    <a:pt x="384" y="14"/>
                    <a:pt x="370" y="0"/>
                    <a:pt x="354" y="0"/>
                  </a:cubicBezTo>
                  <a:cubicBezTo>
                    <a:pt x="303" y="0"/>
                    <a:pt x="303" y="0"/>
                    <a:pt x="303" y="0"/>
                  </a:cubicBezTo>
                  <a:cubicBezTo>
                    <a:pt x="303" y="21"/>
                    <a:pt x="303" y="21"/>
                    <a:pt x="303" y="21"/>
                  </a:cubicBezTo>
                  <a:lnTo>
                    <a:pt x="81" y="21"/>
                  </a:ln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667" b="0" i="0" u="none" strike="noStrike" kern="1200" cap="none" normalizeH="0" baseline="0" noProof="0">
                <a:ln>
                  <a:noFill/>
                </a:ln>
                <a:solidFill>
                  <a:srgbClr val="505050"/>
                </a:solidFill>
                <a:effectLst/>
                <a:uLnTx/>
                <a:uFillTx/>
                <a:latin typeface="Segoe UI"/>
                <a:ea typeface="+mn-ea"/>
                <a:cs typeface="+mn-cs"/>
              </a:endParaRPr>
            </a:p>
          </p:txBody>
        </p:sp>
        <p:sp>
          <p:nvSpPr>
            <p:cNvPr id="790" name="Freeform 920">
              <a:extLst>
                <a:ext uri="{FF2B5EF4-FFF2-40B4-BE49-F238E27FC236}">
                  <a16:creationId xmlns:a16="http://schemas.microsoft.com/office/drawing/2014/main" id="{6AAAAEBB-A144-40F8-918D-4ED56EEE4F23}"/>
                </a:ext>
              </a:extLst>
            </p:cNvPr>
            <p:cNvSpPr>
              <a:spLocks/>
            </p:cNvSpPr>
            <p:nvPr/>
          </p:nvSpPr>
          <p:spPr bwMode="auto">
            <a:xfrm>
              <a:off x="7425240" y="4907515"/>
              <a:ext cx="188479" cy="304358"/>
            </a:xfrm>
            <a:custGeom>
              <a:avLst/>
              <a:gdLst>
                <a:gd name="T0" fmla="*/ 182 w 182"/>
                <a:gd name="T1" fmla="*/ 91 h 295"/>
                <a:gd name="T2" fmla="*/ 91 w 182"/>
                <a:gd name="T3" fmla="*/ 0 h 295"/>
                <a:gd name="T4" fmla="*/ 2 w 182"/>
                <a:gd name="T5" fmla="*/ 76 h 295"/>
                <a:gd name="T6" fmla="*/ 39 w 182"/>
                <a:gd name="T7" fmla="*/ 76 h 295"/>
                <a:gd name="T8" fmla="*/ 53 w 182"/>
                <a:gd name="T9" fmla="*/ 52 h 295"/>
                <a:gd name="T10" fmla="*/ 91 w 182"/>
                <a:gd name="T11" fmla="*/ 36 h 295"/>
                <a:gd name="T12" fmla="*/ 130 w 182"/>
                <a:gd name="T13" fmla="*/ 52 h 295"/>
                <a:gd name="T14" fmla="*/ 146 w 182"/>
                <a:gd name="T15" fmla="*/ 91 h 295"/>
                <a:gd name="T16" fmla="*/ 146 w 182"/>
                <a:gd name="T17" fmla="*/ 112 h 295"/>
                <a:gd name="T18" fmla="*/ 0 w 182"/>
                <a:gd name="T19" fmla="*/ 112 h 295"/>
                <a:gd name="T20" fmla="*/ 0 w 182"/>
                <a:gd name="T21" fmla="*/ 295 h 295"/>
                <a:gd name="T22" fmla="*/ 182 w 182"/>
                <a:gd name="T23" fmla="*/ 295 h 295"/>
                <a:gd name="T24" fmla="*/ 182 w 182"/>
                <a:gd name="T25" fmla="*/ 124 h 295"/>
                <a:gd name="T26" fmla="*/ 182 w 182"/>
                <a:gd name="T27" fmla="*/ 91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2" h="295">
                  <a:moveTo>
                    <a:pt x="182" y="91"/>
                  </a:moveTo>
                  <a:cubicBezTo>
                    <a:pt x="182" y="41"/>
                    <a:pt x="141" y="0"/>
                    <a:pt x="91" y="0"/>
                  </a:cubicBezTo>
                  <a:cubicBezTo>
                    <a:pt x="47" y="0"/>
                    <a:pt x="9" y="33"/>
                    <a:pt x="2" y="76"/>
                  </a:cubicBezTo>
                  <a:cubicBezTo>
                    <a:pt x="39" y="76"/>
                    <a:pt x="39" y="76"/>
                    <a:pt x="39" y="76"/>
                  </a:cubicBezTo>
                  <a:cubicBezTo>
                    <a:pt x="42" y="67"/>
                    <a:pt x="46" y="59"/>
                    <a:pt x="53" y="52"/>
                  </a:cubicBezTo>
                  <a:cubicBezTo>
                    <a:pt x="63" y="42"/>
                    <a:pt x="77" y="36"/>
                    <a:pt x="91" y="36"/>
                  </a:cubicBezTo>
                  <a:cubicBezTo>
                    <a:pt x="106" y="36"/>
                    <a:pt x="119" y="42"/>
                    <a:pt x="130" y="52"/>
                  </a:cubicBezTo>
                  <a:cubicBezTo>
                    <a:pt x="140" y="62"/>
                    <a:pt x="146" y="76"/>
                    <a:pt x="146" y="91"/>
                  </a:cubicBezTo>
                  <a:cubicBezTo>
                    <a:pt x="146" y="93"/>
                    <a:pt x="146" y="102"/>
                    <a:pt x="146" y="112"/>
                  </a:cubicBezTo>
                  <a:cubicBezTo>
                    <a:pt x="0" y="112"/>
                    <a:pt x="0" y="112"/>
                    <a:pt x="0" y="112"/>
                  </a:cubicBezTo>
                  <a:cubicBezTo>
                    <a:pt x="0" y="295"/>
                    <a:pt x="0" y="295"/>
                    <a:pt x="0" y="295"/>
                  </a:cubicBezTo>
                  <a:cubicBezTo>
                    <a:pt x="182" y="295"/>
                    <a:pt x="182" y="295"/>
                    <a:pt x="182" y="295"/>
                  </a:cubicBezTo>
                  <a:cubicBezTo>
                    <a:pt x="182" y="124"/>
                    <a:pt x="182" y="124"/>
                    <a:pt x="182" y="124"/>
                  </a:cubicBezTo>
                  <a:cubicBezTo>
                    <a:pt x="182" y="108"/>
                    <a:pt x="182" y="94"/>
                    <a:pt x="182" y="91"/>
                  </a:cubicBezTo>
                  <a:close/>
                </a:path>
              </a:pathLst>
            </a:custGeom>
            <a:solidFill>
              <a:srgbClr val="0078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667" b="0" i="0" u="none" strike="noStrike" kern="1200" cap="none" normalizeH="0" baseline="0" noProof="0">
                <a:ln>
                  <a:noFill/>
                </a:ln>
                <a:solidFill>
                  <a:srgbClr val="505050"/>
                </a:solidFill>
                <a:effectLst/>
                <a:uLnTx/>
                <a:uFillTx/>
                <a:latin typeface="Segoe UI"/>
                <a:ea typeface="+mn-ea"/>
                <a:cs typeface="+mn-cs"/>
              </a:endParaRPr>
            </a:p>
          </p:txBody>
        </p:sp>
        <p:sp>
          <p:nvSpPr>
            <p:cNvPr id="791" name="Oval 921">
              <a:extLst>
                <a:ext uri="{FF2B5EF4-FFF2-40B4-BE49-F238E27FC236}">
                  <a16:creationId xmlns:a16="http://schemas.microsoft.com/office/drawing/2014/main" id="{E1C645F7-D566-4369-B430-35DA44842399}"/>
                </a:ext>
              </a:extLst>
            </p:cNvPr>
            <p:cNvSpPr>
              <a:spLocks noChangeArrowheads="1"/>
            </p:cNvSpPr>
            <p:nvPr/>
          </p:nvSpPr>
          <p:spPr bwMode="auto">
            <a:xfrm>
              <a:off x="7496444" y="5093202"/>
              <a:ext cx="46072" cy="47469"/>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2" tIns="44821" rIns="89642" bIns="44821" numCol="1" anchor="t" anchorCtr="0" compatLnSpc="1">
              <a:prstTxWarp prst="textNoShape">
                <a:avLst/>
              </a:prstTxWarp>
            </a:bodyPr>
            <a:lstStyle/>
            <a:p>
              <a:pPr marL="0" marR="0" lvl="0" indent="0" algn="ctr" defTabSz="896386" rtl="0" eaLnBrk="1" fontAlgn="base" latinLnBrk="0" hangingPunct="1">
                <a:spcBef>
                  <a:spcPts val="600"/>
                </a:spcBef>
                <a:spcAft>
                  <a:spcPts val="0"/>
                </a:spcAft>
                <a:buClrTx/>
                <a:buSzTx/>
                <a:buFontTx/>
                <a:buNone/>
                <a:tabLst/>
                <a:defRPr/>
              </a:pPr>
              <a:endParaRPr kumimoji="0" lang="en-US" sz="1667" b="0" i="0" u="none" strike="noStrike" kern="1200" cap="none" normalizeH="0" baseline="0" noProof="0">
                <a:ln>
                  <a:noFill/>
                </a:ln>
                <a:solidFill>
                  <a:srgbClr val="505050"/>
                </a:solidFill>
                <a:effectLst/>
                <a:uLnTx/>
                <a:uFillTx/>
                <a:latin typeface="Segoe UI"/>
                <a:ea typeface="+mn-ea"/>
                <a:cs typeface="+mn-cs"/>
              </a:endParaRPr>
            </a:p>
          </p:txBody>
        </p:sp>
      </p:grpSp>
      <p:sp>
        <p:nvSpPr>
          <p:cNvPr id="792" name="Rectangle 791">
            <a:extLst>
              <a:ext uri="{FF2B5EF4-FFF2-40B4-BE49-F238E27FC236}">
                <a16:creationId xmlns:a16="http://schemas.microsoft.com/office/drawing/2014/main" id="{B4345745-C9C9-4205-BC9D-13CD967F9888}"/>
              </a:ext>
            </a:extLst>
          </p:cNvPr>
          <p:cNvSpPr/>
          <p:nvPr/>
        </p:nvSpPr>
        <p:spPr>
          <a:xfrm>
            <a:off x="845959" y="5928669"/>
            <a:ext cx="540248" cy="246221"/>
          </a:xfrm>
          <a:prstGeom prst="rect">
            <a:avLst/>
          </a:prstGeom>
        </p:spPr>
        <p:txBody>
          <a:bodyPr wrap="square" lIns="0" tIns="0" rIns="0" bIns="0">
            <a:spAutoFit/>
          </a:bodyPr>
          <a:lstStyle/>
          <a:p>
            <a:pPr>
              <a:spcBef>
                <a:spcPts val="600"/>
              </a:spcBef>
            </a:pPr>
            <a:r>
              <a:rPr lang="en-US" sz="1600" b="1">
                <a:solidFill>
                  <a:srgbClr val="0078D7"/>
                </a:solidFill>
              </a:rPr>
              <a:t>3,500</a:t>
            </a:r>
          </a:p>
        </p:txBody>
      </p:sp>
      <p:grpSp>
        <p:nvGrpSpPr>
          <p:cNvPr id="638" name="Group 637">
            <a:extLst>
              <a:ext uri="{FF2B5EF4-FFF2-40B4-BE49-F238E27FC236}">
                <a16:creationId xmlns:a16="http://schemas.microsoft.com/office/drawing/2014/main" id="{A26DB588-A3F4-4BC7-821E-F473DC5EF6CF}"/>
              </a:ext>
            </a:extLst>
          </p:cNvPr>
          <p:cNvGrpSpPr/>
          <p:nvPr/>
        </p:nvGrpSpPr>
        <p:grpSpPr>
          <a:xfrm flipH="1">
            <a:off x="1811670" y="7063978"/>
            <a:ext cx="1835015" cy="1345921"/>
            <a:chOff x="256650" y="7086329"/>
            <a:chExt cx="1835015" cy="1345921"/>
          </a:xfrm>
        </p:grpSpPr>
        <p:sp>
          <p:nvSpPr>
            <p:cNvPr id="639" name="Rectangle 389">
              <a:extLst>
                <a:ext uri="{FF2B5EF4-FFF2-40B4-BE49-F238E27FC236}">
                  <a16:creationId xmlns:a16="http://schemas.microsoft.com/office/drawing/2014/main" id="{B48FE3A3-2945-42A9-B58D-08D544FCCCD0}"/>
                </a:ext>
              </a:extLst>
            </p:cNvPr>
            <p:cNvSpPr/>
            <p:nvPr/>
          </p:nvSpPr>
          <p:spPr>
            <a:xfrm flipH="1">
              <a:off x="1946702" y="7086329"/>
              <a:ext cx="144963" cy="1345921"/>
            </a:xfrm>
            <a:prstGeom prst="rightBracket">
              <a:avLst>
                <a:gd name="adj" fmla="val 0"/>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a:ea typeface="+mn-ea"/>
                <a:cs typeface="+mn-cs"/>
              </a:endParaRPr>
            </a:p>
          </p:txBody>
        </p:sp>
        <p:cxnSp>
          <p:nvCxnSpPr>
            <p:cNvPr id="640" name="Straight Connector 639">
              <a:extLst>
                <a:ext uri="{FF2B5EF4-FFF2-40B4-BE49-F238E27FC236}">
                  <a16:creationId xmlns:a16="http://schemas.microsoft.com/office/drawing/2014/main" id="{6014D8EB-C5D1-4467-89AB-9B272714945E}"/>
                </a:ext>
              </a:extLst>
            </p:cNvPr>
            <p:cNvCxnSpPr/>
            <p:nvPr/>
          </p:nvCxnSpPr>
          <p:spPr>
            <a:xfrm>
              <a:off x="1839441" y="7288715"/>
              <a:ext cx="108135" cy="0"/>
            </a:xfrm>
            <a:prstGeom prst="line">
              <a:avLst/>
            </a:prstGeom>
            <a:ln>
              <a:solidFill>
                <a:schemeClr val="accent1"/>
              </a:solidFill>
              <a:headEnd type="none" w="sm" len="sm"/>
            </a:ln>
          </p:spPr>
          <p:style>
            <a:lnRef idx="1">
              <a:schemeClr val="accent1"/>
            </a:lnRef>
            <a:fillRef idx="0">
              <a:schemeClr val="accent1"/>
            </a:fillRef>
            <a:effectRef idx="0">
              <a:schemeClr val="accent1"/>
            </a:effectRef>
            <a:fontRef idx="minor">
              <a:schemeClr val="tx1"/>
            </a:fontRef>
          </p:style>
        </p:cxnSp>
        <p:cxnSp>
          <p:nvCxnSpPr>
            <p:cNvPr id="641" name="Straight Connector 640">
              <a:extLst>
                <a:ext uri="{FF2B5EF4-FFF2-40B4-BE49-F238E27FC236}">
                  <a16:creationId xmlns:a16="http://schemas.microsoft.com/office/drawing/2014/main" id="{F7E2073B-824B-4D58-A800-689AC18AC32E}"/>
                </a:ext>
              </a:extLst>
            </p:cNvPr>
            <p:cNvCxnSpPr/>
            <p:nvPr/>
          </p:nvCxnSpPr>
          <p:spPr>
            <a:xfrm>
              <a:off x="1839441" y="7509012"/>
              <a:ext cx="108135" cy="0"/>
            </a:xfrm>
            <a:prstGeom prst="line">
              <a:avLst/>
            </a:prstGeom>
            <a:ln>
              <a:solidFill>
                <a:schemeClr val="accent1"/>
              </a:solidFill>
              <a:headEnd type="none" w="sm" len="sm"/>
            </a:ln>
          </p:spPr>
          <p:style>
            <a:lnRef idx="1">
              <a:schemeClr val="accent1"/>
            </a:lnRef>
            <a:fillRef idx="0">
              <a:schemeClr val="accent1"/>
            </a:fillRef>
            <a:effectRef idx="0">
              <a:schemeClr val="accent1"/>
            </a:effectRef>
            <a:fontRef idx="minor">
              <a:schemeClr val="tx1"/>
            </a:fontRef>
          </p:style>
        </p:cxnSp>
        <p:cxnSp>
          <p:nvCxnSpPr>
            <p:cNvPr id="642" name="Straight Connector 641">
              <a:extLst>
                <a:ext uri="{FF2B5EF4-FFF2-40B4-BE49-F238E27FC236}">
                  <a16:creationId xmlns:a16="http://schemas.microsoft.com/office/drawing/2014/main" id="{193429C2-EBD5-483D-A42F-7CC44C6A51DC}"/>
                </a:ext>
              </a:extLst>
            </p:cNvPr>
            <p:cNvCxnSpPr/>
            <p:nvPr/>
          </p:nvCxnSpPr>
          <p:spPr>
            <a:xfrm>
              <a:off x="1839441" y="7729309"/>
              <a:ext cx="108135" cy="0"/>
            </a:xfrm>
            <a:prstGeom prst="line">
              <a:avLst/>
            </a:prstGeom>
            <a:ln>
              <a:solidFill>
                <a:schemeClr val="accent1"/>
              </a:solidFill>
              <a:headEnd type="none" w="sm" len="sm"/>
            </a:ln>
          </p:spPr>
          <p:style>
            <a:lnRef idx="1">
              <a:schemeClr val="accent1"/>
            </a:lnRef>
            <a:fillRef idx="0">
              <a:schemeClr val="accent1"/>
            </a:fillRef>
            <a:effectRef idx="0">
              <a:schemeClr val="accent1"/>
            </a:effectRef>
            <a:fontRef idx="minor">
              <a:schemeClr val="tx1"/>
            </a:fontRef>
          </p:style>
        </p:cxnSp>
        <p:cxnSp>
          <p:nvCxnSpPr>
            <p:cNvPr id="643" name="Straight Connector 642">
              <a:extLst>
                <a:ext uri="{FF2B5EF4-FFF2-40B4-BE49-F238E27FC236}">
                  <a16:creationId xmlns:a16="http://schemas.microsoft.com/office/drawing/2014/main" id="{D973C5AB-8C09-49B4-9470-67D8927FE769}"/>
                </a:ext>
              </a:extLst>
            </p:cNvPr>
            <p:cNvCxnSpPr/>
            <p:nvPr/>
          </p:nvCxnSpPr>
          <p:spPr>
            <a:xfrm>
              <a:off x="1839441" y="7949606"/>
              <a:ext cx="108135" cy="0"/>
            </a:xfrm>
            <a:prstGeom prst="line">
              <a:avLst/>
            </a:prstGeom>
            <a:ln>
              <a:solidFill>
                <a:schemeClr val="accent1"/>
              </a:solidFill>
              <a:headEnd type="none" w="sm" len="sm"/>
            </a:ln>
          </p:spPr>
          <p:style>
            <a:lnRef idx="1">
              <a:schemeClr val="accent1"/>
            </a:lnRef>
            <a:fillRef idx="0">
              <a:schemeClr val="accent1"/>
            </a:fillRef>
            <a:effectRef idx="0">
              <a:schemeClr val="accent1"/>
            </a:effectRef>
            <a:fontRef idx="minor">
              <a:schemeClr val="tx1"/>
            </a:fontRef>
          </p:style>
        </p:cxnSp>
        <p:cxnSp>
          <p:nvCxnSpPr>
            <p:cNvPr id="644" name="Straight Connector 643">
              <a:extLst>
                <a:ext uri="{FF2B5EF4-FFF2-40B4-BE49-F238E27FC236}">
                  <a16:creationId xmlns:a16="http://schemas.microsoft.com/office/drawing/2014/main" id="{BFA2852D-8A6A-47E1-8886-1981EC534E90}"/>
                </a:ext>
              </a:extLst>
            </p:cNvPr>
            <p:cNvCxnSpPr/>
            <p:nvPr/>
          </p:nvCxnSpPr>
          <p:spPr>
            <a:xfrm>
              <a:off x="1839441" y="8169903"/>
              <a:ext cx="108135" cy="0"/>
            </a:xfrm>
            <a:prstGeom prst="line">
              <a:avLst/>
            </a:prstGeom>
            <a:ln>
              <a:solidFill>
                <a:schemeClr val="accent1"/>
              </a:solidFill>
              <a:headEnd type="none" w="sm" len="sm"/>
            </a:ln>
          </p:spPr>
          <p:style>
            <a:lnRef idx="1">
              <a:schemeClr val="accent1"/>
            </a:lnRef>
            <a:fillRef idx="0">
              <a:schemeClr val="accent1"/>
            </a:fillRef>
            <a:effectRef idx="0">
              <a:schemeClr val="accent1"/>
            </a:effectRef>
            <a:fontRef idx="minor">
              <a:schemeClr val="tx1"/>
            </a:fontRef>
          </p:style>
        </p:cxnSp>
        <p:sp>
          <p:nvSpPr>
            <p:cNvPr id="645" name="TextBox 129">
              <a:extLst>
                <a:ext uri="{FF2B5EF4-FFF2-40B4-BE49-F238E27FC236}">
                  <a16:creationId xmlns:a16="http://schemas.microsoft.com/office/drawing/2014/main" id="{6AF264DE-00B9-4448-B85F-34D454560307}"/>
                </a:ext>
              </a:extLst>
            </p:cNvPr>
            <p:cNvSpPr txBox="1"/>
            <p:nvPr/>
          </p:nvSpPr>
          <p:spPr>
            <a:xfrm>
              <a:off x="506494" y="7211771"/>
              <a:ext cx="1271301" cy="153888"/>
            </a:xfrm>
            <a:prstGeom prst="rect">
              <a:avLst/>
            </a:prstGeom>
          </p:spPr>
          <p:txBody>
            <a:bodyPr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rtl="0" eaLnBrk="1" fontAlgn="auto" latinLnBrk="0" hangingPunct="1">
                <a:lnSpc>
                  <a:spcPct val="100000"/>
                </a:lnSpc>
                <a:spcBef>
                  <a:spcPts val="800"/>
                </a:spcBef>
                <a:buClrTx/>
                <a:buSzTx/>
                <a:buFontTx/>
                <a:buNone/>
                <a:tabLst/>
                <a:defRPr/>
              </a:pPr>
              <a:r>
                <a:rPr kumimoji="0" lang="en-US" sz="1000" b="0" i="0" u="none" strike="noStrike" kern="1200" cap="none" spc="0" normalizeH="0" baseline="0" noProof="0">
                  <a:ln>
                    <a:noFill/>
                  </a:ln>
                  <a:solidFill>
                    <a:schemeClr val="bg2"/>
                  </a:solidFill>
                  <a:effectLst/>
                  <a:uLnTx/>
                  <a:uFillTx/>
                  <a:ea typeface="+mn-ea"/>
                  <a:cs typeface="+mn-cs"/>
                </a:rPr>
                <a:t>Identity</a:t>
              </a:r>
            </a:p>
          </p:txBody>
        </p:sp>
        <p:sp>
          <p:nvSpPr>
            <p:cNvPr id="646" name="TextBox 129">
              <a:extLst>
                <a:ext uri="{FF2B5EF4-FFF2-40B4-BE49-F238E27FC236}">
                  <a16:creationId xmlns:a16="http://schemas.microsoft.com/office/drawing/2014/main" id="{6DCD0927-9219-4B1B-9D4D-4924622A0D09}"/>
                </a:ext>
              </a:extLst>
            </p:cNvPr>
            <p:cNvSpPr txBox="1"/>
            <p:nvPr/>
          </p:nvSpPr>
          <p:spPr>
            <a:xfrm>
              <a:off x="506494" y="7432068"/>
              <a:ext cx="1271301" cy="153888"/>
            </a:xfrm>
            <a:prstGeom prst="rect">
              <a:avLst/>
            </a:prstGeom>
          </p:spPr>
          <p:txBody>
            <a:bodyPr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rtl="0" eaLnBrk="1" fontAlgn="auto" latinLnBrk="0" hangingPunct="1">
                <a:lnSpc>
                  <a:spcPct val="100000"/>
                </a:lnSpc>
                <a:spcBef>
                  <a:spcPts val="800"/>
                </a:spcBef>
                <a:buClrTx/>
                <a:buSzTx/>
                <a:buFontTx/>
                <a:buNone/>
                <a:tabLst/>
                <a:defRPr/>
              </a:pPr>
              <a:r>
                <a:rPr kumimoji="0" lang="en-US" sz="1000" b="0" i="0" u="none" strike="noStrike" kern="1200" cap="none" spc="0" normalizeH="0" baseline="0" noProof="0">
                  <a:ln>
                    <a:noFill/>
                  </a:ln>
                  <a:solidFill>
                    <a:schemeClr val="bg2"/>
                  </a:solidFill>
                  <a:effectLst/>
                  <a:uLnTx/>
                  <a:uFillTx/>
                  <a:ea typeface="+mn-ea"/>
                  <a:cs typeface="+mn-cs"/>
                </a:rPr>
                <a:t>Operating Systems</a:t>
              </a:r>
            </a:p>
          </p:txBody>
        </p:sp>
        <p:sp>
          <p:nvSpPr>
            <p:cNvPr id="647" name="TextBox 129">
              <a:extLst>
                <a:ext uri="{FF2B5EF4-FFF2-40B4-BE49-F238E27FC236}">
                  <a16:creationId xmlns:a16="http://schemas.microsoft.com/office/drawing/2014/main" id="{622AE393-5C7C-46F1-A0CE-1B96865F21EF}"/>
                </a:ext>
              </a:extLst>
            </p:cNvPr>
            <p:cNvSpPr txBox="1"/>
            <p:nvPr/>
          </p:nvSpPr>
          <p:spPr>
            <a:xfrm>
              <a:off x="506494" y="7652365"/>
              <a:ext cx="1271301" cy="153888"/>
            </a:xfrm>
            <a:prstGeom prst="rect">
              <a:avLst/>
            </a:prstGeom>
          </p:spPr>
          <p:txBody>
            <a:bodyPr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rtl="0" eaLnBrk="1" fontAlgn="auto" latinLnBrk="0" hangingPunct="1">
                <a:lnSpc>
                  <a:spcPct val="100000"/>
                </a:lnSpc>
                <a:spcBef>
                  <a:spcPts val="800"/>
                </a:spcBef>
                <a:buClrTx/>
                <a:buSzTx/>
                <a:buFontTx/>
                <a:buNone/>
                <a:tabLst/>
                <a:defRPr/>
              </a:pPr>
              <a:r>
                <a:rPr kumimoji="0" lang="en-US" sz="1000" b="0" i="0" u="none" strike="noStrike" kern="1200" cap="none" spc="0" normalizeH="0" baseline="0" noProof="0">
                  <a:ln>
                    <a:noFill/>
                  </a:ln>
                  <a:solidFill>
                    <a:schemeClr val="bg2"/>
                  </a:solidFill>
                  <a:effectLst/>
                  <a:uLnTx/>
                  <a:uFillTx/>
                  <a:ea typeface="+mn-ea"/>
                  <a:cs typeface="+mn-cs"/>
                </a:rPr>
                <a:t>Application Platforms</a:t>
              </a:r>
            </a:p>
          </p:txBody>
        </p:sp>
        <p:sp>
          <p:nvSpPr>
            <p:cNvPr id="648" name="TextBox 129">
              <a:extLst>
                <a:ext uri="{FF2B5EF4-FFF2-40B4-BE49-F238E27FC236}">
                  <a16:creationId xmlns:a16="http://schemas.microsoft.com/office/drawing/2014/main" id="{CA6FBDFB-FD90-4BE1-83BC-495CBCF899CF}"/>
                </a:ext>
              </a:extLst>
            </p:cNvPr>
            <p:cNvSpPr txBox="1"/>
            <p:nvPr/>
          </p:nvSpPr>
          <p:spPr>
            <a:xfrm>
              <a:off x="506494" y="7872662"/>
              <a:ext cx="1271301" cy="153888"/>
            </a:xfrm>
            <a:prstGeom prst="rect">
              <a:avLst/>
            </a:prstGeom>
          </p:spPr>
          <p:txBody>
            <a:bodyPr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rtl="0" eaLnBrk="1" fontAlgn="auto" latinLnBrk="0" hangingPunct="1">
                <a:lnSpc>
                  <a:spcPct val="100000"/>
                </a:lnSpc>
                <a:spcBef>
                  <a:spcPts val="800"/>
                </a:spcBef>
                <a:buClrTx/>
                <a:buSzTx/>
                <a:buFontTx/>
                <a:buNone/>
                <a:tabLst/>
                <a:defRPr/>
              </a:pPr>
              <a:r>
                <a:rPr kumimoji="0" lang="en-US" sz="1000" b="0" i="0" u="none" strike="noStrike" kern="1200" cap="none" spc="0" normalizeH="0" baseline="0" noProof="0">
                  <a:ln>
                    <a:noFill/>
                  </a:ln>
                  <a:solidFill>
                    <a:schemeClr val="bg2"/>
                  </a:solidFill>
                  <a:effectLst/>
                  <a:uLnTx/>
                  <a:uFillTx/>
                  <a:ea typeface="+mn-ea"/>
                  <a:cs typeface="+mn-cs"/>
                </a:rPr>
                <a:t>Data Platform</a:t>
              </a:r>
            </a:p>
          </p:txBody>
        </p:sp>
        <p:sp>
          <p:nvSpPr>
            <p:cNvPr id="649" name="TextBox 129">
              <a:extLst>
                <a:ext uri="{FF2B5EF4-FFF2-40B4-BE49-F238E27FC236}">
                  <a16:creationId xmlns:a16="http://schemas.microsoft.com/office/drawing/2014/main" id="{8AC26F58-5D42-474A-9891-577FDB6D5ADE}"/>
                </a:ext>
              </a:extLst>
            </p:cNvPr>
            <p:cNvSpPr txBox="1"/>
            <p:nvPr/>
          </p:nvSpPr>
          <p:spPr>
            <a:xfrm>
              <a:off x="256650" y="8092959"/>
              <a:ext cx="1521146" cy="153888"/>
            </a:xfrm>
            <a:prstGeom prst="rect">
              <a:avLst/>
            </a:prstGeom>
          </p:spPr>
          <p:txBody>
            <a:bodyPr wrap="square" lIns="0" tIns="0" rIns="0" b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rtl="0" eaLnBrk="1" fontAlgn="auto" latinLnBrk="0" hangingPunct="1">
                <a:lnSpc>
                  <a:spcPct val="100000"/>
                </a:lnSpc>
                <a:spcBef>
                  <a:spcPts val="800"/>
                </a:spcBef>
                <a:buClrTx/>
                <a:buSzTx/>
                <a:buFontTx/>
                <a:buNone/>
                <a:tabLst/>
                <a:defRPr/>
              </a:pPr>
              <a:r>
                <a:rPr kumimoji="0" lang="en-US" sz="1000" b="0" i="0" u="none" strike="noStrike" kern="1200" cap="none" spc="0" normalizeH="0" baseline="0" noProof="0">
                  <a:ln>
                    <a:noFill/>
                  </a:ln>
                  <a:solidFill>
                    <a:schemeClr val="bg2"/>
                  </a:solidFill>
                  <a:effectLst/>
                  <a:uLnTx/>
                  <a:uFillTx/>
                  <a:ea typeface="+mn-ea"/>
                  <a:cs typeface="+mn-cs"/>
                </a:rPr>
                <a:t>Security + Management</a:t>
              </a:r>
            </a:p>
          </p:txBody>
        </p:sp>
      </p:grpSp>
      <p:sp>
        <p:nvSpPr>
          <p:cNvPr id="650" name="Rectangle: Rounded Corners 649">
            <a:extLst>
              <a:ext uri="{FF2B5EF4-FFF2-40B4-BE49-F238E27FC236}">
                <a16:creationId xmlns:a16="http://schemas.microsoft.com/office/drawing/2014/main" id="{AFA9B0CF-7F1F-4CC4-B4EC-D9527B97E729}"/>
              </a:ext>
            </a:extLst>
          </p:cNvPr>
          <p:cNvSpPr/>
          <p:nvPr/>
        </p:nvSpPr>
        <p:spPr>
          <a:xfrm>
            <a:off x="350708" y="6993443"/>
            <a:ext cx="3300612" cy="1515284"/>
          </a:xfrm>
          <a:prstGeom prst="roundRect">
            <a:avLst>
              <a:gd name="adj" fmla="val 50000"/>
            </a:avLst>
          </a:prstGeom>
          <a:noFill/>
          <a:ln>
            <a:solidFill>
              <a:schemeClr val="accent1">
                <a:lumMod val="75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endParaRPr lang="en-US"/>
          </a:p>
        </p:txBody>
      </p:sp>
      <p:sp>
        <p:nvSpPr>
          <p:cNvPr id="651" name="Oval 650">
            <a:extLst>
              <a:ext uri="{FF2B5EF4-FFF2-40B4-BE49-F238E27FC236}">
                <a16:creationId xmlns:a16="http://schemas.microsoft.com/office/drawing/2014/main" id="{BFA8BE6B-A716-414C-AE12-6227EB97F3B1}"/>
              </a:ext>
            </a:extLst>
          </p:cNvPr>
          <p:cNvSpPr/>
          <p:nvPr/>
        </p:nvSpPr>
        <p:spPr>
          <a:xfrm>
            <a:off x="350707" y="6993443"/>
            <a:ext cx="1559508" cy="1515284"/>
          </a:xfrm>
          <a:prstGeom prst="ellipse">
            <a:avLst/>
          </a:prstGeom>
          <a:solidFill>
            <a:srgbClr val="FFFFFF"/>
          </a:solidFill>
          <a:ln>
            <a:solidFill>
              <a:srgbClr val="005A9F"/>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600"/>
              </a:spcBef>
            </a:pPr>
            <a:endParaRPr lang="en-US"/>
          </a:p>
        </p:txBody>
      </p:sp>
      <p:sp>
        <p:nvSpPr>
          <p:cNvPr id="652" name="Rectangle 651">
            <a:extLst>
              <a:ext uri="{FF2B5EF4-FFF2-40B4-BE49-F238E27FC236}">
                <a16:creationId xmlns:a16="http://schemas.microsoft.com/office/drawing/2014/main" id="{9CCB8590-0416-4D5D-95F2-40963184A8CF}"/>
              </a:ext>
            </a:extLst>
          </p:cNvPr>
          <p:cNvSpPr/>
          <p:nvPr/>
        </p:nvSpPr>
        <p:spPr>
          <a:xfrm flipH="1">
            <a:off x="472034" y="7212764"/>
            <a:ext cx="1292782" cy="1077218"/>
          </a:xfrm>
          <a:prstGeom prst="rect">
            <a:avLst/>
          </a:prstGeom>
        </p:spPr>
        <p:txBody>
          <a:bodyPr wrap="square" lIns="0" tIns="0" rIns="0" bIns="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defTabSz="914367">
              <a:defRPr/>
            </a:pPr>
            <a:r>
              <a:rPr lang="en-US" sz="1400" b="1">
                <a:solidFill>
                  <a:srgbClr val="0078D4"/>
                </a:solidFill>
              </a:rPr>
              <a:t>Only cloud provider with </a:t>
            </a:r>
            <a:r>
              <a:rPr lang="en-US" sz="1400"/>
              <a:t>end-to-end hybrid infrastructure</a:t>
            </a:r>
            <a:endParaRPr kumimoji="0" lang="en-US" sz="800" i="0" u="none" strike="noStrike" kern="1200" cap="none" spc="0" normalizeH="0" baseline="0" noProof="0">
              <a:ln w="3175">
                <a:noFill/>
              </a:ln>
              <a:solidFill>
                <a:srgbClr val="0078D7"/>
              </a:solidFill>
              <a:effectLst/>
              <a:uLnTx/>
              <a:uFillTx/>
              <a:ea typeface="+mn-ea"/>
              <a:cs typeface="Segoe UI" pitchFamily="34" charset="0"/>
            </a:endParaRPr>
          </a:p>
        </p:txBody>
      </p:sp>
      <p:sp>
        <p:nvSpPr>
          <p:cNvPr id="793" name="TextBox 792">
            <a:extLst>
              <a:ext uri="{FF2B5EF4-FFF2-40B4-BE49-F238E27FC236}">
                <a16:creationId xmlns:a16="http://schemas.microsoft.com/office/drawing/2014/main" id="{2DBEC7B1-4BC2-4144-A2C9-AE3F22122418}"/>
              </a:ext>
            </a:extLst>
          </p:cNvPr>
          <p:cNvSpPr txBox="1"/>
          <p:nvPr/>
        </p:nvSpPr>
        <p:spPr>
          <a:xfrm>
            <a:off x="2974847" y="4240702"/>
            <a:ext cx="1322989" cy="677108"/>
          </a:xfrm>
          <a:prstGeom prst="rect">
            <a:avLst/>
          </a:prstGeom>
          <a:noFill/>
        </p:spPr>
        <p:txBody>
          <a:bodyPr wrap="square" lIns="0" tIns="0" rIns="0" bIns="0" rtlCol="0" anchor="t" anchorCtr="0">
            <a:spAutoFit/>
          </a:bodyPr>
          <a:lstStyle/>
          <a:p>
            <a:pPr marL="0" marR="0" lvl="0" indent="0" algn="l" defTabSz="457200" rtl="0" eaLnBrk="1" fontAlgn="auto" latinLnBrk="0" hangingPunct="1">
              <a:spcBef>
                <a:spcPts val="600"/>
              </a:spcBef>
              <a:spcAft>
                <a:spcPts val="0"/>
              </a:spcAft>
              <a:buClrTx/>
              <a:buSzTx/>
              <a:buFontTx/>
              <a:buNone/>
              <a:tabLst/>
              <a:defRPr/>
            </a:pPr>
            <a:r>
              <a:rPr kumimoji="0" lang="en-US" sz="1100" b="0" i="0" u="none" strike="noStrike" kern="1200" cap="none" normalizeH="0" baseline="0" noProof="0">
                <a:ln>
                  <a:noFill/>
                </a:ln>
                <a:solidFill>
                  <a:schemeClr val="bg2"/>
                </a:solidFill>
                <a:effectLst/>
                <a:uLnTx/>
                <a:uFillTx/>
                <a:ea typeface="+mn-ea"/>
                <a:cs typeface="+mn-cs"/>
              </a:rPr>
              <a:t>AWS is 5x more expensive than Windows Server and SQL Server*</a:t>
            </a:r>
          </a:p>
        </p:txBody>
      </p:sp>
      <p:grpSp>
        <p:nvGrpSpPr>
          <p:cNvPr id="794" name="Group 793">
            <a:extLst>
              <a:ext uri="{FF2B5EF4-FFF2-40B4-BE49-F238E27FC236}">
                <a16:creationId xmlns:a16="http://schemas.microsoft.com/office/drawing/2014/main" id="{CA3406EC-FA03-4237-A8F2-8069D3EF8C64}"/>
              </a:ext>
            </a:extLst>
          </p:cNvPr>
          <p:cNvGrpSpPr/>
          <p:nvPr/>
        </p:nvGrpSpPr>
        <p:grpSpPr>
          <a:xfrm>
            <a:off x="2604763" y="4219995"/>
            <a:ext cx="216712" cy="249453"/>
            <a:chOff x="2650322" y="5090165"/>
            <a:chExt cx="216712" cy="249453"/>
          </a:xfrm>
        </p:grpSpPr>
        <p:sp>
          <p:nvSpPr>
            <p:cNvPr id="795" name="Freeform: Shape 794">
              <a:extLst>
                <a:ext uri="{FF2B5EF4-FFF2-40B4-BE49-F238E27FC236}">
                  <a16:creationId xmlns:a16="http://schemas.microsoft.com/office/drawing/2014/main" id="{D4BEFA1D-8D6B-4B4C-9D16-AC222F0DDE7C}"/>
                </a:ext>
              </a:extLst>
            </p:cNvPr>
            <p:cNvSpPr/>
            <p:nvPr/>
          </p:nvSpPr>
          <p:spPr>
            <a:xfrm>
              <a:off x="2843213" y="5285928"/>
              <a:ext cx="23821" cy="51801"/>
            </a:xfrm>
            <a:custGeom>
              <a:avLst/>
              <a:gdLst>
                <a:gd name="connsiteX0" fmla="*/ 1166 w 38651"/>
                <a:gd name="connsiteY0" fmla="*/ 79769 h 77302"/>
                <a:gd name="connsiteX1" fmla="*/ 39946 w 38651"/>
                <a:gd name="connsiteY1" fmla="*/ 79769 h 77302"/>
                <a:gd name="connsiteX2" fmla="*/ 39946 w 38651"/>
                <a:gd name="connsiteY2" fmla="*/ 1166 h 77302"/>
                <a:gd name="connsiteX3" fmla="*/ 1166 w 38651"/>
                <a:gd name="connsiteY3" fmla="*/ 1166 h 77302"/>
                <a:gd name="connsiteX4" fmla="*/ 1166 w 38651"/>
                <a:gd name="connsiteY4" fmla="*/ 79769 h 77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51" h="77302">
                  <a:moveTo>
                    <a:pt x="1166" y="79769"/>
                  </a:moveTo>
                  <a:lnTo>
                    <a:pt x="39946" y="79769"/>
                  </a:lnTo>
                  <a:lnTo>
                    <a:pt x="39946" y="1166"/>
                  </a:lnTo>
                  <a:lnTo>
                    <a:pt x="1166" y="1166"/>
                  </a:lnTo>
                  <a:lnTo>
                    <a:pt x="1166" y="79769"/>
                  </a:lnTo>
                  <a:close/>
                </a:path>
              </a:pathLst>
            </a:custGeom>
            <a:solidFill>
              <a:srgbClr val="0078D4"/>
            </a:solidFill>
            <a:ln w="3830" cap="flat">
              <a:noFill/>
              <a:prstDash val="solid"/>
              <a:miter/>
            </a:ln>
          </p:spPr>
          <p:txBody>
            <a:bodyPr rtlCol="0" anchor="ct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796" name="Freeform: Shape 795">
              <a:extLst>
                <a:ext uri="{FF2B5EF4-FFF2-40B4-BE49-F238E27FC236}">
                  <a16:creationId xmlns:a16="http://schemas.microsoft.com/office/drawing/2014/main" id="{5AABBD7C-1F52-49D4-8A28-99D15622F6C3}"/>
                </a:ext>
              </a:extLst>
            </p:cNvPr>
            <p:cNvSpPr/>
            <p:nvPr/>
          </p:nvSpPr>
          <p:spPr>
            <a:xfrm>
              <a:off x="2794808" y="5260159"/>
              <a:ext cx="23821" cy="77702"/>
            </a:xfrm>
            <a:custGeom>
              <a:avLst/>
              <a:gdLst>
                <a:gd name="connsiteX0" fmla="*/ 1166 w 38651"/>
                <a:gd name="connsiteY0" fmla="*/ 118223 h 115954"/>
                <a:gd name="connsiteX1" fmla="*/ 39946 w 38651"/>
                <a:gd name="connsiteY1" fmla="*/ 118223 h 115954"/>
                <a:gd name="connsiteX2" fmla="*/ 39946 w 38651"/>
                <a:gd name="connsiteY2" fmla="*/ 1166 h 115954"/>
                <a:gd name="connsiteX3" fmla="*/ 1166 w 38651"/>
                <a:gd name="connsiteY3" fmla="*/ 1166 h 115954"/>
                <a:gd name="connsiteX4" fmla="*/ 1166 w 38651"/>
                <a:gd name="connsiteY4" fmla="*/ 118223 h 115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51" h="115954">
                  <a:moveTo>
                    <a:pt x="1166" y="118223"/>
                  </a:moveTo>
                  <a:lnTo>
                    <a:pt x="39946" y="118223"/>
                  </a:lnTo>
                  <a:lnTo>
                    <a:pt x="39946" y="1166"/>
                  </a:lnTo>
                  <a:lnTo>
                    <a:pt x="1166" y="1166"/>
                  </a:lnTo>
                  <a:lnTo>
                    <a:pt x="1166" y="118223"/>
                  </a:lnTo>
                  <a:close/>
                </a:path>
              </a:pathLst>
            </a:custGeom>
            <a:solidFill>
              <a:srgbClr val="0078D4"/>
            </a:solidFill>
            <a:ln w="3830" cap="flat">
              <a:noFill/>
              <a:prstDash val="solid"/>
              <a:miter/>
            </a:ln>
          </p:spPr>
          <p:txBody>
            <a:bodyPr rtlCol="0" anchor="ct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797" name="Freeform: Shape 796">
              <a:extLst>
                <a:ext uri="{FF2B5EF4-FFF2-40B4-BE49-F238E27FC236}">
                  <a16:creationId xmlns:a16="http://schemas.microsoft.com/office/drawing/2014/main" id="{C96F603F-40D7-4669-8F74-4B105B43EB1E}"/>
                </a:ext>
              </a:extLst>
            </p:cNvPr>
            <p:cNvSpPr/>
            <p:nvPr/>
          </p:nvSpPr>
          <p:spPr>
            <a:xfrm>
              <a:off x="2698767" y="5142018"/>
              <a:ext cx="23821" cy="196844"/>
            </a:xfrm>
            <a:custGeom>
              <a:avLst/>
              <a:gdLst>
                <a:gd name="connsiteX0" fmla="*/ 1166 w 38651"/>
                <a:gd name="connsiteY0" fmla="*/ 294527 h 293750"/>
                <a:gd name="connsiteX1" fmla="*/ 39946 w 38651"/>
                <a:gd name="connsiteY1" fmla="*/ 294527 h 293750"/>
                <a:gd name="connsiteX2" fmla="*/ 39946 w 38651"/>
                <a:gd name="connsiteY2" fmla="*/ 1166 h 293750"/>
                <a:gd name="connsiteX3" fmla="*/ 1166 w 38651"/>
                <a:gd name="connsiteY3" fmla="*/ 1166 h 293750"/>
                <a:gd name="connsiteX4" fmla="*/ 1166 w 38651"/>
                <a:gd name="connsiteY4" fmla="*/ 294527 h 293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51" h="293750">
                  <a:moveTo>
                    <a:pt x="1166" y="294527"/>
                  </a:moveTo>
                  <a:lnTo>
                    <a:pt x="39946" y="294527"/>
                  </a:lnTo>
                  <a:lnTo>
                    <a:pt x="39946" y="1166"/>
                  </a:lnTo>
                  <a:lnTo>
                    <a:pt x="1166" y="1166"/>
                  </a:lnTo>
                  <a:lnTo>
                    <a:pt x="1166" y="294527"/>
                  </a:lnTo>
                  <a:close/>
                </a:path>
              </a:pathLst>
            </a:custGeom>
            <a:solidFill>
              <a:srgbClr val="0078D4"/>
            </a:solidFill>
            <a:ln w="3830" cap="flat">
              <a:noFill/>
              <a:prstDash val="solid"/>
              <a:miter/>
            </a:ln>
          </p:spPr>
          <p:txBody>
            <a:bodyPr rtlCol="0" anchor="ct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798" name="Freeform: Shape 797">
              <a:extLst>
                <a:ext uri="{FF2B5EF4-FFF2-40B4-BE49-F238E27FC236}">
                  <a16:creationId xmlns:a16="http://schemas.microsoft.com/office/drawing/2014/main" id="{36518320-72E0-43A2-ADB0-EEEA9989B096}"/>
                </a:ext>
              </a:extLst>
            </p:cNvPr>
            <p:cNvSpPr/>
            <p:nvPr/>
          </p:nvSpPr>
          <p:spPr>
            <a:xfrm>
              <a:off x="2747208" y="5207525"/>
              <a:ext cx="23821" cy="132093"/>
            </a:xfrm>
            <a:custGeom>
              <a:avLst/>
              <a:gdLst>
                <a:gd name="connsiteX0" fmla="*/ 1166 w 38651"/>
                <a:gd name="connsiteY0" fmla="*/ 196762 h 197121"/>
                <a:gd name="connsiteX1" fmla="*/ 39946 w 38651"/>
                <a:gd name="connsiteY1" fmla="*/ 196762 h 197121"/>
                <a:gd name="connsiteX2" fmla="*/ 39946 w 38651"/>
                <a:gd name="connsiteY2" fmla="*/ 1166 h 197121"/>
                <a:gd name="connsiteX3" fmla="*/ 1166 w 38651"/>
                <a:gd name="connsiteY3" fmla="*/ 1166 h 197121"/>
                <a:gd name="connsiteX4" fmla="*/ 1166 w 38651"/>
                <a:gd name="connsiteY4" fmla="*/ 196762 h 1971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51" h="197121">
                  <a:moveTo>
                    <a:pt x="1166" y="196762"/>
                  </a:moveTo>
                  <a:lnTo>
                    <a:pt x="39946" y="196762"/>
                  </a:lnTo>
                  <a:lnTo>
                    <a:pt x="39946" y="1166"/>
                  </a:lnTo>
                  <a:lnTo>
                    <a:pt x="1166" y="1166"/>
                  </a:lnTo>
                  <a:lnTo>
                    <a:pt x="1166" y="196762"/>
                  </a:lnTo>
                  <a:close/>
                </a:path>
              </a:pathLst>
            </a:custGeom>
            <a:solidFill>
              <a:srgbClr val="0078D4"/>
            </a:solidFill>
            <a:ln w="3830" cap="flat">
              <a:noFill/>
              <a:prstDash val="solid"/>
              <a:miter/>
            </a:ln>
          </p:spPr>
          <p:txBody>
            <a:bodyPr rtlCol="0" anchor="ct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799" name="Freeform: Shape 798">
              <a:extLst>
                <a:ext uri="{FF2B5EF4-FFF2-40B4-BE49-F238E27FC236}">
                  <a16:creationId xmlns:a16="http://schemas.microsoft.com/office/drawing/2014/main" id="{9FBF6A46-3757-47FF-AA83-FC9492DE6E34}"/>
                </a:ext>
              </a:extLst>
            </p:cNvPr>
            <p:cNvSpPr/>
            <p:nvPr/>
          </p:nvSpPr>
          <p:spPr>
            <a:xfrm>
              <a:off x="2650322" y="5090170"/>
              <a:ext cx="23821" cy="248644"/>
            </a:xfrm>
            <a:custGeom>
              <a:avLst/>
              <a:gdLst>
                <a:gd name="connsiteX0" fmla="*/ 1166 w 38651"/>
                <a:gd name="connsiteY0" fmla="*/ 371893 h 371052"/>
                <a:gd name="connsiteX1" fmla="*/ 40142 w 38651"/>
                <a:gd name="connsiteY1" fmla="*/ 371893 h 371052"/>
                <a:gd name="connsiteX2" fmla="*/ 40142 w 38651"/>
                <a:gd name="connsiteY2" fmla="*/ 1166 h 371052"/>
                <a:gd name="connsiteX3" fmla="*/ 1166 w 38651"/>
                <a:gd name="connsiteY3" fmla="*/ 1166 h 371052"/>
                <a:gd name="connsiteX4" fmla="*/ 1166 w 38651"/>
                <a:gd name="connsiteY4" fmla="*/ 371893 h 3710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51" h="371052">
                  <a:moveTo>
                    <a:pt x="1166" y="371893"/>
                  </a:moveTo>
                  <a:lnTo>
                    <a:pt x="40142" y="371893"/>
                  </a:lnTo>
                  <a:lnTo>
                    <a:pt x="40142" y="1166"/>
                  </a:lnTo>
                  <a:lnTo>
                    <a:pt x="1166" y="1166"/>
                  </a:lnTo>
                  <a:lnTo>
                    <a:pt x="1166" y="371893"/>
                  </a:lnTo>
                  <a:close/>
                </a:path>
              </a:pathLst>
            </a:custGeom>
            <a:solidFill>
              <a:srgbClr val="0078D4"/>
            </a:solidFill>
            <a:ln w="3830" cap="flat">
              <a:noFill/>
              <a:prstDash val="solid"/>
              <a:miter/>
            </a:ln>
          </p:spPr>
          <p:txBody>
            <a:bodyPr rtlCol="0" anchor="ct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sp>
          <p:nvSpPr>
            <p:cNvPr id="800" name="Freeform: Shape 799">
              <a:extLst>
                <a:ext uri="{FF2B5EF4-FFF2-40B4-BE49-F238E27FC236}">
                  <a16:creationId xmlns:a16="http://schemas.microsoft.com/office/drawing/2014/main" id="{B7FE1687-FAE3-4500-AD06-6E408FCB4740}"/>
                </a:ext>
              </a:extLst>
            </p:cNvPr>
            <p:cNvSpPr/>
            <p:nvPr/>
          </p:nvSpPr>
          <p:spPr>
            <a:xfrm>
              <a:off x="2808024" y="5090165"/>
              <a:ext cx="54788" cy="119142"/>
            </a:xfrm>
            <a:custGeom>
              <a:avLst/>
              <a:gdLst>
                <a:gd name="connsiteX0" fmla="*/ 66148 w 88898"/>
                <a:gd name="connsiteY0" fmla="*/ 119136 h 177796"/>
                <a:gd name="connsiteX1" fmla="*/ 52721 w 88898"/>
                <a:gd name="connsiteY1" fmla="*/ 104145 h 177796"/>
                <a:gd name="connsiteX2" fmla="*/ 52721 w 88898"/>
                <a:gd name="connsiteY2" fmla="*/ 132562 h 177796"/>
                <a:gd name="connsiteX3" fmla="*/ 66148 w 88898"/>
                <a:gd name="connsiteY3" fmla="*/ 119136 h 177796"/>
                <a:gd name="connsiteX4" fmla="*/ 39034 w 88898"/>
                <a:gd name="connsiteY4" fmla="*/ 72404 h 177796"/>
                <a:gd name="connsiteX5" fmla="*/ 39034 w 88898"/>
                <a:gd name="connsiteY5" fmla="*/ 42683 h 177796"/>
                <a:gd name="connsiteX6" fmla="*/ 25998 w 88898"/>
                <a:gd name="connsiteY6" fmla="*/ 56305 h 177796"/>
                <a:gd name="connsiteX7" fmla="*/ 39034 w 88898"/>
                <a:gd name="connsiteY7" fmla="*/ 72404 h 177796"/>
                <a:gd name="connsiteX8" fmla="*/ 91110 w 88898"/>
                <a:gd name="connsiteY8" fmla="*/ 117832 h 177796"/>
                <a:gd name="connsiteX9" fmla="*/ 81334 w 88898"/>
                <a:gd name="connsiteY9" fmla="*/ 142861 h 177796"/>
                <a:gd name="connsiteX10" fmla="*/ 52786 w 88898"/>
                <a:gd name="connsiteY10" fmla="*/ 154462 h 177796"/>
                <a:gd name="connsiteX11" fmla="*/ 52786 w 88898"/>
                <a:gd name="connsiteY11" fmla="*/ 176752 h 177796"/>
                <a:gd name="connsiteX12" fmla="*/ 39099 w 88898"/>
                <a:gd name="connsiteY12" fmla="*/ 176752 h 177796"/>
                <a:gd name="connsiteX13" fmla="*/ 39099 w 88898"/>
                <a:gd name="connsiteY13" fmla="*/ 155048 h 177796"/>
                <a:gd name="connsiteX14" fmla="*/ 3642 w 88898"/>
                <a:gd name="connsiteY14" fmla="*/ 146445 h 177796"/>
                <a:gd name="connsiteX15" fmla="*/ 3642 w 88898"/>
                <a:gd name="connsiteY15" fmla="*/ 120439 h 177796"/>
                <a:gd name="connsiteX16" fmla="*/ 19806 w 88898"/>
                <a:gd name="connsiteY16" fmla="*/ 128456 h 177796"/>
                <a:gd name="connsiteX17" fmla="*/ 39099 w 88898"/>
                <a:gd name="connsiteY17" fmla="*/ 132889 h 177796"/>
                <a:gd name="connsiteX18" fmla="*/ 39099 w 88898"/>
                <a:gd name="connsiteY18" fmla="*/ 98735 h 177796"/>
                <a:gd name="connsiteX19" fmla="*/ 9769 w 88898"/>
                <a:gd name="connsiteY19" fmla="*/ 81920 h 177796"/>
                <a:gd name="connsiteX20" fmla="*/ 1166 w 88898"/>
                <a:gd name="connsiteY20" fmla="*/ 57869 h 177796"/>
                <a:gd name="connsiteX21" fmla="*/ 11790 w 88898"/>
                <a:gd name="connsiteY21" fmla="*/ 32711 h 177796"/>
                <a:gd name="connsiteX22" fmla="*/ 39164 w 88898"/>
                <a:gd name="connsiteY22" fmla="*/ 20784 h 177796"/>
                <a:gd name="connsiteX23" fmla="*/ 39164 w 88898"/>
                <a:gd name="connsiteY23" fmla="*/ 1166 h 177796"/>
                <a:gd name="connsiteX24" fmla="*/ 52852 w 88898"/>
                <a:gd name="connsiteY24" fmla="*/ 1166 h 177796"/>
                <a:gd name="connsiteX25" fmla="*/ 52852 w 88898"/>
                <a:gd name="connsiteY25" fmla="*/ 20393 h 177796"/>
                <a:gd name="connsiteX26" fmla="*/ 82377 w 88898"/>
                <a:gd name="connsiteY26" fmla="*/ 26780 h 177796"/>
                <a:gd name="connsiteX27" fmla="*/ 82377 w 88898"/>
                <a:gd name="connsiteY27" fmla="*/ 52069 h 177796"/>
                <a:gd name="connsiteX28" fmla="*/ 52852 w 88898"/>
                <a:gd name="connsiteY28" fmla="*/ 42292 h 177796"/>
                <a:gd name="connsiteX29" fmla="*/ 52852 w 88898"/>
                <a:gd name="connsiteY29" fmla="*/ 77814 h 177796"/>
                <a:gd name="connsiteX30" fmla="*/ 82377 w 88898"/>
                <a:gd name="connsiteY30" fmla="*/ 94694 h 177796"/>
                <a:gd name="connsiteX31" fmla="*/ 91110 w 88898"/>
                <a:gd name="connsiteY31" fmla="*/ 117832 h 17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8898" h="177796">
                  <a:moveTo>
                    <a:pt x="66148" y="119136"/>
                  </a:moveTo>
                  <a:cubicBezTo>
                    <a:pt x="66148" y="113075"/>
                    <a:pt x="61650" y="108056"/>
                    <a:pt x="52721" y="104145"/>
                  </a:cubicBezTo>
                  <a:lnTo>
                    <a:pt x="52721" y="132562"/>
                  </a:lnTo>
                  <a:cubicBezTo>
                    <a:pt x="61716" y="131129"/>
                    <a:pt x="66148" y="126631"/>
                    <a:pt x="66148" y="119136"/>
                  </a:cubicBezTo>
                  <a:close/>
                  <a:moveTo>
                    <a:pt x="39034" y="72404"/>
                  </a:moveTo>
                  <a:lnTo>
                    <a:pt x="39034" y="42683"/>
                  </a:lnTo>
                  <a:cubicBezTo>
                    <a:pt x="30365" y="44247"/>
                    <a:pt x="25998" y="48745"/>
                    <a:pt x="25998" y="56305"/>
                  </a:cubicBezTo>
                  <a:cubicBezTo>
                    <a:pt x="25998" y="62888"/>
                    <a:pt x="30365" y="68233"/>
                    <a:pt x="39034" y="72404"/>
                  </a:cubicBezTo>
                  <a:close/>
                  <a:moveTo>
                    <a:pt x="91110" y="117832"/>
                  </a:moveTo>
                  <a:cubicBezTo>
                    <a:pt x="91110" y="128195"/>
                    <a:pt x="87852" y="136538"/>
                    <a:pt x="81334" y="142861"/>
                  </a:cubicBezTo>
                  <a:cubicBezTo>
                    <a:pt x="74816" y="149182"/>
                    <a:pt x="65300" y="153028"/>
                    <a:pt x="52786" y="154462"/>
                  </a:cubicBezTo>
                  <a:lnTo>
                    <a:pt x="52786" y="176752"/>
                  </a:lnTo>
                  <a:lnTo>
                    <a:pt x="39099" y="176752"/>
                  </a:lnTo>
                  <a:lnTo>
                    <a:pt x="39099" y="155048"/>
                  </a:lnTo>
                  <a:cubicBezTo>
                    <a:pt x="26194" y="154918"/>
                    <a:pt x="14397" y="152050"/>
                    <a:pt x="3642" y="146445"/>
                  </a:cubicBezTo>
                  <a:lnTo>
                    <a:pt x="3642" y="120439"/>
                  </a:lnTo>
                  <a:cubicBezTo>
                    <a:pt x="7032" y="123177"/>
                    <a:pt x="12441" y="125849"/>
                    <a:pt x="19806" y="128456"/>
                  </a:cubicBezTo>
                  <a:cubicBezTo>
                    <a:pt x="27237" y="131063"/>
                    <a:pt x="33624" y="132562"/>
                    <a:pt x="39099" y="132889"/>
                  </a:cubicBezTo>
                  <a:lnTo>
                    <a:pt x="39099" y="98735"/>
                  </a:lnTo>
                  <a:cubicBezTo>
                    <a:pt x="25281" y="93587"/>
                    <a:pt x="15505" y="87981"/>
                    <a:pt x="9769" y="81920"/>
                  </a:cubicBezTo>
                  <a:cubicBezTo>
                    <a:pt x="4033" y="75793"/>
                    <a:pt x="1166" y="67776"/>
                    <a:pt x="1166" y="57869"/>
                  </a:cubicBezTo>
                  <a:cubicBezTo>
                    <a:pt x="1166" y="47963"/>
                    <a:pt x="4685" y="39555"/>
                    <a:pt x="11790" y="32711"/>
                  </a:cubicBezTo>
                  <a:cubicBezTo>
                    <a:pt x="18829" y="25868"/>
                    <a:pt x="27954" y="21892"/>
                    <a:pt x="39164" y="20784"/>
                  </a:cubicBezTo>
                  <a:lnTo>
                    <a:pt x="39164" y="1166"/>
                  </a:lnTo>
                  <a:lnTo>
                    <a:pt x="52852" y="1166"/>
                  </a:lnTo>
                  <a:lnTo>
                    <a:pt x="52852" y="20393"/>
                  </a:lnTo>
                  <a:cubicBezTo>
                    <a:pt x="66017" y="21045"/>
                    <a:pt x="75859" y="23130"/>
                    <a:pt x="82377" y="26780"/>
                  </a:cubicBezTo>
                  <a:lnTo>
                    <a:pt x="82377" y="52069"/>
                  </a:lnTo>
                  <a:cubicBezTo>
                    <a:pt x="73708" y="46790"/>
                    <a:pt x="63866" y="43596"/>
                    <a:pt x="52852" y="42292"/>
                  </a:cubicBezTo>
                  <a:lnTo>
                    <a:pt x="52852" y="77814"/>
                  </a:lnTo>
                  <a:cubicBezTo>
                    <a:pt x="66669" y="82832"/>
                    <a:pt x="76511" y="88438"/>
                    <a:pt x="82377" y="94694"/>
                  </a:cubicBezTo>
                  <a:cubicBezTo>
                    <a:pt x="88178" y="101017"/>
                    <a:pt x="91110" y="108707"/>
                    <a:pt x="91110" y="117832"/>
                  </a:cubicBezTo>
                  <a:close/>
                </a:path>
              </a:pathLst>
            </a:custGeom>
            <a:solidFill>
              <a:srgbClr val="50E6FF"/>
            </a:solidFill>
            <a:ln w="3830" cap="flat">
              <a:noFill/>
              <a:prstDash val="solid"/>
              <a:miter/>
            </a:ln>
          </p:spPr>
          <p:txBody>
            <a:bodyPr rtlCol="0" anchor="ctr"/>
            <a:lstStyle/>
            <a:p>
              <a:pPr marL="0" marR="0" lvl="0" indent="0" algn="l" defTabSz="457200" rtl="0" eaLnBrk="1" fontAlgn="auto" latinLnBrk="0" hangingPunct="1">
                <a:spcBef>
                  <a:spcPts val="600"/>
                </a:spcBef>
                <a:spcAft>
                  <a:spcPts val="0"/>
                </a:spcAft>
                <a:buClrTx/>
                <a:buSzTx/>
                <a:buFontTx/>
                <a:buNone/>
                <a:tabLst/>
                <a:defRPr/>
              </a:pPr>
              <a:endParaRPr kumimoji="0" lang="en-US" sz="1800" b="0" i="0" u="none" strike="noStrike" kern="1200" cap="none" normalizeH="0" baseline="0" noProof="0">
                <a:ln>
                  <a:noFill/>
                </a:ln>
                <a:solidFill>
                  <a:prstClr val="black"/>
                </a:solidFill>
                <a:effectLst/>
                <a:uLnTx/>
                <a:uFillTx/>
                <a:latin typeface="Segoe UI"/>
                <a:ea typeface="+mn-ea"/>
                <a:cs typeface="+mn-cs"/>
              </a:endParaRPr>
            </a:p>
          </p:txBody>
        </p:sp>
      </p:grpSp>
      <p:grpSp>
        <p:nvGrpSpPr>
          <p:cNvPr id="756" name="Group 755">
            <a:extLst>
              <a:ext uri="{FF2B5EF4-FFF2-40B4-BE49-F238E27FC236}">
                <a16:creationId xmlns:a16="http://schemas.microsoft.com/office/drawing/2014/main" id="{70DC1217-F415-4C25-BC40-316F9BCD6DB3}"/>
              </a:ext>
            </a:extLst>
          </p:cNvPr>
          <p:cNvGrpSpPr/>
          <p:nvPr/>
        </p:nvGrpSpPr>
        <p:grpSpPr>
          <a:xfrm>
            <a:off x="2586561" y="6664252"/>
            <a:ext cx="1805650" cy="567160"/>
            <a:chOff x="2500132" y="6737313"/>
            <a:chExt cx="1805650" cy="567160"/>
          </a:xfrm>
        </p:grpSpPr>
        <p:sp>
          <p:nvSpPr>
            <p:cNvPr id="757" name="Rectangle: Rounded Corners 756">
              <a:extLst>
                <a:ext uri="{FF2B5EF4-FFF2-40B4-BE49-F238E27FC236}">
                  <a16:creationId xmlns:a16="http://schemas.microsoft.com/office/drawing/2014/main" id="{CC0EAF7D-0162-4FFD-9B7F-703005F18A9C}"/>
                </a:ext>
              </a:extLst>
            </p:cNvPr>
            <p:cNvSpPr/>
            <p:nvPr/>
          </p:nvSpPr>
          <p:spPr>
            <a:xfrm>
              <a:off x="2500132" y="6737313"/>
              <a:ext cx="1805650" cy="567160"/>
            </a:xfrm>
            <a:prstGeom prst="roundRect">
              <a:avLst>
                <a:gd name="adj" fmla="val 50000"/>
              </a:avLst>
            </a:prstGeom>
            <a:solidFill>
              <a:srgbClr val="E8F5FD"/>
            </a:solidFill>
            <a:ln>
              <a:solidFill>
                <a:schemeClr val="accent1">
                  <a:lumMod val="75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endParaRPr lang="en-US"/>
            </a:p>
          </p:txBody>
        </p:sp>
        <p:grpSp>
          <p:nvGrpSpPr>
            <p:cNvPr id="758" name="Group 757">
              <a:extLst>
                <a:ext uri="{FF2B5EF4-FFF2-40B4-BE49-F238E27FC236}">
                  <a16:creationId xmlns:a16="http://schemas.microsoft.com/office/drawing/2014/main" id="{1A0BA314-3FB1-413C-B1DE-E8AE17F2EA8C}"/>
                </a:ext>
              </a:extLst>
            </p:cNvPr>
            <p:cNvGrpSpPr/>
            <p:nvPr/>
          </p:nvGrpSpPr>
          <p:grpSpPr>
            <a:xfrm>
              <a:off x="2752502" y="6800726"/>
              <a:ext cx="1300911" cy="440334"/>
              <a:chOff x="2462887" y="7381788"/>
              <a:chExt cx="1300911" cy="440334"/>
            </a:xfrm>
          </p:grpSpPr>
          <p:grpSp>
            <p:nvGrpSpPr>
              <p:cNvPr id="759" name="Group 758">
                <a:extLst>
                  <a:ext uri="{FF2B5EF4-FFF2-40B4-BE49-F238E27FC236}">
                    <a16:creationId xmlns:a16="http://schemas.microsoft.com/office/drawing/2014/main" id="{45D0161E-EB50-4BB6-AB31-1D0F4676BFEA}"/>
                  </a:ext>
                </a:extLst>
              </p:cNvPr>
              <p:cNvGrpSpPr/>
              <p:nvPr/>
            </p:nvGrpSpPr>
            <p:grpSpPr>
              <a:xfrm>
                <a:off x="2462887" y="7381788"/>
                <a:ext cx="440332" cy="440334"/>
                <a:chOff x="650875" y="1585913"/>
                <a:chExt cx="495300" cy="495301"/>
              </a:xfrm>
            </p:grpSpPr>
            <p:grpSp>
              <p:nvGrpSpPr>
                <p:cNvPr id="761" name="Group 760">
                  <a:extLst>
                    <a:ext uri="{FF2B5EF4-FFF2-40B4-BE49-F238E27FC236}">
                      <a16:creationId xmlns:a16="http://schemas.microsoft.com/office/drawing/2014/main" id="{532DBDD3-E725-45AC-BE3E-ED5662CB4E6F}"/>
                    </a:ext>
                  </a:extLst>
                </p:cNvPr>
                <p:cNvGrpSpPr/>
                <p:nvPr/>
              </p:nvGrpSpPr>
              <p:grpSpPr>
                <a:xfrm>
                  <a:off x="650875" y="1585913"/>
                  <a:ext cx="495300" cy="495301"/>
                  <a:chOff x="650875" y="1585913"/>
                  <a:chExt cx="495300" cy="495301"/>
                </a:xfrm>
              </p:grpSpPr>
              <p:sp>
                <p:nvSpPr>
                  <p:cNvPr id="766" name="Rectangle 765">
                    <a:extLst>
                      <a:ext uri="{FF2B5EF4-FFF2-40B4-BE49-F238E27FC236}">
                        <a16:creationId xmlns:a16="http://schemas.microsoft.com/office/drawing/2014/main" id="{10CBFE98-6314-456D-9AEA-65F5F17F6B48}"/>
                      </a:ext>
                    </a:extLst>
                  </p:cNvPr>
                  <p:cNvSpPr>
                    <a:spLocks noChangeArrowheads="1"/>
                  </p:cNvSpPr>
                  <p:nvPr/>
                </p:nvSpPr>
                <p:spPr bwMode="auto">
                  <a:xfrm>
                    <a:off x="650875" y="1585913"/>
                    <a:ext cx="247650" cy="495300"/>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spcBef>
                        <a:spcPts val="600"/>
                      </a:spcBef>
                      <a:spcAft>
                        <a:spcPts val="0"/>
                      </a:spcAft>
                      <a:buClrTx/>
                      <a:buSzTx/>
                      <a:buFontTx/>
                      <a:buNone/>
                      <a:tabLst/>
                      <a:defRPr/>
                    </a:pPr>
                    <a:endParaRPr kumimoji="0" lang="en-US" sz="1100" b="0" i="0" u="none" strike="noStrike" kern="1200" cap="none" normalizeH="0" baseline="0" noProof="0">
                      <a:solidFill>
                        <a:srgbClr val="000000"/>
                      </a:solidFill>
                      <a:effectLst/>
                      <a:uLnTx/>
                      <a:uFillTx/>
                      <a:latin typeface="Segoe UI"/>
                      <a:ea typeface="+mn-ea"/>
                      <a:cs typeface="+mn-cs"/>
                    </a:endParaRPr>
                  </a:p>
                </p:txBody>
              </p:sp>
              <p:sp>
                <p:nvSpPr>
                  <p:cNvPr id="767" name="Rectangle 766">
                    <a:extLst>
                      <a:ext uri="{FF2B5EF4-FFF2-40B4-BE49-F238E27FC236}">
                        <a16:creationId xmlns:a16="http://schemas.microsoft.com/office/drawing/2014/main" id="{86A97FAC-391B-4704-8742-0069BC0BA07C}"/>
                      </a:ext>
                    </a:extLst>
                  </p:cNvPr>
                  <p:cNvSpPr>
                    <a:spLocks noChangeArrowheads="1"/>
                  </p:cNvSpPr>
                  <p:nvPr/>
                </p:nvSpPr>
                <p:spPr bwMode="auto">
                  <a:xfrm>
                    <a:off x="898525" y="1833563"/>
                    <a:ext cx="247650" cy="247650"/>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spcBef>
                        <a:spcPts val="600"/>
                      </a:spcBef>
                      <a:spcAft>
                        <a:spcPts val="0"/>
                      </a:spcAft>
                      <a:buClrTx/>
                      <a:buSzTx/>
                      <a:buFontTx/>
                      <a:buNone/>
                      <a:tabLst/>
                      <a:defRPr/>
                    </a:pPr>
                    <a:endParaRPr kumimoji="0" lang="en-US" sz="1100" b="0" i="0" u="none" strike="noStrike" kern="1200" cap="none" normalizeH="0" baseline="0" noProof="0">
                      <a:solidFill>
                        <a:srgbClr val="000000"/>
                      </a:solidFill>
                      <a:effectLst/>
                      <a:uLnTx/>
                      <a:uFillTx/>
                      <a:latin typeface="Segoe UI"/>
                      <a:ea typeface="+mn-ea"/>
                      <a:cs typeface="+mn-cs"/>
                    </a:endParaRPr>
                  </a:p>
                </p:txBody>
              </p:sp>
              <p:sp>
                <p:nvSpPr>
                  <p:cNvPr id="768" name="Rectangle 767">
                    <a:extLst>
                      <a:ext uri="{FF2B5EF4-FFF2-40B4-BE49-F238E27FC236}">
                        <a16:creationId xmlns:a16="http://schemas.microsoft.com/office/drawing/2014/main" id="{4BF4D397-4E9E-477E-BADC-E6FAEA215B47}"/>
                      </a:ext>
                    </a:extLst>
                  </p:cNvPr>
                  <p:cNvSpPr>
                    <a:spLocks noChangeArrowheads="1"/>
                  </p:cNvSpPr>
                  <p:nvPr/>
                </p:nvSpPr>
                <p:spPr bwMode="auto">
                  <a:xfrm>
                    <a:off x="712788" y="1663701"/>
                    <a:ext cx="46038" cy="46038"/>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spcBef>
                        <a:spcPts val="600"/>
                      </a:spcBef>
                      <a:spcAft>
                        <a:spcPts val="0"/>
                      </a:spcAft>
                      <a:buClrTx/>
                      <a:buSzTx/>
                      <a:buFontTx/>
                      <a:buNone/>
                      <a:tabLst/>
                      <a:defRPr/>
                    </a:pPr>
                    <a:endParaRPr kumimoji="0" lang="en-US" sz="1100" b="0" i="0" u="none" strike="noStrike" kern="1200" cap="none" normalizeH="0" baseline="0" noProof="0">
                      <a:solidFill>
                        <a:srgbClr val="000000"/>
                      </a:solidFill>
                      <a:effectLst/>
                      <a:uLnTx/>
                      <a:uFillTx/>
                      <a:latin typeface="Segoe UI"/>
                      <a:ea typeface="+mn-ea"/>
                      <a:cs typeface="+mn-cs"/>
                    </a:endParaRPr>
                  </a:p>
                </p:txBody>
              </p:sp>
              <p:sp>
                <p:nvSpPr>
                  <p:cNvPr id="769" name="Rectangle 768">
                    <a:extLst>
                      <a:ext uri="{FF2B5EF4-FFF2-40B4-BE49-F238E27FC236}">
                        <a16:creationId xmlns:a16="http://schemas.microsoft.com/office/drawing/2014/main" id="{6634CD3E-D4EF-41CD-A6BC-880F61EE5A40}"/>
                      </a:ext>
                    </a:extLst>
                  </p:cNvPr>
                  <p:cNvSpPr>
                    <a:spLocks noChangeArrowheads="1"/>
                  </p:cNvSpPr>
                  <p:nvPr/>
                </p:nvSpPr>
                <p:spPr bwMode="auto">
                  <a:xfrm>
                    <a:off x="790575" y="1663701"/>
                    <a:ext cx="46038" cy="46038"/>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spcBef>
                        <a:spcPts val="600"/>
                      </a:spcBef>
                      <a:spcAft>
                        <a:spcPts val="0"/>
                      </a:spcAft>
                      <a:buClrTx/>
                      <a:buSzTx/>
                      <a:buFontTx/>
                      <a:buNone/>
                      <a:tabLst/>
                      <a:defRPr/>
                    </a:pPr>
                    <a:endParaRPr kumimoji="0" lang="en-US" sz="1100" b="0" i="0" u="none" strike="noStrike" kern="1200" cap="none" normalizeH="0" baseline="0" noProof="0">
                      <a:solidFill>
                        <a:srgbClr val="000000"/>
                      </a:solidFill>
                      <a:effectLst/>
                      <a:uLnTx/>
                      <a:uFillTx/>
                      <a:latin typeface="Segoe UI"/>
                      <a:ea typeface="+mn-ea"/>
                      <a:cs typeface="+mn-cs"/>
                    </a:endParaRPr>
                  </a:p>
                </p:txBody>
              </p:sp>
              <p:sp>
                <p:nvSpPr>
                  <p:cNvPr id="770" name="Rectangle 769">
                    <a:extLst>
                      <a:ext uri="{FF2B5EF4-FFF2-40B4-BE49-F238E27FC236}">
                        <a16:creationId xmlns:a16="http://schemas.microsoft.com/office/drawing/2014/main" id="{87653D14-D1F2-4B7C-8887-1FD2C3156EDE}"/>
                      </a:ext>
                    </a:extLst>
                  </p:cNvPr>
                  <p:cNvSpPr>
                    <a:spLocks noChangeArrowheads="1"/>
                  </p:cNvSpPr>
                  <p:nvPr/>
                </p:nvSpPr>
                <p:spPr bwMode="auto">
                  <a:xfrm>
                    <a:off x="712788" y="1739901"/>
                    <a:ext cx="46038" cy="47625"/>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spcBef>
                        <a:spcPts val="600"/>
                      </a:spcBef>
                      <a:spcAft>
                        <a:spcPts val="0"/>
                      </a:spcAft>
                      <a:buClrTx/>
                      <a:buSzTx/>
                      <a:buFontTx/>
                      <a:buNone/>
                      <a:tabLst/>
                      <a:defRPr/>
                    </a:pPr>
                    <a:endParaRPr kumimoji="0" lang="en-US" sz="1100" b="0" i="0" u="none" strike="noStrike" kern="1200" cap="none" normalizeH="0" baseline="0" noProof="0">
                      <a:solidFill>
                        <a:srgbClr val="000000"/>
                      </a:solidFill>
                      <a:effectLst/>
                      <a:uLnTx/>
                      <a:uFillTx/>
                      <a:latin typeface="Segoe UI"/>
                      <a:ea typeface="+mn-ea"/>
                      <a:cs typeface="+mn-cs"/>
                    </a:endParaRPr>
                  </a:p>
                </p:txBody>
              </p:sp>
              <p:sp>
                <p:nvSpPr>
                  <p:cNvPr id="771" name="Rectangle 770">
                    <a:extLst>
                      <a:ext uri="{FF2B5EF4-FFF2-40B4-BE49-F238E27FC236}">
                        <a16:creationId xmlns:a16="http://schemas.microsoft.com/office/drawing/2014/main" id="{52910042-269F-4251-A607-44465F70D341}"/>
                      </a:ext>
                    </a:extLst>
                  </p:cNvPr>
                  <p:cNvSpPr>
                    <a:spLocks noChangeArrowheads="1"/>
                  </p:cNvSpPr>
                  <p:nvPr/>
                </p:nvSpPr>
                <p:spPr bwMode="auto">
                  <a:xfrm>
                    <a:off x="790575" y="1739901"/>
                    <a:ext cx="46038" cy="47625"/>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spcBef>
                        <a:spcPts val="600"/>
                      </a:spcBef>
                      <a:spcAft>
                        <a:spcPts val="0"/>
                      </a:spcAft>
                      <a:buClrTx/>
                      <a:buSzTx/>
                      <a:buFontTx/>
                      <a:buNone/>
                      <a:tabLst/>
                      <a:defRPr/>
                    </a:pPr>
                    <a:endParaRPr kumimoji="0" lang="en-US" sz="1100" b="0" i="0" u="none" strike="noStrike" kern="1200" cap="none" normalizeH="0" baseline="0" noProof="0">
                      <a:solidFill>
                        <a:srgbClr val="000000"/>
                      </a:solidFill>
                      <a:effectLst/>
                      <a:uLnTx/>
                      <a:uFillTx/>
                      <a:latin typeface="Segoe UI"/>
                      <a:ea typeface="+mn-ea"/>
                      <a:cs typeface="+mn-cs"/>
                    </a:endParaRPr>
                  </a:p>
                </p:txBody>
              </p:sp>
              <p:sp>
                <p:nvSpPr>
                  <p:cNvPr id="772" name="Rectangle 771">
                    <a:extLst>
                      <a:ext uri="{FF2B5EF4-FFF2-40B4-BE49-F238E27FC236}">
                        <a16:creationId xmlns:a16="http://schemas.microsoft.com/office/drawing/2014/main" id="{AB95850C-D967-46EB-B11A-9790293E6EFE}"/>
                      </a:ext>
                    </a:extLst>
                  </p:cNvPr>
                  <p:cNvSpPr>
                    <a:spLocks noChangeArrowheads="1"/>
                  </p:cNvSpPr>
                  <p:nvPr/>
                </p:nvSpPr>
                <p:spPr bwMode="auto">
                  <a:xfrm>
                    <a:off x="712788" y="1817688"/>
                    <a:ext cx="46038" cy="47625"/>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spcBef>
                        <a:spcPts val="600"/>
                      </a:spcBef>
                      <a:spcAft>
                        <a:spcPts val="0"/>
                      </a:spcAft>
                      <a:buClrTx/>
                      <a:buSzTx/>
                      <a:buFontTx/>
                      <a:buNone/>
                      <a:tabLst/>
                      <a:defRPr/>
                    </a:pPr>
                    <a:endParaRPr kumimoji="0" lang="en-US" sz="1100" b="0" i="0" u="none" strike="noStrike" kern="1200" cap="none" normalizeH="0" baseline="0" noProof="0">
                      <a:solidFill>
                        <a:srgbClr val="000000"/>
                      </a:solidFill>
                      <a:effectLst/>
                      <a:uLnTx/>
                      <a:uFillTx/>
                      <a:latin typeface="Segoe UI"/>
                      <a:ea typeface="+mn-ea"/>
                      <a:cs typeface="+mn-cs"/>
                    </a:endParaRPr>
                  </a:p>
                </p:txBody>
              </p:sp>
              <p:sp>
                <p:nvSpPr>
                  <p:cNvPr id="773" name="Rectangle 772">
                    <a:extLst>
                      <a:ext uri="{FF2B5EF4-FFF2-40B4-BE49-F238E27FC236}">
                        <a16:creationId xmlns:a16="http://schemas.microsoft.com/office/drawing/2014/main" id="{077ED4A0-9EF5-4783-9AFD-13DB30EC3F4C}"/>
                      </a:ext>
                    </a:extLst>
                  </p:cNvPr>
                  <p:cNvSpPr>
                    <a:spLocks noChangeArrowheads="1"/>
                  </p:cNvSpPr>
                  <p:nvPr/>
                </p:nvSpPr>
                <p:spPr bwMode="auto">
                  <a:xfrm>
                    <a:off x="790575" y="1817688"/>
                    <a:ext cx="46038" cy="47625"/>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spcBef>
                        <a:spcPts val="600"/>
                      </a:spcBef>
                      <a:spcAft>
                        <a:spcPts val="0"/>
                      </a:spcAft>
                      <a:buClrTx/>
                      <a:buSzTx/>
                      <a:buFontTx/>
                      <a:buNone/>
                      <a:tabLst/>
                      <a:defRPr/>
                    </a:pPr>
                    <a:endParaRPr kumimoji="0" lang="en-US" sz="1100" b="0" i="0" u="none" strike="noStrike" kern="1200" cap="none" normalizeH="0" baseline="0" noProof="0">
                      <a:solidFill>
                        <a:srgbClr val="000000"/>
                      </a:solidFill>
                      <a:effectLst/>
                      <a:uLnTx/>
                      <a:uFillTx/>
                      <a:latin typeface="Segoe UI"/>
                      <a:ea typeface="+mn-ea"/>
                      <a:cs typeface="+mn-cs"/>
                    </a:endParaRPr>
                  </a:p>
                </p:txBody>
              </p:sp>
              <p:sp>
                <p:nvSpPr>
                  <p:cNvPr id="774" name="Rectangle 773">
                    <a:extLst>
                      <a:ext uri="{FF2B5EF4-FFF2-40B4-BE49-F238E27FC236}">
                        <a16:creationId xmlns:a16="http://schemas.microsoft.com/office/drawing/2014/main" id="{021DA915-705D-4ECE-B1F3-797622188B19}"/>
                      </a:ext>
                    </a:extLst>
                  </p:cNvPr>
                  <p:cNvSpPr>
                    <a:spLocks noChangeArrowheads="1"/>
                  </p:cNvSpPr>
                  <p:nvPr/>
                </p:nvSpPr>
                <p:spPr bwMode="auto">
                  <a:xfrm>
                    <a:off x="712788" y="1895476"/>
                    <a:ext cx="46038" cy="46038"/>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spcBef>
                        <a:spcPts val="600"/>
                      </a:spcBef>
                      <a:spcAft>
                        <a:spcPts val="0"/>
                      </a:spcAft>
                      <a:buClrTx/>
                      <a:buSzTx/>
                      <a:buFontTx/>
                      <a:buNone/>
                      <a:tabLst/>
                      <a:defRPr/>
                    </a:pPr>
                    <a:endParaRPr kumimoji="0" lang="en-US" sz="1100" b="0" i="0" u="none" strike="noStrike" kern="1200" cap="none" normalizeH="0" baseline="0" noProof="0">
                      <a:solidFill>
                        <a:srgbClr val="000000"/>
                      </a:solidFill>
                      <a:effectLst/>
                      <a:uLnTx/>
                      <a:uFillTx/>
                      <a:latin typeface="Segoe UI"/>
                      <a:ea typeface="+mn-ea"/>
                      <a:cs typeface="+mn-cs"/>
                    </a:endParaRPr>
                  </a:p>
                </p:txBody>
              </p:sp>
              <p:sp>
                <p:nvSpPr>
                  <p:cNvPr id="775" name="Rectangle 774">
                    <a:extLst>
                      <a:ext uri="{FF2B5EF4-FFF2-40B4-BE49-F238E27FC236}">
                        <a16:creationId xmlns:a16="http://schemas.microsoft.com/office/drawing/2014/main" id="{578A486A-0856-42AF-8A19-8EAF9BB08A04}"/>
                      </a:ext>
                    </a:extLst>
                  </p:cNvPr>
                  <p:cNvSpPr>
                    <a:spLocks noChangeArrowheads="1"/>
                  </p:cNvSpPr>
                  <p:nvPr/>
                </p:nvSpPr>
                <p:spPr bwMode="auto">
                  <a:xfrm>
                    <a:off x="790575" y="1895476"/>
                    <a:ext cx="46038" cy="46038"/>
                  </a:xfrm>
                  <a:prstGeom prst="rect">
                    <a:avLst/>
                  </a:prstGeom>
                  <a:solidFill>
                    <a:srgbClr val="007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spcBef>
                        <a:spcPts val="600"/>
                      </a:spcBef>
                      <a:spcAft>
                        <a:spcPts val="0"/>
                      </a:spcAft>
                      <a:buClrTx/>
                      <a:buSzTx/>
                      <a:buFontTx/>
                      <a:buNone/>
                      <a:tabLst/>
                      <a:defRPr/>
                    </a:pPr>
                    <a:endParaRPr kumimoji="0" lang="en-US" sz="1100" b="0" i="0" u="none" strike="noStrike" kern="1200" cap="none" normalizeH="0" baseline="0" noProof="0">
                      <a:solidFill>
                        <a:srgbClr val="000000"/>
                      </a:solidFill>
                      <a:effectLst/>
                      <a:uLnTx/>
                      <a:uFillTx/>
                      <a:latin typeface="Segoe UI"/>
                      <a:ea typeface="+mn-ea"/>
                      <a:cs typeface="+mn-cs"/>
                    </a:endParaRPr>
                  </a:p>
                </p:txBody>
              </p:sp>
              <p:sp>
                <p:nvSpPr>
                  <p:cNvPr id="776" name="Rectangle 775">
                    <a:extLst>
                      <a:ext uri="{FF2B5EF4-FFF2-40B4-BE49-F238E27FC236}">
                        <a16:creationId xmlns:a16="http://schemas.microsoft.com/office/drawing/2014/main" id="{52464073-371F-47E1-8ADF-B2A9DF428C32}"/>
                      </a:ext>
                    </a:extLst>
                  </p:cNvPr>
                  <p:cNvSpPr>
                    <a:spLocks noChangeArrowheads="1"/>
                  </p:cNvSpPr>
                  <p:nvPr/>
                </p:nvSpPr>
                <p:spPr bwMode="auto">
                  <a:xfrm>
                    <a:off x="744538" y="2019301"/>
                    <a:ext cx="60325" cy="619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spcBef>
                        <a:spcPts val="600"/>
                      </a:spcBef>
                      <a:spcAft>
                        <a:spcPts val="0"/>
                      </a:spcAft>
                      <a:buClrTx/>
                      <a:buSzTx/>
                      <a:buFontTx/>
                      <a:buNone/>
                      <a:tabLst/>
                      <a:defRPr/>
                    </a:pPr>
                    <a:endParaRPr kumimoji="0" lang="en-US" sz="1100" b="0" i="0" u="none" strike="noStrike" kern="1200" cap="none" normalizeH="0" baseline="0" noProof="0">
                      <a:solidFill>
                        <a:srgbClr val="000000"/>
                      </a:solidFill>
                      <a:effectLst/>
                      <a:uLnTx/>
                      <a:uFillTx/>
                      <a:latin typeface="Segoe UI"/>
                      <a:ea typeface="+mn-ea"/>
                      <a:cs typeface="+mn-cs"/>
                    </a:endParaRPr>
                  </a:p>
                </p:txBody>
              </p:sp>
              <p:sp>
                <p:nvSpPr>
                  <p:cNvPr id="777" name="Rectangle 776">
                    <a:extLst>
                      <a:ext uri="{FF2B5EF4-FFF2-40B4-BE49-F238E27FC236}">
                        <a16:creationId xmlns:a16="http://schemas.microsoft.com/office/drawing/2014/main" id="{FEDAB0A9-3F0E-40C2-9079-02031646F3B4}"/>
                      </a:ext>
                    </a:extLst>
                  </p:cNvPr>
                  <p:cNvSpPr>
                    <a:spLocks noChangeArrowheads="1"/>
                  </p:cNvSpPr>
                  <p:nvPr/>
                </p:nvSpPr>
                <p:spPr bwMode="auto">
                  <a:xfrm>
                    <a:off x="960438" y="1895476"/>
                    <a:ext cx="46038" cy="46038"/>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spcBef>
                        <a:spcPts val="600"/>
                      </a:spcBef>
                      <a:spcAft>
                        <a:spcPts val="0"/>
                      </a:spcAft>
                      <a:buClrTx/>
                      <a:buSzTx/>
                      <a:buFontTx/>
                      <a:buNone/>
                      <a:tabLst/>
                      <a:defRPr/>
                    </a:pPr>
                    <a:endParaRPr kumimoji="0" lang="en-US" sz="1100" b="0" i="0" u="none" strike="noStrike" kern="1200" cap="none" normalizeH="0" baseline="0" noProof="0">
                      <a:solidFill>
                        <a:srgbClr val="000000"/>
                      </a:solidFill>
                      <a:effectLst/>
                      <a:uLnTx/>
                      <a:uFillTx/>
                      <a:latin typeface="Segoe UI"/>
                      <a:ea typeface="+mn-ea"/>
                      <a:cs typeface="+mn-cs"/>
                    </a:endParaRPr>
                  </a:p>
                </p:txBody>
              </p:sp>
              <p:sp>
                <p:nvSpPr>
                  <p:cNvPr id="778" name="Rectangle 777">
                    <a:extLst>
                      <a:ext uri="{FF2B5EF4-FFF2-40B4-BE49-F238E27FC236}">
                        <a16:creationId xmlns:a16="http://schemas.microsoft.com/office/drawing/2014/main" id="{EE2A30B6-9F6C-400D-B9C3-E05C8FF9CA39}"/>
                      </a:ext>
                    </a:extLst>
                  </p:cNvPr>
                  <p:cNvSpPr>
                    <a:spLocks noChangeArrowheads="1"/>
                  </p:cNvSpPr>
                  <p:nvPr/>
                </p:nvSpPr>
                <p:spPr bwMode="auto">
                  <a:xfrm>
                    <a:off x="1038225" y="1895476"/>
                    <a:ext cx="46038" cy="46038"/>
                  </a:xfrm>
                  <a:prstGeom prst="rect">
                    <a:avLst/>
                  </a:prstGeom>
                  <a:solidFill>
                    <a:srgbClr val="50E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spcBef>
                        <a:spcPts val="600"/>
                      </a:spcBef>
                      <a:spcAft>
                        <a:spcPts val="0"/>
                      </a:spcAft>
                      <a:buClrTx/>
                      <a:buSzTx/>
                      <a:buFontTx/>
                      <a:buNone/>
                      <a:tabLst/>
                      <a:defRPr/>
                    </a:pPr>
                    <a:endParaRPr kumimoji="0" lang="en-US" sz="1100" b="0" i="0" u="none" strike="noStrike" kern="1200" cap="none" normalizeH="0" baseline="0" noProof="0">
                      <a:solidFill>
                        <a:srgbClr val="000000"/>
                      </a:solidFill>
                      <a:effectLst/>
                      <a:uLnTx/>
                      <a:uFillTx/>
                      <a:latin typeface="Segoe UI"/>
                      <a:ea typeface="+mn-ea"/>
                      <a:cs typeface="+mn-cs"/>
                    </a:endParaRPr>
                  </a:p>
                </p:txBody>
              </p:sp>
              <p:sp>
                <p:nvSpPr>
                  <p:cNvPr id="779" name="Rectangle 778">
                    <a:extLst>
                      <a:ext uri="{FF2B5EF4-FFF2-40B4-BE49-F238E27FC236}">
                        <a16:creationId xmlns:a16="http://schemas.microsoft.com/office/drawing/2014/main" id="{987F2A5C-AF68-495D-8605-D756AEEA8E56}"/>
                      </a:ext>
                    </a:extLst>
                  </p:cNvPr>
                  <p:cNvSpPr>
                    <a:spLocks noChangeArrowheads="1"/>
                  </p:cNvSpPr>
                  <p:nvPr/>
                </p:nvSpPr>
                <p:spPr bwMode="auto">
                  <a:xfrm>
                    <a:off x="990600" y="2019301"/>
                    <a:ext cx="63500" cy="619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spcBef>
                        <a:spcPts val="600"/>
                      </a:spcBef>
                      <a:spcAft>
                        <a:spcPts val="0"/>
                      </a:spcAft>
                      <a:buClrTx/>
                      <a:buSzTx/>
                      <a:buFontTx/>
                      <a:buNone/>
                      <a:tabLst/>
                      <a:defRPr/>
                    </a:pPr>
                    <a:endParaRPr kumimoji="0" lang="en-US" sz="1100" b="0" i="0" u="none" strike="noStrike" kern="1200" cap="none" normalizeH="0" baseline="0" noProof="0">
                      <a:solidFill>
                        <a:srgbClr val="000000"/>
                      </a:solidFill>
                      <a:effectLst/>
                      <a:uLnTx/>
                      <a:uFillTx/>
                      <a:latin typeface="Segoe UI"/>
                      <a:ea typeface="+mn-ea"/>
                      <a:cs typeface="+mn-cs"/>
                    </a:endParaRPr>
                  </a:p>
                </p:txBody>
              </p:sp>
            </p:grpSp>
            <p:grpSp>
              <p:nvGrpSpPr>
                <p:cNvPr id="762" name="Group 761">
                  <a:extLst>
                    <a:ext uri="{FF2B5EF4-FFF2-40B4-BE49-F238E27FC236}">
                      <a16:creationId xmlns:a16="http://schemas.microsoft.com/office/drawing/2014/main" id="{942A6B93-D51C-4C94-B140-B3AC67B71B53}"/>
                    </a:ext>
                  </a:extLst>
                </p:cNvPr>
                <p:cNvGrpSpPr/>
                <p:nvPr/>
              </p:nvGrpSpPr>
              <p:grpSpPr>
                <a:xfrm>
                  <a:off x="944563" y="1663701"/>
                  <a:ext cx="155575" cy="92075"/>
                  <a:chOff x="944563" y="1663701"/>
                  <a:chExt cx="155575" cy="92075"/>
                </a:xfrm>
              </p:grpSpPr>
              <p:sp>
                <p:nvSpPr>
                  <p:cNvPr id="763" name="Oval 762">
                    <a:extLst>
                      <a:ext uri="{FF2B5EF4-FFF2-40B4-BE49-F238E27FC236}">
                        <a16:creationId xmlns:a16="http://schemas.microsoft.com/office/drawing/2014/main" id="{21E19618-3AFC-4A05-83D4-2A82D2DC5614}"/>
                      </a:ext>
                    </a:extLst>
                  </p:cNvPr>
                  <p:cNvSpPr>
                    <a:spLocks noChangeArrowheads="1"/>
                  </p:cNvSpPr>
                  <p:nvPr/>
                </p:nvSpPr>
                <p:spPr bwMode="auto">
                  <a:xfrm>
                    <a:off x="960438" y="1663701"/>
                    <a:ext cx="93663" cy="92075"/>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spcBef>
                        <a:spcPts val="600"/>
                      </a:spcBef>
                      <a:spcAft>
                        <a:spcPts val="0"/>
                      </a:spcAft>
                      <a:buClrTx/>
                      <a:buSzTx/>
                      <a:buFontTx/>
                      <a:buNone/>
                      <a:tabLst/>
                      <a:defRPr/>
                    </a:pPr>
                    <a:endParaRPr kumimoji="0" lang="en-US" sz="1100" b="0" i="0" u="none" strike="noStrike" kern="1200" cap="none" normalizeH="0" baseline="0" noProof="0">
                      <a:solidFill>
                        <a:srgbClr val="000000"/>
                      </a:solidFill>
                      <a:effectLst/>
                      <a:uLnTx/>
                      <a:uFillTx/>
                      <a:latin typeface="Segoe UI"/>
                      <a:ea typeface="+mn-ea"/>
                      <a:cs typeface="+mn-cs"/>
                    </a:endParaRPr>
                  </a:p>
                </p:txBody>
              </p:sp>
              <p:sp>
                <p:nvSpPr>
                  <p:cNvPr id="764" name="Freeform 20">
                    <a:extLst>
                      <a:ext uri="{FF2B5EF4-FFF2-40B4-BE49-F238E27FC236}">
                        <a16:creationId xmlns:a16="http://schemas.microsoft.com/office/drawing/2014/main" id="{211370C0-C652-4A9F-B1FD-C4D12E92B54B}"/>
                      </a:ext>
                    </a:extLst>
                  </p:cNvPr>
                  <p:cNvSpPr>
                    <a:spLocks/>
                  </p:cNvSpPr>
                  <p:nvPr/>
                </p:nvSpPr>
                <p:spPr bwMode="auto">
                  <a:xfrm>
                    <a:off x="944563" y="1720851"/>
                    <a:ext cx="155575" cy="34925"/>
                  </a:xfrm>
                  <a:custGeom>
                    <a:avLst/>
                    <a:gdLst>
                      <a:gd name="T0" fmla="*/ 379 w 427"/>
                      <a:gd name="T1" fmla="*/ 96 h 96"/>
                      <a:gd name="T2" fmla="*/ 48 w 427"/>
                      <a:gd name="T3" fmla="*/ 96 h 96"/>
                      <a:gd name="T4" fmla="*/ 0 w 427"/>
                      <a:gd name="T5" fmla="*/ 48 h 96"/>
                      <a:gd name="T6" fmla="*/ 0 w 427"/>
                      <a:gd name="T7" fmla="*/ 48 h 96"/>
                      <a:gd name="T8" fmla="*/ 48 w 427"/>
                      <a:gd name="T9" fmla="*/ 0 h 96"/>
                      <a:gd name="T10" fmla="*/ 379 w 427"/>
                      <a:gd name="T11" fmla="*/ 0 h 96"/>
                      <a:gd name="T12" fmla="*/ 427 w 427"/>
                      <a:gd name="T13" fmla="*/ 48 h 96"/>
                      <a:gd name="T14" fmla="*/ 427 w 427"/>
                      <a:gd name="T15" fmla="*/ 48 h 96"/>
                      <a:gd name="T16" fmla="*/ 379 w 427"/>
                      <a:gd name="T17"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7" h="96">
                        <a:moveTo>
                          <a:pt x="379" y="96"/>
                        </a:moveTo>
                        <a:cubicBezTo>
                          <a:pt x="48" y="96"/>
                          <a:pt x="48" y="96"/>
                          <a:pt x="48" y="96"/>
                        </a:cubicBezTo>
                        <a:cubicBezTo>
                          <a:pt x="22" y="96"/>
                          <a:pt x="0" y="75"/>
                          <a:pt x="0" y="48"/>
                        </a:cubicBezTo>
                        <a:cubicBezTo>
                          <a:pt x="0" y="48"/>
                          <a:pt x="0" y="48"/>
                          <a:pt x="0" y="48"/>
                        </a:cubicBezTo>
                        <a:cubicBezTo>
                          <a:pt x="0" y="21"/>
                          <a:pt x="22" y="0"/>
                          <a:pt x="48" y="0"/>
                        </a:cubicBezTo>
                        <a:cubicBezTo>
                          <a:pt x="379" y="0"/>
                          <a:pt x="379" y="0"/>
                          <a:pt x="379" y="0"/>
                        </a:cubicBezTo>
                        <a:cubicBezTo>
                          <a:pt x="406" y="0"/>
                          <a:pt x="427" y="21"/>
                          <a:pt x="427" y="48"/>
                        </a:cubicBezTo>
                        <a:cubicBezTo>
                          <a:pt x="427" y="48"/>
                          <a:pt x="427" y="48"/>
                          <a:pt x="427" y="48"/>
                        </a:cubicBezTo>
                        <a:cubicBezTo>
                          <a:pt x="427" y="75"/>
                          <a:pt x="406" y="96"/>
                          <a:pt x="379" y="96"/>
                        </a:cubicBezTo>
                        <a:close/>
                      </a:path>
                    </a:pathLst>
                  </a:cu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spcBef>
                        <a:spcPts val="600"/>
                      </a:spcBef>
                      <a:spcAft>
                        <a:spcPts val="0"/>
                      </a:spcAft>
                      <a:buClrTx/>
                      <a:buSzTx/>
                      <a:buFontTx/>
                      <a:buNone/>
                      <a:tabLst/>
                      <a:defRPr/>
                    </a:pPr>
                    <a:endParaRPr kumimoji="0" lang="en-US" sz="1100" b="0" i="0" u="none" strike="noStrike" kern="1200" cap="none" normalizeH="0" baseline="0" noProof="0">
                      <a:solidFill>
                        <a:srgbClr val="000000"/>
                      </a:solidFill>
                      <a:effectLst/>
                      <a:uLnTx/>
                      <a:uFillTx/>
                      <a:latin typeface="Segoe UI"/>
                      <a:ea typeface="+mn-ea"/>
                      <a:cs typeface="+mn-cs"/>
                    </a:endParaRPr>
                  </a:p>
                </p:txBody>
              </p:sp>
              <p:sp>
                <p:nvSpPr>
                  <p:cNvPr id="765" name="Oval 764">
                    <a:extLst>
                      <a:ext uri="{FF2B5EF4-FFF2-40B4-BE49-F238E27FC236}">
                        <a16:creationId xmlns:a16="http://schemas.microsoft.com/office/drawing/2014/main" id="{69363E99-EEDF-4693-B9A1-932747A53637}"/>
                      </a:ext>
                    </a:extLst>
                  </p:cNvPr>
                  <p:cNvSpPr>
                    <a:spLocks noChangeArrowheads="1"/>
                  </p:cNvSpPr>
                  <p:nvPr/>
                </p:nvSpPr>
                <p:spPr bwMode="auto">
                  <a:xfrm>
                    <a:off x="1022350" y="1679576"/>
                    <a:ext cx="61913" cy="60325"/>
                  </a:xfrm>
                  <a:prstGeom prst="ellipse">
                    <a:avLst/>
                  </a:prstGeom>
                  <a:solidFill>
                    <a:srgbClr val="50E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spcBef>
                        <a:spcPts val="600"/>
                      </a:spcBef>
                      <a:spcAft>
                        <a:spcPts val="0"/>
                      </a:spcAft>
                      <a:buClrTx/>
                      <a:buSzTx/>
                      <a:buFontTx/>
                      <a:buNone/>
                      <a:tabLst/>
                      <a:defRPr/>
                    </a:pPr>
                    <a:endParaRPr kumimoji="0" lang="en-US" sz="1100" b="0" i="0" u="none" strike="noStrike" kern="1200" cap="none" normalizeH="0" baseline="0" noProof="0">
                      <a:solidFill>
                        <a:srgbClr val="000000"/>
                      </a:solidFill>
                      <a:effectLst/>
                      <a:uLnTx/>
                      <a:uFillTx/>
                      <a:latin typeface="Segoe UI"/>
                      <a:ea typeface="+mn-ea"/>
                      <a:cs typeface="+mn-cs"/>
                    </a:endParaRPr>
                  </a:p>
                </p:txBody>
              </p:sp>
            </p:grpSp>
          </p:grpSp>
          <p:sp>
            <p:nvSpPr>
              <p:cNvPr id="760" name="Rectangle 759">
                <a:extLst>
                  <a:ext uri="{FF2B5EF4-FFF2-40B4-BE49-F238E27FC236}">
                    <a16:creationId xmlns:a16="http://schemas.microsoft.com/office/drawing/2014/main" id="{B8D1586D-5A0F-4DFD-A962-31CAC5E27136}"/>
                  </a:ext>
                </a:extLst>
              </p:cNvPr>
              <p:cNvSpPr/>
              <p:nvPr/>
            </p:nvSpPr>
            <p:spPr bwMode="auto">
              <a:xfrm>
                <a:off x="3040380" y="7386512"/>
                <a:ext cx="723418" cy="430887"/>
              </a:xfrm>
              <a:prstGeom prst="rect">
                <a:avLst/>
              </a:prstGeom>
              <a:noFill/>
              <a:ln>
                <a:noFill/>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numCol="1" rtlCol="0" anchor="t" anchorCtr="0" compatLnSpc="1">
                <a:prstTxWarp prst="textNoShape">
                  <a:avLst/>
                </a:prstTxWarp>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defTabSz="932472" rtl="0" eaLnBrk="1" fontAlgn="base" latinLnBrk="0" hangingPunct="1">
                  <a:spcBef>
                    <a:spcPts val="600"/>
                  </a:spcBef>
                  <a:spcAft>
                    <a:spcPct val="0"/>
                  </a:spcAft>
                  <a:buClrTx/>
                  <a:buSzTx/>
                  <a:buFontTx/>
                  <a:buNone/>
                  <a:tabLst/>
                  <a:defRPr/>
                </a:pPr>
                <a:r>
                  <a:rPr kumimoji="0" lang="en-US" sz="1400" b="0" i="0" u="none" strike="noStrike" kern="1200" cap="none" normalizeH="0" baseline="0" noProof="0">
                    <a:solidFill>
                      <a:schemeClr val="accent1"/>
                    </a:solidFill>
                    <a:effectLst/>
                    <a:uLnTx/>
                    <a:uFillTx/>
                    <a:latin typeface="Segoe UI Semibold"/>
                    <a:ea typeface="+mn-ea"/>
                    <a:cs typeface="+mn-cs"/>
                  </a:rPr>
                  <a:t>Built-in hybrid</a:t>
                </a:r>
              </a:p>
            </p:txBody>
          </p:sp>
        </p:grpSp>
      </p:grpSp>
    </p:spTree>
    <p:extLst>
      <p:ext uri="{BB962C8B-B14F-4D97-AF65-F5344CB8AC3E}">
        <p14:creationId xmlns:p14="http://schemas.microsoft.com/office/powerpoint/2010/main" val="3247492216"/>
      </p:ext>
    </p:extLst>
  </p:cSld>
  <p:clrMapOvr>
    <a:masterClrMapping/>
  </p:clrMapOvr>
</p:sld>
</file>

<file path=ppt/theme/theme1.xml><?xml version="1.0" encoding="utf-8"?>
<a:theme xmlns:a="http://schemas.openxmlformats.org/drawingml/2006/main" name="Office Theme">
  <a:themeElements>
    <a:clrScheme name="Azure">
      <a:dk1>
        <a:sysClr val="windowText" lastClr="000000"/>
      </a:dk1>
      <a:lt1>
        <a:sysClr val="window" lastClr="FFFFFF"/>
      </a:lt1>
      <a:dk2>
        <a:srgbClr val="FFFFFF"/>
      </a:dk2>
      <a:lt2>
        <a:srgbClr val="282828"/>
      </a:lt2>
      <a:accent1>
        <a:srgbClr val="0078D4"/>
      </a:accent1>
      <a:accent2>
        <a:srgbClr val="000000"/>
      </a:accent2>
      <a:accent3>
        <a:srgbClr val="50E6FF"/>
      </a:accent3>
      <a:accent4>
        <a:srgbClr val="3C3C41"/>
      </a:accent4>
      <a:accent5>
        <a:srgbClr val="75757A"/>
      </a:accent5>
      <a:accent6>
        <a:srgbClr val="EBEBEB"/>
      </a:accent6>
      <a:hlink>
        <a:srgbClr val="0563C1"/>
      </a:hlink>
      <a:folHlink>
        <a:srgbClr val="954F72"/>
      </a:folHlink>
    </a:clrScheme>
    <a:fontScheme name="Azure">
      <a:majorFont>
        <a:latin typeface="Segoe UI Semibold"/>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369e916-4bd8-4af9-b2c4-8613bc5330ef">
      <UserInfo>
        <DisplayName>Mary Lisa Newman</DisplayName>
        <AccountId>89</AccountId>
        <AccountType/>
      </UserInfo>
    </SharedWithUsers>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F2C28266A38B74BB8736D79589A967D" ma:contentTypeVersion="16" ma:contentTypeDescription="Create a new document." ma:contentTypeScope="" ma:versionID="326c486aa047cea965d9b669c91a0e3d">
  <xsd:schema xmlns:xsd="http://www.w3.org/2001/XMLSchema" xmlns:xs="http://www.w3.org/2001/XMLSchema" xmlns:p="http://schemas.microsoft.com/office/2006/metadata/properties" xmlns:ns1="http://schemas.microsoft.com/sharepoint/v3" xmlns:ns2="3f419478-5607-4e24-9036-5a0e9a431bae" xmlns:ns3="f369e916-4bd8-4af9-b2c4-8613bc5330ef" targetNamespace="http://schemas.microsoft.com/office/2006/metadata/properties" ma:root="true" ma:fieldsID="f5adf2f608a6f426ea7108ba8eda9a32" ns1:_="" ns2:_="" ns3:_="">
    <xsd:import namespace="http://schemas.microsoft.com/sharepoint/v3"/>
    <xsd:import namespace="3f419478-5607-4e24-9036-5a0e9a431bae"/>
    <xsd:import namespace="f369e916-4bd8-4af9-b2c4-8613bc5330e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3:LastSharedByUser" minOccurs="0"/>
                <xsd:element ref="ns3:LastSharedByTime" minOccurs="0"/>
                <xsd:element ref="ns2:MediaServiceOCR"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419478-5607-4e24-9036-5a0e9a431b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69e916-4bd8-4af9-b2c4-8613bc5330e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LastSharedByUser" ma:index="14" nillable="true" ma:displayName="Last Shared By User" ma:hidden="true" ma:internalName="LastSharedByUser" ma:readOnly="true">
      <xsd:simpleType>
        <xsd:restriction base="dms:Note"/>
      </xsd:simpleType>
    </xsd:element>
    <xsd:element name="LastSharedByTime" ma:index="15"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B0318D-59B8-4607-867D-0D6884160BEC}">
  <ds:schemaRefs>
    <ds:schemaRef ds:uri="http://schemas.microsoft.com/office/2006/metadata/properties"/>
    <ds:schemaRef ds:uri="http://schemas.microsoft.com/office/infopath/2007/PartnerControls"/>
    <ds:schemaRef ds:uri="0c1a6c9c-f016-4857-bf43-21b252e701d9"/>
  </ds:schemaRefs>
</ds:datastoreItem>
</file>

<file path=customXml/itemProps2.xml><?xml version="1.0" encoding="utf-8"?>
<ds:datastoreItem xmlns:ds="http://schemas.openxmlformats.org/officeDocument/2006/customXml" ds:itemID="{E779FAA1-9B22-4B10-BFB4-578C209EFB7C}">
  <ds:schemaRefs>
    <ds:schemaRef ds:uri="http://schemas.microsoft.com/sharepoint/v3/contenttype/forms"/>
  </ds:schemaRefs>
</ds:datastoreItem>
</file>

<file path=customXml/itemProps3.xml><?xml version="1.0" encoding="utf-8"?>
<ds:datastoreItem xmlns:ds="http://schemas.openxmlformats.org/officeDocument/2006/customXml" ds:itemID="{45B60B2C-229F-457D-BDE0-5BDC0A7E4908}"/>
</file>

<file path=docProps/app.xml><?xml version="1.0" encoding="utf-8"?>
<Properties xmlns="http://schemas.openxmlformats.org/officeDocument/2006/extended-properties" xmlns:vt="http://schemas.openxmlformats.org/officeDocument/2006/docPropsVTypes">
  <Template>Office Theme</Template>
  <TotalTime>3</TotalTime>
  <Words>288</Words>
  <Application>Microsoft Office PowerPoint</Application>
  <PresentationFormat>Letter Paper (8.5x11 in)</PresentationFormat>
  <Paragraphs>33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Lisa Newman</dc:creator>
  <cp:lastModifiedBy>Whitney H</cp:lastModifiedBy>
  <cp:revision>4</cp:revision>
  <dcterms:created xsi:type="dcterms:W3CDTF">2019-10-07T19:15:58Z</dcterms:created>
  <dcterms:modified xsi:type="dcterms:W3CDTF">2020-06-26T22:15:04Z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0x010100BF2C28266A38B74BB8736D79589A967D</vt:lpwstr>
  </property>
</Properties>
</file>