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6"/>
  </p:notesMasterIdLst>
  <p:handoutMasterIdLst>
    <p:handoutMasterId r:id="rId7"/>
  </p:handoutMasterIdLst>
  <p:sldIdLst>
    <p:sldId id="268" r:id="rId5"/>
  </p:sldIdLst>
  <p:sldSz cx="7772400" cy="11714163"/>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Kathryn Courtney" initials="KC" lastIdx="1" clrIdx="7">
    <p:extLst>
      <p:ext uri="{19B8F6BF-5375-455C-9EA6-DF929625EA0E}">
        <p15:presenceInfo xmlns:p15="http://schemas.microsoft.com/office/powerpoint/2012/main" userId="Kathryn Courtney" providerId="None"/>
      </p:ext>
    </p:extLst>
  </p:cmAuthor>
  <p:cmAuthor id="1" name="Mary Feil-Jacobs" initials="MFJ" lastIdx="43" clrIdx="1"/>
  <p:cmAuthor id="8" name="Travis Nesse" initials="TN" lastIdx="6" clrIdx="8">
    <p:extLst>
      <p:ext uri="{19B8F6BF-5375-455C-9EA6-DF929625EA0E}">
        <p15:presenceInfo xmlns:p15="http://schemas.microsoft.com/office/powerpoint/2012/main" userId="Travis Nesse" providerId="None"/>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Gilsylvester Langstieh [Chillibreeze]" initials="GL[" lastIdx="1" clrIdx="5">
    <p:extLst>
      <p:ext uri="{19B8F6BF-5375-455C-9EA6-DF929625EA0E}">
        <p15:presenceInfo xmlns:p15="http://schemas.microsoft.com/office/powerpoint/2012/main" userId="S::gilsylvester.l@chillibreeze.com::b21e834c-0251-490c-a07a-3844b6601718" providerId="AD"/>
      </p:ext>
    </p:extLst>
  </p:cmAuthor>
  <p:cmAuthor id="6" name="Guest User" initials="GU" lastIdx="1" clrIdx="6">
    <p:extLst>
      <p:ext uri="{19B8F6BF-5375-455C-9EA6-DF929625EA0E}">
        <p15:presenceInfo xmlns:p15="http://schemas.microsoft.com/office/powerpoint/2012/main" userId="S::urn:spo:anon#2a590295f9fd1bb445334102fc8e1dc7530ae8600915a969b923600a4c03b0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DEDEDE"/>
    <a:srgbClr val="F3F3F3"/>
    <a:srgbClr val="51A7DD"/>
    <a:srgbClr val="3C3C41"/>
    <a:srgbClr val="24292E"/>
    <a:srgbClr val="1D2125"/>
    <a:srgbClr val="2B3137"/>
    <a:srgbClr val="032F62"/>
    <a:srgbClr val="7DA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6327" autoAdjust="0"/>
  </p:normalViewPr>
  <p:slideViewPr>
    <p:cSldViewPr snapToGrid="0">
      <p:cViewPr varScale="1">
        <p:scale>
          <a:sx n="75" d="100"/>
          <a:sy n="75" d="100"/>
        </p:scale>
        <p:origin x="3464" y="16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0" d="100"/>
          <a:sy n="80" d="100"/>
        </p:scale>
        <p:origin x="30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cy Kosena" userId="34552e9c-390f-40b5-8a42-f626db2682ad" providerId="ADAL" clId="{76E1AF73-A02F-904D-A4E1-F59BAC959C6E}"/>
    <pc:docChg chg="modSld">
      <pc:chgData name="Quincy Kosena" userId="34552e9c-390f-40b5-8a42-f626db2682ad" providerId="ADAL" clId="{76E1AF73-A02F-904D-A4E1-F59BAC959C6E}" dt="2020-06-24T23:26:04.377" v="1" actId="20577"/>
      <pc:docMkLst>
        <pc:docMk/>
      </pc:docMkLst>
      <pc:sldChg chg="modSp">
        <pc:chgData name="Quincy Kosena" userId="34552e9c-390f-40b5-8a42-f626db2682ad" providerId="ADAL" clId="{76E1AF73-A02F-904D-A4E1-F59BAC959C6E}" dt="2020-06-24T23:26:04.377" v="1" actId="20577"/>
        <pc:sldMkLst>
          <pc:docMk/>
          <pc:sldMk cId="3866549645" sldId="268"/>
        </pc:sldMkLst>
        <pc:spChg chg="mod">
          <ac:chgData name="Quincy Kosena" userId="34552e9c-390f-40b5-8a42-f626db2682ad" providerId="ADAL" clId="{76E1AF73-A02F-904D-A4E1-F59BAC959C6E}" dt="2020-06-24T23:26:00.130" v="0" actId="20577"/>
          <ac:spMkLst>
            <pc:docMk/>
            <pc:sldMk cId="3866549645" sldId="268"/>
            <ac:spMk id="32" creationId="{D315BEB2-B6E4-4928-983A-E2D380E49557}"/>
          </ac:spMkLst>
        </pc:spChg>
        <pc:spChg chg="mod">
          <ac:chgData name="Quincy Kosena" userId="34552e9c-390f-40b5-8a42-f626db2682ad" providerId="ADAL" clId="{76E1AF73-A02F-904D-A4E1-F59BAC959C6E}" dt="2020-06-24T23:26:04.377" v="1" actId="20577"/>
          <ac:spMkLst>
            <pc:docMk/>
            <pc:sldMk cId="3866549645" sldId="268"/>
            <ac:spMk id="33" creationId="{8D701E8B-540A-4223-9180-7C64C8023DB1}"/>
          </ac:spMkLst>
        </pc:spChg>
      </pc:sldChg>
    </pc:docChg>
  </pc:docChgLst>
  <pc:docChgLst>
    <pc:chgData name="Connor Schmidt" userId="09332ba3-bace-4762-933e-6733a8e21971" providerId="ADAL" clId="{63416A80-452A-43A1-A7A8-A1C8D823F385}"/>
    <pc:docChg chg="undo modSld">
      <pc:chgData name="Connor Schmidt" userId="09332ba3-bace-4762-933e-6733a8e21971" providerId="ADAL" clId="{63416A80-452A-43A1-A7A8-A1C8D823F385}" dt="2020-06-23T21:15:27.982" v="2" actId="207"/>
      <pc:docMkLst>
        <pc:docMk/>
      </pc:docMkLst>
      <pc:sldChg chg="modSp">
        <pc:chgData name="Connor Schmidt" userId="09332ba3-bace-4762-933e-6733a8e21971" providerId="ADAL" clId="{63416A80-452A-43A1-A7A8-A1C8D823F385}" dt="2020-06-23T21:15:27.982" v="2" actId="207"/>
        <pc:sldMkLst>
          <pc:docMk/>
          <pc:sldMk cId="3866549645" sldId="268"/>
        </pc:sldMkLst>
        <pc:spChg chg="mod">
          <ac:chgData name="Connor Schmidt" userId="09332ba3-bace-4762-933e-6733a8e21971" providerId="ADAL" clId="{63416A80-452A-43A1-A7A8-A1C8D823F385}" dt="2020-06-23T21:15:27.982" v="2" actId="207"/>
          <ac:spMkLst>
            <pc:docMk/>
            <pc:sldMk cId="3866549645" sldId="268"/>
            <ac:spMk id="2" creationId="{7CDEBD8D-E524-4938-86C4-EC1CD596A135}"/>
          </ac:spMkLst>
        </pc:spChg>
        <pc:spChg chg="mod">
          <ac:chgData name="Connor Schmidt" userId="09332ba3-bace-4762-933e-6733a8e21971" providerId="ADAL" clId="{63416A80-452A-43A1-A7A8-A1C8D823F385}" dt="2020-06-23T21:15:21.356" v="1" actId="20577"/>
          <ac:spMkLst>
            <pc:docMk/>
            <pc:sldMk cId="3866549645" sldId="268"/>
            <ac:spMk id="61" creationId="{A548C0A6-3AB8-42F5-B066-11AA3D332D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6/24/20 4:26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2292350" y="685800"/>
            <a:ext cx="2273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6/24/20 4:25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962732"/>
            <a:ext cx="7056750" cy="378514"/>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lvl="0"/>
            <a:endParaRPr lang="en-US" sz="3200" dirty="0"/>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1910280"/>
            <a:ext cx="7056750" cy="236571"/>
          </a:xfrm>
          <a:prstGeom prst="rect">
            <a:avLst/>
          </a:prstGeom>
          <a:noFill/>
        </p:spPr>
        <p:txBody>
          <a:bodyPr wrap="square" lIns="0" tIns="0" rIns="0" bIns="0" rtlCol="0">
            <a:noAutofit/>
          </a:bodyPr>
          <a:lstStyle>
            <a:defPPr>
              <a:defRPr lang="en-US"/>
            </a:defPPr>
            <a:lvl1pPr>
              <a:defRPr sz="1800"/>
            </a:lvl1pPr>
          </a:lstStyle>
          <a:p>
            <a:pPr lvl="0"/>
            <a:endParaRPr lang="en-US" sz="1800" dirty="0"/>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4" y="962733"/>
            <a:ext cx="7029451" cy="591021"/>
          </a:xfrm>
          <a:noFill/>
        </p:spPr>
        <p:txBody>
          <a:bodyPr wrap="square" lIns="0" tIns="0" rIns="0" bIns="0" rtlCol="0">
            <a:noAutofit/>
          </a:bodyPr>
          <a:lstStyle>
            <a:lvl1pPr marL="0" indent="0" algn="l">
              <a:buNone/>
              <a:defRPr lang="en-US" sz="3200" smtClean="0">
                <a:solidFill>
                  <a:schemeClr val="accent1"/>
                </a:solidFill>
                <a:latin typeface="+mj-lt"/>
                <a:cs typeface="+mn-cs"/>
              </a:defRPr>
            </a:lvl1pPr>
            <a:lvl2pPr marL="0" indent="0" algn="l">
              <a:buNone/>
              <a:defRPr lang="en-US" sz="1765" smtClean="0"/>
            </a:lvl2pPr>
            <a:lvl3pPr marL="376442" indent="0" algn="l">
              <a:buNone/>
              <a:defRPr lang="en-US" sz="1765" smtClean="0"/>
            </a:lvl3pPr>
            <a:lvl4pPr marL="884858" indent="0" algn="l">
              <a:buNone/>
              <a:defRPr lang="en-US" sz="1765" smtClean="0"/>
            </a:lvl4pPr>
            <a:lvl5pPr marL="1376195" indent="0" algn="l">
              <a:buNone/>
              <a:defRPr lang="en-US" sz="1765"/>
            </a:lvl5pPr>
          </a:lstStyle>
          <a:p>
            <a:pPr marL="0" lvl="0" defTabSz="914367">
              <a:lnSpc>
                <a:spcPct val="90000"/>
              </a:lnSpc>
            </a:pPr>
            <a:r>
              <a:rPr lang="en-US" dirty="0"/>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4" y="1910280"/>
            <a:ext cx="7029451" cy="276999"/>
          </a:xfrm>
          <a:noFill/>
        </p:spPr>
        <p:txBody>
          <a:bodyPr wrap="square" lIns="0" tIns="0" rIns="0" bIns="0" rtlCol="0">
            <a:spAutoFit/>
          </a:bodyPr>
          <a:lstStyle>
            <a:lvl1pPr marL="0" indent="0">
              <a:buNone/>
              <a:defRPr lang="en-US" sz="1800" smtClean="0">
                <a:cs typeface="+mn-cs"/>
              </a:defRPr>
            </a:lvl1pPr>
            <a:lvl2pPr marL="0" indent="0">
              <a:buNone/>
              <a:defRPr lang="en-US" sz="1765" smtClean="0"/>
            </a:lvl2pPr>
            <a:lvl3pPr marL="376442" indent="0">
              <a:buNone/>
              <a:defRPr lang="en-US" sz="1765" smtClean="0"/>
            </a:lvl3pPr>
            <a:lvl4pPr marL="884858" indent="0">
              <a:buNone/>
              <a:defRPr lang="en-US" sz="1765" smtClean="0"/>
            </a:lvl4pPr>
            <a:lvl5pPr marL="1376195" indent="0">
              <a:buNone/>
              <a:defRPr lang="en-US" sz="1765"/>
            </a:lvl5pPr>
          </a:lstStyle>
          <a:p>
            <a:pPr marL="0" lvl="0" defTabSz="914367"/>
            <a:r>
              <a:rPr lang="en-US" dirty="0"/>
              <a:t>Click to edit Master text styles</a:t>
            </a:r>
          </a:p>
        </p:txBody>
      </p:sp>
      <p:pic>
        <p:nvPicPr>
          <p:cNvPr id="7" name="Picture 6" descr="A picture containing drawing&#10;&#10;Description automatically generated">
            <a:extLst>
              <a:ext uri="{FF2B5EF4-FFF2-40B4-BE49-F238E27FC236}">
                <a16:creationId xmlns:a16="http://schemas.microsoft.com/office/drawing/2014/main" id="{775B136A-EB98-449B-ABDF-B352A2912560}"/>
              </a:ext>
            </a:extLst>
          </p:cNvPr>
          <p:cNvPicPr>
            <a:picLocks noChangeAspect="1"/>
          </p:cNvPicPr>
          <p:nvPr userDrawn="1"/>
        </p:nvPicPr>
        <p:blipFill>
          <a:blip r:embed="rId2"/>
          <a:stretch>
            <a:fillRect/>
          </a:stretch>
        </p:blipFill>
        <p:spPr>
          <a:xfrm>
            <a:off x="47625" y="47626"/>
            <a:ext cx="2191776" cy="982367"/>
          </a:xfrm>
          <a:prstGeom prst="rect">
            <a:avLst/>
          </a:prstGeom>
        </p:spPr>
      </p:pic>
    </p:spTree>
    <p:extLst>
      <p:ext uri="{BB962C8B-B14F-4D97-AF65-F5344CB8AC3E}">
        <p14:creationId xmlns:p14="http://schemas.microsoft.com/office/powerpoint/2010/main" val="4085590223"/>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660" userDrawn="1">
          <p15:clr>
            <a:srgbClr val="5ACBF0"/>
          </p15:clr>
        </p15:guide>
        <p15:guide id="29" orient="horz" pos="3218" userDrawn="1">
          <p15:clr>
            <a:srgbClr val="5ACBF0"/>
          </p15:clr>
        </p15:guide>
        <p15:guide id="30" orient="horz" pos="1045" userDrawn="1">
          <p15:clr>
            <a:srgbClr val="5ACBF0"/>
          </p15:clr>
        </p15:guide>
        <p15:guide id="31" orient="horz" pos="1230" userDrawn="1">
          <p15:clr>
            <a:srgbClr val="5ACBF0"/>
          </p15:clr>
        </p15:guide>
        <p15:guide id="32" orient="horz" pos="1476" userDrawn="1">
          <p15:clr>
            <a:srgbClr val="5ACBF0"/>
          </p15:clr>
        </p15:guide>
        <p15:guide id="33" orient="horz" pos="1865" userDrawn="1">
          <p15:clr>
            <a:srgbClr val="5ACBF0"/>
          </p15:clr>
        </p15:guide>
        <p15:guide id="34" orient="horz" pos="3403" userDrawn="1">
          <p15:clr>
            <a:srgbClr val="5ACBF0"/>
          </p15:clr>
        </p15:guide>
        <p15:guide id="35" orient="horz" pos="3587" userDrawn="1">
          <p15:clr>
            <a:srgbClr val="5ACBF0"/>
          </p15:clr>
        </p15:guide>
        <p15:guide id="36" orient="horz" pos="4940" userDrawn="1">
          <p15:clr>
            <a:srgbClr val="5ACBF0"/>
          </p15:clr>
        </p15:guide>
        <p15:guide id="37" orient="horz" pos="5124"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44F67E2-D95C-47F9-B99A-F8FF95C2B4A4}"/>
              </a:ext>
            </a:extLst>
          </p:cNvPr>
          <p:cNvSpPr txBox="1"/>
          <p:nvPr userDrawn="1"/>
        </p:nvSpPr>
        <p:spPr>
          <a:xfrm>
            <a:off x="345764" y="962732"/>
            <a:ext cx="7056750" cy="378514"/>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lvl="0"/>
            <a:endParaRPr lang="en-US" sz="3200" dirty="0"/>
          </a:p>
        </p:txBody>
      </p:sp>
      <p:sp>
        <p:nvSpPr>
          <p:cNvPr id="23" name="TextBox 22">
            <a:extLst>
              <a:ext uri="{FF2B5EF4-FFF2-40B4-BE49-F238E27FC236}">
                <a16:creationId xmlns:a16="http://schemas.microsoft.com/office/drawing/2014/main" id="{CFF2DE8A-D84D-4D1E-9207-9B1BE60775A4}"/>
              </a:ext>
            </a:extLst>
          </p:cNvPr>
          <p:cNvSpPr txBox="1"/>
          <p:nvPr userDrawn="1"/>
        </p:nvSpPr>
        <p:spPr>
          <a:xfrm>
            <a:off x="345764" y="1910280"/>
            <a:ext cx="7056750" cy="236571"/>
          </a:xfrm>
          <a:prstGeom prst="rect">
            <a:avLst/>
          </a:prstGeom>
          <a:noFill/>
        </p:spPr>
        <p:txBody>
          <a:bodyPr wrap="square" lIns="0" tIns="0" rIns="0" bIns="0" rtlCol="0">
            <a:noAutofit/>
          </a:bodyPr>
          <a:lstStyle>
            <a:defPPr>
              <a:defRPr lang="en-US"/>
            </a:defPPr>
            <a:lvl1pPr>
              <a:defRPr sz="1800"/>
            </a:lvl1pPr>
          </a:lstStyle>
          <a:p>
            <a:pPr lvl="0"/>
            <a:endParaRPr lang="en-US" sz="1800" dirty="0"/>
          </a:p>
        </p:txBody>
      </p:sp>
      <p:sp>
        <p:nvSpPr>
          <p:cNvPr id="29" name="Text Placeholder 28">
            <a:extLst>
              <a:ext uri="{FF2B5EF4-FFF2-40B4-BE49-F238E27FC236}">
                <a16:creationId xmlns:a16="http://schemas.microsoft.com/office/drawing/2014/main" id="{79CD94F7-C845-4F21-9964-80C6ACFD0BF6}"/>
              </a:ext>
            </a:extLst>
          </p:cNvPr>
          <p:cNvSpPr>
            <a:spLocks noGrp="1"/>
          </p:cNvSpPr>
          <p:nvPr>
            <p:ph type="body" sz="quarter" idx="10"/>
          </p:nvPr>
        </p:nvSpPr>
        <p:spPr>
          <a:xfrm>
            <a:off x="373064" y="962733"/>
            <a:ext cx="7029451" cy="591021"/>
          </a:xfrm>
          <a:noFill/>
        </p:spPr>
        <p:txBody>
          <a:bodyPr wrap="square" lIns="0" tIns="0" rIns="0" bIns="0" rtlCol="0">
            <a:noAutofit/>
          </a:bodyPr>
          <a:lstStyle>
            <a:lvl1pPr marL="0" indent="0" algn="l">
              <a:buNone/>
              <a:defRPr lang="en-US" sz="3200" smtClean="0">
                <a:solidFill>
                  <a:schemeClr val="accent1"/>
                </a:solidFill>
                <a:latin typeface="+mj-lt"/>
                <a:cs typeface="+mn-cs"/>
              </a:defRPr>
            </a:lvl1pPr>
            <a:lvl2pPr marL="0" indent="0" algn="l">
              <a:buNone/>
              <a:defRPr lang="en-US" sz="1765" smtClean="0"/>
            </a:lvl2pPr>
            <a:lvl3pPr marL="376442" indent="0" algn="l">
              <a:buNone/>
              <a:defRPr lang="en-US" sz="1765" smtClean="0"/>
            </a:lvl3pPr>
            <a:lvl4pPr marL="884858" indent="0" algn="l">
              <a:buNone/>
              <a:defRPr lang="en-US" sz="1765" smtClean="0"/>
            </a:lvl4pPr>
            <a:lvl5pPr marL="1376195" indent="0" algn="l">
              <a:buNone/>
              <a:defRPr lang="en-US" sz="1765"/>
            </a:lvl5pPr>
          </a:lstStyle>
          <a:p>
            <a:pPr marL="0" lvl="0" defTabSz="914367">
              <a:lnSpc>
                <a:spcPct val="90000"/>
              </a:lnSpc>
            </a:pPr>
            <a:r>
              <a:rPr lang="en-US" dirty="0"/>
              <a:t>Click to edit Master text styles</a:t>
            </a:r>
          </a:p>
        </p:txBody>
      </p:sp>
      <p:sp>
        <p:nvSpPr>
          <p:cNvPr id="31" name="Text Placeholder 30">
            <a:extLst>
              <a:ext uri="{FF2B5EF4-FFF2-40B4-BE49-F238E27FC236}">
                <a16:creationId xmlns:a16="http://schemas.microsoft.com/office/drawing/2014/main" id="{31B6AB4A-1ADF-4F6E-BE9A-4AFB5FF7D914}"/>
              </a:ext>
            </a:extLst>
          </p:cNvPr>
          <p:cNvSpPr>
            <a:spLocks noGrp="1"/>
          </p:cNvSpPr>
          <p:nvPr>
            <p:ph type="body" sz="quarter" idx="11"/>
          </p:nvPr>
        </p:nvSpPr>
        <p:spPr>
          <a:xfrm>
            <a:off x="373064" y="1910280"/>
            <a:ext cx="7029451" cy="276999"/>
          </a:xfrm>
          <a:noFill/>
        </p:spPr>
        <p:txBody>
          <a:bodyPr wrap="square" lIns="0" tIns="0" rIns="0" bIns="0" rtlCol="0">
            <a:spAutoFit/>
          </a:bodyPr>
          <a:lstStyle>
            <a:lvl1pPr marL="0" indent="0">
              <a:buNone/>
              <a:defRPr lang="en-US" sz="1800" smtClean="0">
                <a:cs typeface="+mn-cs"/>
              </a:defRPr>
            </a:lvl1pPr>
            <a:lvl2pPr marL="0" indent="0">
              <a:buNone/>
              <a:defRPr lang="en-US" sz="1765" smtClean="0"/>
            </a:lvl2pPr>
            <a:lvl3pPr marL="376442" indent="0">
              <a:buNone/>
              <a:defRPr lang="en-US" sz="1765" smtClean="0"/>
            </a:lvl3pPr>
            <a:lvl4pPr marL="884858" indent="0">
              <a:buNone/>
              <a:defRPr lang="en-US" sz="1765" smtClean="0"/>
            </a:lvl4pPr>
            <a:lvl5pPr marL="1376195" indent="0">
              <a:buNone/>
              <a:defRPr lang="en-US" sz="1765"/>
            </a:lvl5pPr>
          </a:lstStyle>
          <a:p>
            <a:pPr marL="0" lvl="0" defTabSz="914367"/>
            <a:r>
              <a:rPr lang="en-US" dirty="0"/>
              <a:t>Click to edit Master text styles</a:t>
            </a:r>
          </a:p>
        </p:txBody>
      </p:sp>
      <p:pic>
        <p:nvPicPr>
          <p:cNvPr id="7" name="Picture 6" descr="A picture containing drawing&#10;&#10;Description automatically generated">
            <a:extLst>
              <a:ext uri="{FF2B5EF4-FFF2-40B4-BE49-F238E27FC236}">
                <a16:creationId xmlns:a16="http://schemas.microsoft.com/office/drawing/2014/main" id="{FD2F62E3-9F63-428F-A5AE-EBFC9E772F87}"/>
              </a:ext>
            </a:extLst>
          </p:cNvPr>
          <p:cNvPicPr>
            <a:picLocks noChangeAspect="1"/>
          </p:cNvPicPr>
          <p:nvPr userDrawn="1"/>
        </p:nvPicPr>
        <p:blipFill>
          <a:blip r:embed="rId2"/>
          <a:stretch>
            <a:fillRect/>
          </a:stretch>
        </p:blipFill>
        <p:spPr>
          <a:xfrm>
            <a:off x="5542524" y="47626"/>
            <a:ext cx="2191776" cy="982367"/>
          </a:xfrm>
          <a:prstGeom prst="rect">
            <a:avLst/>
          </a:prstGeom>
        </p:spPr>
      </p:pic>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558" userDrawn="1">
          <p15:clr>
            <a:srgbClr val="5ACBF0"/>
          </p15:clr>
        </p15:guide>
        <p15:guide id="29" orient="horz" pos="2171"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80948"/>
            <a:ext cx="7024307" cy="2299091"/>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372433" y="3498630"/>
            <a:ext cx="7024307" cy="393158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1714163"/>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9" y="0"/>
            <a:ext cx="373075" cy="999609"/>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1854" tIns="393483" rIns="491854" bIns="393483" numCol="1" spcCol="0" rtlCol="0" fromWordArt="0" anchor="t" anchorCtr="0" forceAA="0" compatLnSpc="1">
            <a:prstTxWarp prst="textNoShape">
              <a:avLst/>
            </a:prstTxWarp>
            <a:noAutofit/>
          </a:bodyPr>
          <a:lstStyle/>
          <a:p>
            <a:pPr algn="ctr" defTabSz="2507681" fontAlgn="base">
              <a:lnSpc>
                <a:spcPct val="90000"/>
              </a:lnSpc>
              <a:spcBef>
                <a:spcPct val="0"/>
              </a:spcBef>
              <a:spcAft>
                <a:spcPct val="0"/>
              </a:spcAft>
            </a:pPr>
            <a:endParaRPr lang="en-US" sz="6456"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49980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1854" tIns="393483" rIns="491854" bIns="393483" numCol="1" spcCol="0" rtlCol="0" fromWordArt="0" anchor="t" anchorCtr="0" forceAA="0" compatLnSpc="1">
            <a:prstTxWarp prst="textNoShape">
              <a:avLst/>
            </a:prstTxWarp>
            <a:noAutofit/>
          </a:bodyPr>
          <a:lstStyle/>
          <a:p>
            <a:pPr algn="ctr" defTabSz="2507681" fontAlgn="base">
              <a:lnSpc>
                <a:spcPct val="90000"/>
              </a:lnSpc>
              <a:spcBef>
                <a:spcPct val="0"/>
              </a:spcBef>
              <a:spcAft>
                <a:spcPct val="0"/>
              </a:spcAft>
            </a:pPr>
            <a:endParaRPr lang="en-US" sz="6456"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
          <a:stretch/>
        </p:blipFill>
        <p:spPr>
          <a:xfrm rot="5400000">
            <a:off x="5553808" y="2401248"/>
            <a:ext cx="6194186" cy="1391690"/>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72" r:id="rId1"/>
    <p:sldLayoutId id="2147484671" r:id="rId2"/>
  </p:sldLayoutIdLst>
  <p:transition>
    <p:fade/>
  </p:transition>
  <p:hf sldNum="0" hdr="0" ftr="0" dt="0"/>
  <p:txStyles>
    <p:titleStyle>
      <a:lvl1pPr algn="l" defTabSz="2508407" rtl="0" eaLnBrk="1" latinLnBrk="0" hangingPunct="1">
        <a:lnSpc>
          <a:spcPct val="100000"/>
        </a:lnSpc>
        <a:spcBef>
          <a:spcPct val="0"/>
        </a:spcBef>
        <a:buNone/>
        <a:defRPr lang="en-US" sz="7470" b="0" kern="1200" cap="none" spc="-134" baseline="0" dirty="0" smtClean="0">
          <a:ln w="3175">
            <a:noFill/>
          </a:ln>
          <a:solidFill>
            <a:schemeClr val="tx1"/>
          </a:solidFill>
          <a:effectLst/>
          <a:latin typeface="+mj-lt"/>
          <a:ea typeface="+mn-ea"/>
          <a:cs typeface="Segoe UI" pitchFamily="34" charset="0"/>
        </a:defRPr>
      </a:lvl1pPr>
    </p:titleStyle>
    <p:bodyStyle>
      <a:lvl1pPr marL="614771" marR="0" indent="-614771" algn="l" defTabSz="250840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03" kern="1200" spc="0" baseline="0">
          <a:solidFill>
            <a:schemeClr val="tx1"/>
          </a:solidFill>
          <a:latin typeface="+mn-lt"/>
          <a:ea typeface="+mn-ea"/>
          <a:cs typeface="Segoe UI" panose="020B0502040204020203" pitchFamily="34" charset="0"/>
        </a:defRPr>
      </a:lvl1pPr>
      <a:lvl2pPr marL="1229540" marR="0" indent="-614771" algn="l" defTabSz="250840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736" kern="1200" spc="0" baseline="0">
          <a:solidFill>
            <a:schemeClr val="tx1"/>
          </a:solidFill>
          <a:latin typeface="+mn-lt"/>
          <a:ea typeface="+mn-ea"/>
          <a:cs typeface="+mn-cs"/>
        </a:defRPr>
      </a:lvl2pPr>
      <a:lvl3pPr marL="1767464" marR="0" indent="-537925" algn="l" defTabSz="250840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988" kern="1200" spc="0" baseline="0">
          <a:solidFill>
            <a:schemeClr val="tx1"/>
          </a:solidFill>
          <a:latin typeface="+mn-lt"/>
          <a:ea typeface="+mn-ea"/>
          <a:cs typeface="+mn-cs"/>
        </a:defRPr>
      </a:lvl3pPr>
      <a:lvl4pPr marL="2266965" marR="0" indent="-486692" algn="l" defTabSz="250840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14" kern="1200" spc="0" baseline="0">
          <a:solidFill>
            <a:schemeClr val="tx1"/>
          </a:solidFill>
          <a:latin typeface="+mn-lt"/>
          <a:ea typeface="+mn-ea"/>
          <a:cs typeface="+mn-cs"/>
        </a:defRPr>
      </a:lvl4pPr>
      <a:lvl5pPr marL="2753659" marR="0" indent="-452539" algn="l" defTabSz="250840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14" kern="1200" spc="0" baseline="0">
          <a:solidFill>
            <a:schemeClr val="tx1"/>
          </a:solidFill>
          <a:latin typeface="+mn-lt"/>
          <a:ea typeface="+mn-ea"/>
          <a:cs typeface="+mn-cs"/>
        </a:defRPr>
      </a:lvl5pPr>
      <a:lvl6pPr marL="6898118" indent="-627103" algn="l" defTabSz="2508407" rtl="0" eaLnBrk="1" latinLnBrk="0" hangingPunct="1">
        <a:spcBef>
          <a:spcPct val="20000"/>
        </a:spcBef>
        <a:buFont typeface="Arial" pitchFamily="34" charset="0"/>
        <a:buChar char="•"/>
        <a:defRPr sz="5380" kern="1200">
          <a:solidFill>
            <a:schemeClr val="tx1"/>
          </a:solidFill>
          <a:latin typeface="+mn-lt"/>
          <a:ea typeface="+mn-ea"/>
          <a:cs typeface="+mn-cs"/>
        </a:defRPr>
      </a:lvl6pPr>
      <a:lvl7pPr marL="8152323" indent="-627103" algn="l" defTabSz="2508407" rtl="0" eaLnBrk="1" latinLnBrk="0" hangingPunct="1">
        <a:spcBef>
          <a:spcPct val="20000"/>
        </a:spcBef>
        <a:buFont typeface="Arial" pitchFamily="34" charset="0"/>
        <a:buChar char="•"/>
        <a:defRPr sz="5380" kern="1200">
          <a:solidFill>
            <a:schemeClr val="tx1"/>
          </a:solidFill>
          <a:latin typeface="+mn-lt"/>
          <a:ea typeface="+mn-ea"/>
          <a:cs typeface="+mn-cs"/>
        </a:defRPr>
      </a:lvl7pPr>
      <a:lvl8pPr marL="9406528" indent="-627103" algn="l" defTabSz="2508407" rtl="0" eaLnBrk="1" latinLnBrk="0" hangingPunct="1">
        <a:spcBef>
          <a:spcPct val="20000"/>
        </a:spcBef>
        <a:buFont typeface="Arial" pitchFamily="34" charset="0"/>
        <a:buChar char="•"/>
        <a:defRPr sz="5380" kern="1200">
          <a:solidFill>
            <a:schemeClr val="tx1"/>
          </a:solidFill>
          <a:latin typeface="+mn-lt"/>
          <a:ea typeface="+mn-ea"/>
          <a:cs typeface="+mn-cs"/>
        </a:defRPr>
      </a:lvl8pPr>
      <a:lvl9pPr marL="10660733" indent="-627103" algn="l" defTabSz="2508407" rtl="0" eaLnBrk="1" latinLnBrk="0" hangingPunct="1">
        <a:spcBef>
          <a:spcPct val="20000"/>
        </a:spcBef>
        <a:buFont typeface="Arial" pitchFamily="34" charset="0"/>
        <a:buChar char="•"/>
        <a:defRPr sz="5380" kern="1200">
          <a:solidFill>
            <a:schemeClr val="tx1"/>
          </a:solidFill>
          <a:latin typeface="+mn-lt"/>
          <a:ea typeface="+mn-ea"/>
          <a:cs typeface="+mn-cs"/>
        </a:defRPr>
      </a:lvl9pPr>
    </p:bodyStyle>
    <p:otherStyle>
      <a:defPPr>
        <a:defRPr lang="en-US"/>
      </a:defPPr>
      <a:lvl1pPr marL="0" algn="l" defTabSz="2508407" rtl="0" eaLnBrk="1" latinLnBrk="0" hangingPunct="1">
        <a:defRPr sz="4841" kern="1200">
          <a:solidFill>
            <a:schemeClr val="tx1"/>
          </a:solidFill>
          <a:latin typeface="+mn-lt"/>
          <a:ea typeface="+mn-ea"/>
          <a:cs typeface="+mn-cs"/>
        </a:defRPr>
      </a:lvl1pPr>
      <a:lvl2pPr marL="1254205" algn="l" defTabSz="2508407" rtl="0" eaLnBrk="1" latinLnBrk="0" hangingPunct="1">
        <a:defRPr sz="4841" kern="1200">
          <a:solidFill>
            <a:schemeClr val="tx1"/>
          </a:solidFill>
          <a:latin typeface="+mn-lt"/>
          <a:ea typeface="+mn-ea"/>
          <a:cs typeface="+mn-cs"/>
        </a:defRPr>
      </a:lvl2pPr>
      <a:lvl3pPr marL="2508407" algn="l" defTabSz="2508407" rtl="0" eaLnBrk="1" latinLnBrk="0" hangingPunct="1">
        <a:defRPr sz="4841" kern="1200">
          <a:solidFill>
            <a:schemeClr val="tx1"/>
          </a:solidFill>
          <a:latin typeface="+mn-lt"/>
          <a:ea typeface="+mn-ea"/>
          <a:cs typeface="+mn-cs"/>
        </a:defRPr>
      </a:lvl3pPr>
      <a:lvl4pPr marL="3762611" algn="l" defTabSz="2508407" rtl="0" eaLnBrk="1" latinLnBrk="0" hangingPunct="1">
        <a:defRPr sz="4841" kern="1200">
          <a:solidFill>
            <a:schemeClr val="tx1"/>
          </a:solidFill>
          <a:latin typeface="+mn-lt"/>
          <a:ea typeface="+mn-ea"/>
          <a:cs typeface="+mn-cs"/>
        </a:defRPr>
      </a:lvl4pPr>
      <a:lvl5pPr marL="5016814" algn="l" defTabSz="2508407" rtl="0" eaLnBrk="1" latinLnBrk="0" hangingPunct="1">
        <a:defRPr sz="4841" kern="1200">
          <a:solidFill>
            <a:schemeClr val="tx1"/>
          </a:solidFill>
          <a:latin typeface="+mn-lt"/>
          <a:ea typeface="+mn-ea"/>
          <a:cs typeface="+mn-cs"/>
        </a:defRPr>
      </a:lvl5pPr>
      <a:lvl6pPr marL="6271020" algn="l" defTabSz="2508407" rtl="0" eaLnBrk="1" latinLnBrk="0" hangingPunct="1">
        <a:defRPr sz="4841" kern="1200">
          <a:solidFill>
            <a:schemeClr val="tx1"/>
          </a:solidFill>
          <a:latin typeface="+mn-lt"/>
          <a:ea typeface="+mn-ea"/>
          <a:cs typeface="+mn-cs"/>
        </a:defRPr>
      </a:lvl6pPr>
      <a:lvl7pPr marL="7525221" algn="l" defTabSz="2508407" rtl="0" eaLnBrk="1" latinLnBrk="0" hangingPunct="1">
        <a:defRPr sz="4841" kern="1200">
          <a:solidFill>
            <a:schemeClr val="tx1"/>
          </a:solidFill>
          <a:latin typeface="+mn-lt"/>
          <a:ea typeface="+mn-ea"/>
          <a:cs typeface="+mn-cs"/>
        </a:defRPr>
      </a:lvl7pPr>
      <a:lvl8pPr marL="8779426" algn="l" defTabSz="2508407" rtl="0" eaLnBrk="1" latinLnBrk="0" hangingPunct="1">
        <a:defRPr sz="4841" kern="1200">
          <a:solidFill>
            <a:schemeClr val="tx1"/>
          </a:solidFill>
          <a:latin typeface="+mn-lt"/>
          <a:ea typeface="+mn-ea"/>
          <a:cs typeface="+mn-cs"/>
        </a:defRPr>
      </a:lvl8pPr>
      <a:lvl9pPr marL="10033631" algn="l" defTabSz="2508407" rtl="0" eaLnBrk="1" latinLnBrk="0" hangingPunct="1">
        <a:defRPr sz="4841"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630" userDrawn="1">
          <p15:clr>
            <a:srgbClr val="C35EA4"/>
          </p15:clr>
        </p15:guide>
        <p15:guide id="26" orient="horz" pos="1394" userDrawn="1">
          <p15:clr>
            <a:srgbClr val="C35EA4"/>
          </p15:clr>
        </p15:guide>
        <p15:guide id="27" orient="horz" pos="199" userDrawn="1">
          <p15:clr>
            <a:srgbClr val="A4A3A4"/>
          </p15:clr>
        </p15:guide>
        <p15:guide id="28" pos="118" userDrawn="1">
          <p15:clr>
            <a:srgbClr val="A4A3A4"/>
          </p15:clr>
        </p15:guide>
        <p15:guide id="29" orient="horz" pos="7165"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sv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phic 50">
            <a:extLst>
              <a:ext uri="{FF2B5EF4-FFF2-40B4-BE49-F238E27FC236}">
                <a16:creationId xmlns:a16="http://schemas.microsoft.com/office/drawing/2014/main" id="{C77E24CB-A9E3-451E-AFDB-AE331AB9562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5902" t="26293" r="17736" b="40473"/>
          <a:stretch/>
        </p:blipFill>
        <p:spPr>
          <a:xfrm>
            <a:off x="0" y="4610441"/>
            <a:ext cx="7772400" cy="7103722"/>
          </a:xfrm>
          <a:prstGeom prst="rect">
            <a:avLst/>
          </a:prstGeom>
        </p:spPr>
      </p:pic>
      <p:sp>
        <p:nvSpPr>
          <p:cNvPr id="2" name="Text Placeholder 1">
            <a:extLst>
              <a:ext uri="{FF2B5EF4-FFF2-40B4-BE49-F238E27FC236}">
                <a16:creationId xmlns:a16="http://schemas.microsoft.com/office/drawing/2014/main" id="{7CDEBD8D-E524-4938-86C4-EC1CD596A135}"/>
              </a:ext>
            </a:extLst>
          </p:cNvPr>
          <p:cNvSpPr>
            <a:spLocks noGrp="1"/>
          </p:cNvSpPr>
          <p:nvPr>
            <p:ph type="body" sz="quarter" idx="10"/>
          </p:nvPr>
        </p:nvSpPr>
        <p:spPr>
          <a:xfrm>
            <a:off x="373064" y="971522"/>
            <a:ext cx="2820987" cy="692021"/>
          </a:xfrm>
        </p:spPr>
        <p:txBody>
          <a:bodyPr/>
          <a:lstStyle/>
          <a:p>
            <a:r>
              <a:rPr lang="en-US" dirty="0"/>
              <a:t>Increase ROI with Teams</a:t>
            </a:r>
          </a:p>
        </p:txBody>
      </p:sp>
      <p:sp>
        <p:nvSpPr>
          <p:cNvPr id="43" name="Rectangle 42">
            <a:extLst>
              <a:ext uri="{FF2B5EF4-FFF2-40B4-BE49-F238E27FC236}">
                <a16:creationId xmlns:a16="http://schemas.microsoft.com/office/drawing/2014/main" id="{B6BDFC55-89CA-44D5-A431-107333EFAECF}"/>
              </a:ext>
            </a:extLst>
          </p:cNvPr>
          <p:cNvSpPr/>
          <p:nvPr/>
        </p:nvSpPr>
        <p:spPr bwMode="auto">
          <a:xfrm>
            <a:off x="0" y="2597260"/>
            <a:ext cx="7772400" cy="200672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4" name="Picture 3" descr="A person using a computer&#10;&#10;Description automatically generated">
            <a:extLst>
              <a:ext uri="{FF2B5EF4-FFF2-40B4-BE49-F238E27FC236}">
                <a16:creationId xmlns:a16="http://schemas.microsoft.com/office/drawing/2014/main" id="{2D8D0A8B-E998-4E5F-9053-660241EE01AE}"/>
              </a:ext>
            </a:extLst>
          </p:cNvPr>
          <p:cNvPicPr>
            <a:picLocks noChangeAspect="1"/>
          </p:cNvPicPr>
          <p:nvPr/>
        </p:nvPicPr>
        <p:blipFill rotWithShape="1">
          <a:blip r:embed="rId4"/>
          <a:stretch/>
        </p:blipFill>
        <p:spPr>
          <a:xfrm>
            <a:off x="3886200" y="0"/>
            <a:ext cx="3886200" cy="2590800"/>
          </a:xfrm>
          <a:prstGeom prst="rect">
            <a:avLst/>
          </a:prstGeom>
        </p:spPr>
      </p:pic>
      <p:sp>
        <p:nvSpPr>
          <p:cNvPr id="6" name="TextBox 5">
            <a:extLst>
              <a:ext uri="{FF2B5EF4-FFF2-40B4-BE49-F238E27FC236}">
                <a16:creationId xmlns:a16="http://schemas.microsoft.com/office/drawing/2014/main" id="{44E6E572-0743-45DF-929D-C999805991D4}"/>
              </a:ext>
            </a:extLst>
          </p:cNvPr>
          <p:cNvSpPr txBox="1"/>
          <p:nvPr/>
        </p:nvSpPr>
        <p:spPr>
          <a:xfrm>
            <a:off x="373063" y="7188883"/>
            <a:ext cx="2619811" cy="276999"/>
          </a:xfrm>
          <a:prstGeom prst="rect">
            <a:avLst/>
          </a:prstGeom>
          <a:noFill/>
        </p:spPr>
        <p:txBody>
          <a:bodyPr wrap="square" lIns="0" tIns="0" rIns="0" bIns="0" rtlCol="0">
            <a:spAutoFit/>
          </a:bodyPr>
          <a:lstStyle/>
          <a:p>
            <a:r>
              <a:rPr lang="en-US" sz="1800" dirty="0">
                <a:solidFill>
                  <a:srgbClr val="4B53BC"/>
                </a:solidFill>
                <a:latin typeface="+mj-lt"/>
              </a:rPr>
              <a:t>Driving financial success</a:t>
            </a:r>
            <a:endParaRPr lang="en-IN" sz="1800" dirty="0" err="1">
              <a:solidFill>
                <a:srgbClr val="4B53BC"/>
              </a:solidFill>
              <a:latin typeface="+mj-lt"/>
            </a:endParaRPr>
          </a:p>
        </p:txBody>
      </p:sp>
      <p:sp>
        <p:nvSpPr>
          <p:cNvPr id="7" name="TextBox 6">
            <a:extLst>
              <a:ext uri="{FF2B5EF4-FFF2-40B4-BE49-F238E27FC236}">
                <a16:creationId xmlns:a16="http://schemas.microsoft.com/office/drawing/2014/main" id="{72C8108A-5368-4CB9-8147-140F94C47E95}"/>
              </a:ext>
            </a:extLst>
          </p:cNvPr>
          <p:cNvSpPr txBox="1"/>
          <p:nvPr/>
        </p:nvSpPr>
        <p:spPr>
          <a:xfrm>
            <a:off x="373063" y="10349097"/>
            <a:ext cx="7029450" cy="646331"/>
          </a:xfrm>
          <a:prstGeom prst="rect">
            <a:avLst/>
          </a:prstGeom>
          <a:noFill/>
        </p:spPr>
        <p:txBody>
          <a:bodyPr wrap="square" lIns="0" tIns="0" rIns="0" bIns="0" rtlCol="0" anchor="t">
            <a:spAutoFit/>
          </a:bodyPr>
          <a:lstStyle/>
          <a:p>
            <a:r>
              <a:rPr lang="en-US" sz="1400" dirty="0">
                <a:ea typeface="+mn-lt"/>
                <a:cs typeface="+mn-lt"/>
              </a:rPr>
              <a:t>A financial analysis by Forrester found that organizations experienced present value benefits of </a:t>
            </a:r>
            <a:r>
              <a:rPr lang="en-US" sz="1400" dirty="0">
                <a:solidFill>
                  <a:schemeClr val="accent1"/>
                </a:solidFill>
                <a:latin typeface="+mj-lt"/>
                <a:ea typeface="+mn-lt"/>
                <a:cs typeface="+mn-lt"/>
              </a:rPr>
              <a:t>$30.3 million </a:t>
            </a:r>
            <a:r>
              <a:rPr lang="en-US" sz="1400" dirty="0">
                <a:ea typeface="+mn-lt"/>
                <a:cs typeface="+mn-lt"/>
              </a:rPr>
              <a:t>over three years versus costs of $3.2 million, resulting in a net present value of </a:t>
            </a:r>
            <a:r>
              <a:rPr lang="en-US" sz="1400" dirty="0">
                <a:solidFill>
                  <a:schemeClr val="accent1"/>
                </a:solidFill>
                <a:latin typeface="+mj-lt"/>
                <a:ea typeface="+mn-lt"/>
                <a:cs typeface="+mn-lt"/>
              </a:rPr>
              <a:t>$27.1 million </a:t>
            </a:r>
            <a:r>
              <a:rPr lang="en-US" sz="1400" dirty="0">
                <a:ea typeface="+mn-lt"/>
                <a:cs typeface="+mn-lt"/>
              </a:rPr>
              <a:t>and an </a:t>
            </a:r>
            <a:r>
              <a:rPr lang="en-US" sz="1400" dirty="0">
                <a:solidFill>
                  <a:schemeClr val="accent1"/>
                </a:solidFill>
                <a:latin typeface="+mj-lt"/>
                <a:ea typeface="+mn-lt"/>
                <a:cs typeface="+mn-lt"/>
              </a:rPr>
              <a:t>832%</a:t>
            </a:r>
            <a:r>
              <a:rPr lang="en-US" sz="1400" b="1" dirty="0">
                <a:ea typeface="+mn-lt"/>
                <a:cs typeface="+mn-lt"/>
              </a:rPr>
              <a:t> </a:t>
            </a:r>
            <a:r>
              <a:rPr lang="en-US" sz="1400" dirty="0">
                <a:ea typeface="+mn-lt"/>
                <a:cs typeface="+mn-lt"/>
              </a:rPr>
              <a:t>return on investment.</a:t>
            </a:r>
            <a:endParaRPr lang="en-US" sz="1400" b="1" dirty="0"/>
          </a:p>
        </p:txBody>
      </p:sp>
      <p:sp>
        <p:nvSpPr>
          <p:cNvPr id="11" name="TextBox 10">
            <a:extLst>
              <a:ext uri="{FF2B5EF4-FFF2-40B4-BE49-F238E27FC236}">
                <a16:creationId xmlns:a16="http://schemas.microsoft.com/office/drawing/2014/main" id="{32CC15FD-EAE6-4454-BEAA-64751BD59C32}"/>
              </a:ext>
            </a:extLst>
          </p:cNvPr>
          <p:cNvSpPr txBox="1"/>
          <p:nvPr/>
        </p:nvSpPr>
        <p:spPr>
          <a:xfrm>
            <a:off x="652964" y="9761749"/>
            <a:ext cx="453650" cy="215444"/>
          </a:xfrm>
          <a:prstGeom prst="rect">
            <a:avLst/>
          </a:prstGeom>
          <a:noFill/>
        </p:spPr>
        <p:txBody>
          <a:bodyPr wrap="none" lIns="0" tIns="0" rIns="0" bIns="0" rtlCol="0">
            <a:spAutoFit/>
          </a:bodyPr>
          <a:lstStyle/>
          <a:p>
            <a:pPr algn="ctr"/>
            <a:r>
              <a:rPr lang="en-US" sz="1400" dirty="0">
                <a:solidFill>
                  <a:schemeClr val="tx2"/>
                </a:solidFill>
                <a:latin typeface="+mj-lt"/>
              </a:rPr>
              <a:t>Initial</a:t>
            </a:r>
            <a:endParaRPr lang="en-IN" sz="1400" dirty="0" err="1">
              <a:solidFill>
                <a:schemeClr val="tx2"/>
              </a:solidFill>
              <a:latin typeface="+mj-lt"/>
            </a:endParaRPr>
          </a:p>
        </p:txBody>
      </p:sp>
      <p:sp>
        <p:nvSpPr>
          <p:cNvPr id="12" name="TextBox 11">
            <a:extLst>
              <a:ext uri="{FF2B5EF4-FFF2-40B4-BE49-F238E27FC236}">
                <a16:creationId xmlns:a16="http://schemas.microsoft.com/office/drawing/2014/main" id="{AEE77A4F-B84C-4DED-B0F5-9168E2726761}"/>
              </a:ext>
            </a:extLst>
          </p:cNvPr>
          <p:cNvSpPr txBox="1"/>
          <p:nvPr/>
        </p:nvSpPr>
        <p:spPr>
          <a:xfrm>
            <a:off x="2187200" y="9761749"/>
            <a:ext cx="464935" cy="215444"/>
          </a:xfrm>
          <a:prstGeom prst="rect">
            <a:avLst/>
          </a:prstGeom>
          <a:noFill/>
        </p:spPr>
        <p:txBody>
          <a:bodyPr wrap="none" lIns="0" tIns="0" rIns="0" bIns="0" rtlCol="0">
            <a:spAutoFit/>
          </a:bodyPr>
          <a:lstStyle/>
          <a:p>
            <a:pPr algn="ctr"/>
            <a:r>
              <a:rPr lang="en-US" sz="1400" dirty="0">
                <a:solidFill>
                  <a:schemeClr val="tx2"/>
                </a:solidFill>
                <a:latin typeface="+mj-lt"/>
              </a:rPr>
              <a:t>Year 1</a:t>
            </a:r>
            <a:endParaRPr lang="en-IN" sz="1400" dirty="0" err="1">
              <a:solidFill>
                <a:schemeClr val="tx2"/>
              </a:solidFill>
              <a:latin typeface="+mj-lt"/>
            </a:endParaRPr>
          </a:p>
        </p:txBody>
      </p:sp>
      <p:sp>
        <p:nvSpPr>
          <p:cNvPr id="13" name="TextBox 12">
            <a:extLst>
              <a:ext uri="{FF2B5EF4-FFF2-40B4-BE49-F238E27FC236}">
                <a16:creationId xmlns:a16="http://schemas.microsoft.com/office/drawing/2014/main" id="{5C61D257-93CD-44DC-BA7B-F131A7A52F96}"/>
              </a:ext>
            </a:extLst>
          </p:cNvPr>
          <p:cNvSpPr txBox="1"/>
          <p:nvPr/>
        </p:nvSpPr>
        <p:spPr>
          <a:xfrm>
            <a:off x="3689983" y="9761749"/>
            <a:ext cx="492186" cy="215444"/>
          </a:xfrm>
          <a:prstGeom prst="rect">
            <a:avLst/>
          </a:prstGeom>
          <a:noFill/>
        </p:spPr>
        <p:txBody>
          <a:bodyPr wrap="none" lIns="0" tIns="0" rIns="0" bIns="0" rtlCol="0">
            <a:spAutoFit/>
          </a:bodyPr>
          <a:lstStyle/>
          <a:p>
            <a:pPr algn="ctr"/>
            <a:r>
              <a:rPr lang="en-US" sz="1400" dirty="0">
                <a:solidFill>
                  <a:schemeClr val="tx2"/>
                </a:solidFill>
                <a:latin typeface="+mj-lt"/>
              </a:rPr>
              <a:t>Year 2</a:t>
            </a:r>
            <a:endParaRPr lang="en-IN" sz="1400" dirty="0" err="1">
              <a:solidFill>
                <a:schemeClr val="tx2"/>
              </a:solidFill>
              <a:latin typeface="+mj-lt"/>
            </a:endParaRPr>
          </a:p>
        </p:txBody>
      </p:sp>
      <p:sp>
        <p:nvSpPr>
          <p:cNvPr id="14" name="TextBox 13">
            <a:extLst>
              <a:ext uri="{FF2B5EF4-FFF2-40B4-BE49-F238E27FC236}">
                <a16:creationId xmlns:a16="http://schemas.microsoft.com/office/drawing/2014/main" id="{E083CC9E-F76A-4B5B-BF66-F111BE8E317D}"/>
              </a:ext>
            </a:extLst>
          </p:cNvPr>
          <p:cNvSpPr txBox="1"/>
          <p:nvPr/>
        </p:nvSpPr>
        <p:spPr>
          <a:xfrm>
            <a:off x="5200088" y="9761749"/>
            <a:ext cx="492186" cy="215444"/>
          </a:xfrm>
          <a:prstGeom prst="rect">
            <a:avLst/>
          </a:prstGeom>
          <a:noFill/>
        </p:spPr>
        <p:txBody>
          <a:bodyPr wrap="none" lIns="0" tIns="0" rIns="0" bIns="0" rtlCol="0">
            <a:spAutoFit/>
          </a:bodyPr>
          <a:lstStyle/>
          <a:p>
            <a:pPr algn="ctr"/>
            <a:r>
              <a:rPr lang="en-US" sz="1400" dirty="0">
                <a:solidFill>
                  <a:schemeClr val="tx2"/>
                </a:solidFill>
                <a:latin typeface="+mj-lt"/>
              </a:rPr>
              <a:t>Year 3</a:t>
            </a:r>
            <a:endParaRPr lang="en-IN" sz="1400" dirty="0" err="1">
              <a:solidFill>
                <a:schemeClr val="tx2"/>
              </a:solidFill>
              <a:latin typeface="+mj-lt"/>
            </a:endParaRPr>
          </a:p>
        </p:txBody>
      </p:sp>
      <p:grpSp>
        <p:nvGrpSpPr>
          <p:cNvPr id="20" name="Group 19">
            <a:extLst>
              <a:ext uri="{FF2B5EF4-FFF2-40B4-BE49-F238E27FC236}">
                <a16:creationId xmlns:a16="http://schemas.microsoft.com/office/drawing/2014/main" id="{5FDC3158-A181-4BB3-9A40-68357F8D2EBE}"/>
              </a:ext>
            </a:extLst>
          </p:cNvPr>
          <p:cNvGrpSpPr/>
          <p:nvPr/>
        </p:nvGrpSpPr>
        <p:grpSpPr>
          <a:xfrm>
            <a:off x="879789" y="9666461"/>
            <a:ext cx="4570877" cy="49658"/>
            <a:chOff x="643774" y="8077335"/>
            <a:chExt cx="5718420" cy="45720"/>
          </a:xfrm>
        </p:grpSpPr>
        <p:sp>
          <p:nvSpPr>
            <p:cNvPr id="21" name="Rectangle 21">
              <a:extLst>
                <a:ext uri="{FF2B5EF4-FFF2-40B4-BE49-F238E27FC236}">
                  <a16:creationId xmlns:a16="http://schemas.microsoft.com/office/drawing/2014/main" id="{EE6553D5-70B7-4EFD-82BF-A2BDC2BC79E7}"/>
                </a:ext>
              </a:extLst>
            </p:cNvPr>
            <p:cNvSpPr/>
            <p:nvPr/>
          </p:nvSpPr>
          <p:spPr bwMode="auto">
            <a:xfrm>
              <a:off x="643774" y="8077335"/>
              <a:ext cx="5718420" cy="45719"/>
            </a:xfrm>
            <a:custGeom>
              <a:avLst/>
              <a:gdLst>
                <a:gd name="connsiteX0" fmla="*/ 0 w 5718420"/>
                <a:gd name="connsiteY0" fmla="*/ 0 h 144099"/>
                <a:gd name="connsiteX1" fmla="*/ 5718420 w 5718420"/>
                <a:gd name="connsiteY1" fmla="*/ 0 h 144099"/>
                <a:gd name="connsiteX2" fmla="*/ 5718420 w 5718420"/>
                <a:gd name="connsiteY2" fmla="*/ 144099 h 144099"/>
                <a:gd name="connsiteX3" fmla="*/ 0 w 5718420"/>
                <a:gd name="connsiteY3" fmla="*/ 144099 h 144099"/>
                <a:gd name="connsiteX4" fmla="*/ 0 w 5718420"/>
                <a:gd name="connsiteY4" fmla="*/ 0 h 144099"/>
                <a:gd name="connsiteX0" fmla="*/ 0 w 5718420"/>
                <a:gd name="connsiteY0" fmla="*/ 144099 h 235539"/>
                <a:gd name="connsiteX1" fmla="*/ 0 w 5718420"/>
                <a:gd name="connsiteY1" fmla="*/ 0 h 235539"/>
                <a:gd name="connsiteX2" fmla="*/ 5718420 w 5718420"/>
                <a:gd name="connsiteY2" fmla="*/ 0 h 235539"/>
                <a:gd name="connsiteX3" fmla="*/ 5718420 w 5718420"/>
                <a:gd name="connsiteY3" fmla="*/ 144099 h 235539"/>
                <a:gd name="connsiteX4" fmla="*/ 91440 w 5718420"/>
                <a:gd name="connsiteY4" fmla="*/ 235539 h 235539"/>
                <a:gd name="connsiteX0" fmla="*/ 0 w 5718420"/>
                <a:gd name="connsiteY0" fmla="*/ 144099 h 144099"/>
                <a:gd name="connsiteX1" fmla="*/ 0 w 5718420"/>
                <a:gd name="connsiteY1" fmla="*/ 0 h 144099"/>
                <a:gd name="connsiteX2" fmla="*/ 5718420 w 5718420"/>
                <a:gd name="connsiteY2" fmla="*/ 0 h 144099"/>
                <a:gd name="connsiteX3" fmla="*/ 5718420 w 5718420"/>
                <a:gd name="connsiteY3" fmla="*/ 144099 h 144099"/>
              </a:gdLst>
              <a:ahLst/>
              <a:cxnLst>
                <a:cxn ang="0">
                  <a:pos x="connsiteX0" y="connsiteY0"/>
                </a:cxn>
                <a:cxn ang="0">
                  <a:pos x="connsiteX1" y="connsiteY1"/>
                </a:cxn>
                <a:cxn ang="0">
                  <a:pos x="connsiteX2" y="connsiteY2"/>
                </a:cxn>
                <a:cxn ang="0">
                  <a:pos x="connsiteX3" y="connsiteY3"/>
                </a:cxn>
              </a:cxnLst>
              <a:rect l="l" t="t" r="r" b="b"/>
              <a:pathLst>
                <a:path w="5718420" h="144099">
                  <a:moveTo>
                    <a:pt x="0" y="144099"/>
                  </a:moveTo>
                  <a:lnTo>
                    <a:pt x="0" y="0"/>
                  </a:lnTo>
                  <a:lnTo>
                    <a:pt x="5718420" y="0"/>
                  </a:lnTo>
                  <a:lnTo>
                    <a:pt x="5718420" y="144099"/>
                  </a:lnTo>
                </a:path>
              </a:pathLst>
            </a:cu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sz="1400" dirty="0" err="1">
                <a:solidFill>
                  <a:schemeClr val="tx2"/>
                </a:solidFill>
              </a:endParaRPr>
            </a:p>
          </p:txBody>
        </p:sp>
        <p:cxnSp>
          <p:nvCxnSpPr>
            <p:cNvPr id="22" name="Straight Connector 21">
              <a:extLst>
                <a:ext uri="{FF2B5EF4-FFF2-40B4-BE49-F238E27FC236}">
                  <a16:creationId xmlns:a16="http://schemas.microsoft.com/office/drawing/2014/main" id="{F9DAB58B-8FE8-4A20-BE37-3A8DE1AE4D75}"/>
                </a:ext>
              </a:extLst>
            </p:cNvPr>
            <p:cNvCxnSpPr/>
            <p:nvPr/>
          </p:nvCxnSpPr>
          <p:spPr>
            <a:xfrm>
              <a:off x="2549914" y="8077336"/>
              <a:ext cx="0" cy="45719"/>
            </a:xfrm>
            <a:prstGeom prst="line">
              <a:avLst/>
            </a:pr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3" name="Straight Connector 22">
              <a:extLst>
                <a:ext uri="{FF2B5EF4-FFF2-40B4-BE49-F238E27FC236}">
                  <a16:creationId xmlns:a16="http://schemas.microsoft.com/office/drawing/2014/main" id="{67901892-E58A-4369-9AB6-41F181FFAF33}"/>
                </a:ext>
              </a:extLst>
            </p:cNvPr>
            <p:cNvCxnSpPr/>
            <p:nvPr/>
          </p:nvCxnSpPr>
          <p:spPr>
            <a:xfrm>
              <a:off x="4456054" y="8077336"/>
              <a:ext cx="0" cy="45719"/>
            </a:xfrm>
            <a:prstGeom prst="line">
              <a:avLst/>
            </a:pr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29" name="TextBox 28">
            <a:extLst>
              <a:ext uri="{FF2B5EF4-FFF2-40B4-BE49-F238E27FC236}">
                <a16:creationId xmlns:a16="http://schemas.microsoft.com/office/drawing/2014/main" id="{97DB4A20-B66F-4D8B-B0CB-CB1ACD8F1837}"/>
              </a:ext>
            </a:extLst>
          </p:cNvPr>
          <p:cNvSpPr txBox="1"/>
          <p:nvPr/>
        </p:nvSpPr>
        <p:spPr>
          <a:xfrm>
            <a:off x="373063" y="11209093"/>
            <a:ext cx="7029450" cy="153888"/>
          </a:xfrm>
          <a:prstGeom prst="rect">
            <a:avLst/>
          </a:prstGeom>
          <a:noFill/>
        </p:spPr>
        <p:txBody>
          <a:bodyPr wrap="square" lIns="0" tIns="0" rIns="0" bIns="0" rtlCol="0" anchor="t">
            <a:spAutoFit/>
          </a:bodyPr>
          <a:lstStyle/>
          <a:p>
            <a:r>
              <a:rPr lang="en-US" sz="1000" dirty="0">
                <a:ea typeface="+mn-lt"/>
                <a:cs typeface="+mn-lt"/>
              </a:rPr>
              <a:t>Source: The Total Economic Impact™ Of Microsoft Teams – April 2019</a:t>
            </a:r>
            <a:endParaRPr lang="en-US" sz="1000" b="1" dirty="0"/>
          </a:p>
        </p:txBody>
      </p:sp>
      <p:pic>
        <p:nvPicPr>
          <p:cNvPr id="58" name="Graphic 57">
            <a:extLst>
              <a:ext uri="{FF2B5EF4-FFF2-40B4-BE49-F238E27FC236}">
                <a16:creationId xmlns:a16="http://schemas.microsoft.com/office/drawing/2014/main" id="{1D0F25FA-C43E-4588-B057-AB4B5AF8C3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469" y="3011741"/>
            <a:ext cx="1177760" cy="1177758"/>
          </a:xfrm>
          <a:prstGeom prst="rect">
            <a:avLst/>
          </a:prstGeom>
        </p:spPr>
      </p:pic>
      <p:sp>
        <p:nvSpPr>
          <p:cNvPr id="61" name="TextBox 60">
            <a:extLst>
              <a:ext uri="{FF2B5EF4-FFF2-40B4-BE49-F238E27FC236}">
                <a16:creationId xmlns:a16="http://schemas.microsoft.com/office/drawing/2014/main" id="{A548C0A6-3AB8-42F5-B066-11AA3D332DDE}"/>
              </a:ext>
            </a:extLst>
          </p:cNvPr>
          <p:cNvSpPr txBox="1"/>
          <p:nvPr/>
        </p:nvSpPr>
        <p:spPr>
          <a:xfrm>
            <a:off x="2364741" y="2908123"/>
            <a:ext cx="5037772" cy="1384995"/>
          </a:xfrm>
          <a:prstGeom prst="rect">
            <a:avLst/>
          </a:prstGeom>
          <a:noFill/>
        </p:spPr>
        <p:txBody>
          <a:bodyPr wrap="square" lIns="0" tIns="0" rIns="0" bIns="0" rtlCol="0">
            <a:spAutoFit/>
          </a:bodyPr>
          <a:lstStyle/>
          <a:p>
            <a:r>
              <a:rPr lang="en-US" sz="1800" dirty="0"/>
              <a:t>Teams helps companies improve access to information and free up workers to focus on higher-value activities, thus reducing operating costs, accelerating time-to-market, and fostering greater innovation. </a:t>
            </a:r>
          </a:p>
        </p:txBody>
      </p:sp>
      <p:grpSp>
        <p:nvGrpSpPr>
          <p:cNvPr id="73" name="Group 72">
            <a:extLst>
              <a:ext uri="{FF2B5EF4-FFF2-40B4-BE49-F238E27FC236}">
                <a16:creationId xmlns:a16="http://schemas.microsoft.com/office/drawing/2014/main" id="{D3F30A6F-FDAA-4163-8E9C-3A2139A1B93C}"/>
              </a:ext>
            </a:extLst>
          </p:cNvPr>
          <p:cNvGrpSpPr/>
          <p:nvPr/>
        </p:nvGrpSpPr>
        <p:grpSpPr>
          <a:xfrm>
            <a:off x="800338" y="4970698"/>
            <a:ext cx="1897699" cy="1887302"/>
            <a:chOff x="800338" y="4970698"/>
            <a:chExt cx="1897699" cy="1887302"/>
          </a:xfrm>
        </p:grpSpPr>
        <p:sp>
          <p:nvSpPr>
            <p:cNvPr id="31" name="Rectangle 30">
              <a:extLst>
                <a:ext uri="{FF2B5EF4-FFF2-40B4-BE49-F238E27FC236}">
                  <a16:creationId xmlns:a16="http://schemas.microsoft.com/office/drawing/2014/main" id="{F22E1F03-BC14-4E9C-AABC-3BA206F69945}"/>
                </a:ext>
              </a:extLst>
            </p:cNvPr>
            <p:cNvSpPr/>
            <p:nvPr/>
          </p:nvSpPr>
          <p:spPr>
            <a:xfrm>
              <a:off x="800338" y="4970698"/>
              <a:ext cx="1897699" cy="1887302"/>
            </a:xfrm>
            <a:prstGeom prst="rect">
              <a:avLst/>
            </a:prstGeom>
            <a:solidFill>
              <a:schemeClr val="bg1"/>
            </a:solidFill>
            <a:effectLst>
              <a:outerShdw blurRad="152400" sx="102000" sy="102000" algn="ctr" rotWithShape="0">
                <a:prstClr val="black">
                  <a:alpha val="8000"/>
                </a:prstClr>
              </a:outerShdw>
            </a:effectLst>
          </p:spPr>
          <p:txBody>
            <a:bodyPr wrap="square" lIns="91440" tIns="1097280" rIns="91440">
              <a:noAutofit/>
            </a:bodyPr>
            <a:lstStyle/>
            <a:p>
              <a:pPr algn="ctr"/>
              <a:r>
                <a:rPr lang="en-US" sz="1400" dirty="0">
                  <a:solidFill>
                    <a:srgbClr val="000000"/>
                  </a:solidFill>
                </a:rPr>
                <a:t>Save time by reducing number of meetings</a:t>
              </a:r>
            </a:p>
          </p:txBody>
        </p:sp>
        <p:pic>
          <p:nvPicPr>
            <p:cNvPr id="64" name="Picture 63">
              <a:extLst>
                <a:ext uri="{FF2B5EF4-FFF2-40B4-BE49-F238E27FC236}">
                  <a16:creationId xmlns:a16="http://schemas.microsoft.com/office/drawing/2014/main" id="{D3D23179-D7AB-41D0-A73F-B3CA34979C1C}"/>
                </a:ext>
              </a:extLst>
            </p:cNvPr>
            <p:cNvPicPr>
              <a:picLocks noChangeAspect="1"/>
            </p:cNvPicPr>
            <p:nvPr/>
          </p:nvPicPr>
          <p:blipFill>
            <a:blip r:embed="rId7"/>
            <a:stretch>
              <a:fillRect/>
            </a:stretch>
          </p:blipFill>
          <p:spPr>
            <a:xfrm>
              <a:off x="1434743" y="5230017"/>
              <a:ext cx="628888" cy="628888"/>
            </a:xfrm>
            <a:prstGeom prst="rect">
              <a:avLst/>
            </a:prstGeom>
          </p:spPr>
        </p:pic>
      </p:grpSp>
      <p:grpSp>
        <p:nvGrpSpPr>
          <p:cNvPr id="74" name="Group 73">
            <a:extLst>
              <a:ext uri="{FF2B5EF4-FFF2-40B4-BE49-F238E27FC236}">
                <a16:creationId xmlns:a16="http://schemas.microsoft.com/office/drawing/2014/main" id="{80641D45-1606-42F8-AFD2-7422825FEC91}"/>
              </a:ext>
            </a:extLst>
          </p:cNvPr>
          <p:cNvGrpSpPr/>
          <p:nvPr/>
        </p:nvGrpSpPr>
        <p:grpSpPr>
          <a:xfrm>
            <a:off x="2937351" y="4970698"/>
            <a:ext cx="1897699" cy="1887302"/>
            <a:chOff x="2937351" y="4970698"/>
            <a:chExt cx="1897699" cy="1887302"/>
          </a:xfrm>
        </p:grpSpPr>
        <p:sp>
          <p:nvSpPr>
            <p:cNvPr id="32" name="Rectangle 31">
              <a:extLst>
                <a:ext uri="{FF2B5EF4-FFF2-40B4-BE49-F238E27FC236}">
                  <a16:creationId xmlns:a16="http://schemas.microsoft.com/office/drawing/2014/main" id="{D315BEB2-B6E4-4928-983A-E2D380E49557}"/>
                </a:ext>
              </a:extLst>
            </p:cNvPr>
            <p:cNvSpPr/>
            <p:nvPr/>
          </p:nvSpPr>
          <p:spPr>
            <a:xfrm>
              <a:off x="2937351" y="4970698"/>
              <a:ext cx="1897699" cy="1887302"/>
            </a:xfrm>
            <a:prstGeom prst="rect">
              <a:avLst/>
            </a:prstGeom>
            <a:solidFill>
              <a:schemeClr val="bg1"/>
            </a:solidFill>
            <a:effectLst>
              <a:outerShdw blurRad="152400" sx="102000" sy="102000" algn="ctr" rotWithShape="0">
                <a:prstClr val="black">
                  <a:alpha val="8000"/>
                </a:prstClr>
              </a:outerShdw>
            </a:effectLst>
          </p:spPr>
          <p:txBody>
            <a:bodyPr wrap="square" lIns="91440" tIns="1097280" rIns="91440">
              <a:noAutofit/>
            </a:bodyPr>
            <a:lstStyle/>
            <a:p>
              <a:pPr algn="ctr"/>
              <a:r>
                <a:rPr lang="en-US" sz="1400" dirty="0">
                  <a:solidFill>
                    <a:srgbClr val="000000"/>
                  </a:solidFill>
                </a:rPr>
                <a:t>Handle all communication </a:t>
              </a:r>
            </a:p>
            <a:p>
              <a:pPr algn="ctr"/>
              <a:r>
                <a:rPr lang="en-US" sz="1400" dirty="0">
                  <a:solidFill>
                    <a:srgbClr val="000000"/>
                  </a:solidFill>
                </a:rPr>
                <a:t>with one tool </a:t>
              </a:r>
            </a:p>
            <a:p>
              <a:pPr algn="ctr"/>
              <a:endParaRPr lang="en-US" sz="1400" dirty="0">
                <a:solidFill>
                  <a:srgbClr val="000000"/>
                </a:solidFill>
              </a:endParaRPr>
            </a:p>
          </p:txBody>
        </p:sp>
        <p:pic>
          <p:nvPicPr>
            <p:cNvPr id="66" name="Picture 65">
              <a:extLst>
                <a:ext uri="{FF2B5EF4-FFF2-40B4-BE49-F238E27FC236}">
                  <a16:creationId xmlns:a16="http://schemas.microsoft.com/office/drawing/2014/main" id="{3F863807-5DC2-433F-AAD3-7BAD3EC6F5FB}"/>
                </a:ext>
              </a:extLst>
            </p:cNvPr>
            <p:cNvPicPr>
              <a:picLocks noChangeAspect="1"/>
            </p:cNvPicPr>
            <p:nvPr/>
          </p:nvPicPr>
          <p:blipFill>
            <a:blip r:embed="rId8"/>
            <a:stretch>
              <a:fillRect/>
            </a:stretch>
          </p:blipFill>
          <p:spPr>
            <a:xfrm>
              <a:off x="3588067" y="5246328"/>
              <a:ext cx="596266" cy="596266"/>
            </a:xfrm>
            <a:prstGeom prst="rect">
              <a:avLst/>
            </a:prstGeom>
          </p:spPr>
        </p:pic>
      </p:grpSp>
      <p:grpSp>
        <p:nvGrpSpPr>
          <p:cNvPr id="75" name="Group 74">
            <a:extLst>
              <a:ext uri="{FF2B5EF4-FFF2-40B4-BE49-F238E27FC236}">
                <a16:creationId xmlns:a16="http://schemas.microsoft.com/office/drawing/2014/main" id="{8C73B35F-C4A0-4C39-A2FE-1FAA7CFC0DA2}"/>
              </a:ext>
            </a:extLst>
          </p:cNvPr>
          <p:cNvGrpSpPr/>
          <p:nvPr/>
        </p:nvGrpSpPr>
        <p:grpSpPr>
          <a:xfrm>
            <a:off x="5074364" y="4970698"/>
            <a:ext cx="1897699" cy="1887302"/>
            <a:chOff x="5074364" y="4970698"/>
            <a:chExt cx="1897699" cy="1887302"/>
          </a:xfrm>
        </p:grpSpPr>
        <p:sp>
          <p:nvSpPr>
            <p:cNvPr id="33" name="Rectangle 32">
              <a:extLst>
                <a:ext uri="{FF2B5EF4-FFF2-40B4-BE49-F238E27FC236}">
                  <a16:creationId xmlns:a16="http://schemas.microsoft.com/office/drawing/2014/main" id="{8D701E8B-540A-4223-9180-7C64C8023DB1}"/>
                </a:ext>
              </a:extLst>
            </p:cNvPr>
            <p:cNvSpPr/>
            <p:nvPr/>
          </p:nvSpPr>
          <p:spPr>
            <a:xfrm>
              <a:off x="5074364" y="4970698"/>
              <a:ext cx="1897699" cy="1887302"/>
            </a:xfrm>
            <a:prstGeom prst="rect">
              <a:avLst/>
            </a:prstGeom>
            <a:solidFill>
              <a:schemeClr val="bg1"/>
            </a:solidFill>
            <a:effectLst>
              <a:outerShdw blurRad="152400" sx="102000" sy="102000" algn="ctr" rotWithShape="0">
                <a:prstClr val="black">
                  <a:alpha val="8000"/>
                </a:prstClr>
              </a:outerShdw>
            </a:effectLst>
          </p:spPr>
          <p:txBody>
            <a:bodyPr wrap="square" lIns="91440" tIns="1097280" rIns="91440">
              <a:noAutofit/>
            </a:bodyPr>
            <a:lstStyle/>
            <a:p>
              <a:pPr algn="ctr"/>
              <a:r>
                <a:rPr lang="en-US" sz="1400" dirty="0">
                  <a:solidFill>
                    <a:srgbClr val="000000"/>
                  </a:solidFill>
                </a:rPr>
                <a:t>Empower workers </a:t>
              </a:r>
            </a:p>
            <a:p>
              <a:pPr algn="ctr"/>
              <a:r>
                <a:rPr lang="en-US" sz="1400" dirty="0">
                  <a:solidFill>
                    <a:srgbClr val="000000"/>
                  </a:solidFill>
                </a:rPr>
                <a:t>and improve satisfaction</a:t>
              </a:r>
            </a:p>
          </p:txBody>
        </p:sp>
        <p:grpSp>
          <p:nvGrpSpPr>
            <p:cNvPr id="68" name="Group 4">
              <a:extLst>
                <a:ext uri="{FF2B5EF4-FFF2-40B4-BE49-F238E27FC236}">
                  <a16:creationId xmlns:a16="http://schemas.microsoft.com/office/drawing/2014/main" id="{1FBBA6F8-7502-4223-BBBF-15951E2BE938}"/>
                </a:ext>
              </a:extLst>
            </p:cNvPr>
            <p:cNvGrpSpPr>
              <a:grpSpLocks noChangeAspect="1"/>
            </p:cNvGrpSpPr>
            <p:nvPr/>
          </p:nvGrpSpPr>
          <p:grpSpPr bwMode="auto">
            <a:xfrm>
              <a:off x="5741095" y="5262343"/>
              <a:ext cx="564236" cy="564236"/>
              <a:chOff x="1172" y="4011"/>
              <a:chExt cx="399" cy="399"/>
            </a:xfrm>
          </p:grpSpPr>
          <p:sp>
            <p:nvSpPr>
              <p:cNvPr id="70" name="Freeform 5">
                <a:extLst>
                  <a:ext uri="{FF2B5EF4-FFF2-40B4-BE49-F238E27FC236}">
                    <a16:creationId xmlns:a16="http://schemas.microsoft.com/office/drawing/2014/main" id="{8256DD85-0499-452A-9EB6-7F4CF3475B27}"/>
                  </a:ext>
                </a:extLst>
              </p:cNvPr>
              <p:cNvSpPr>
                <a:spLocks noEditPoints="1"/>
              </p:cNvSpPr>
              <p:nvPr/>
            </p:nvSpPr>
            <p:spPr bwMode="auto">
              <a:xfrm>
                <a:off x="1172" y="4011"/>
                <a:ext cx="399" cy="399"/>
              </a:xfrm>
              <a:custGeom>
                <a:avLst/>
                <a:gdLst>
                  <a:gd name="T0" fmla="*/ 173 w 426"/>
                  <a:gd name="T1" fmla="*/ 298 h 426"/>
                  <a:gd name="T2" fmla="*/ 173 w 426"/>
                  <a:gd name="T3" fmla="*/ 298 h 426"/>
                  <a:gd name="T4" fmla="*/ 97 w 426"/>
                  <a:gd name="T5" fmla="*/ 222 h 426"/>
                  <a:gd name="T6" fmla="*/ 116 w 426"/>
                  <a:gd name="T7" fmla="*/ 203 h 426"/>
                  <a:gd name="T8" fmla="*/ 173 w 426"/>
                  <a:gd name="T9" fmla="*/ 260 h 426"/>
                  <a:gd name="T10" fmla="*/ 310 w 426"/>
                  <a:gd name="T11" fmla="*/ 123 h 426"/>
                  <a:gd name="T12" fmla="*/ 329 w 426"/>
                  <a:gd name="T13" fmla="*/ 142 h 426"/>
                  <a:gd name="T14" fmla="*/ 173 w 426"/>
                  <a:gd name="T15" fmla="*/ 298 h 426"/>
                  <a:gd name="T16" fmla="*/ 397 w 426"/>
                  <a:gd name="T17" fmla="*/ 104 h 426"/>
                  <a:gd name="T18" fmla="*/ 397 w 426"/>
                  <a:gd name="T19" fmla="*/ 104 h 426"/>
                  <a:gd name="T20" fmla="*/ 364 w 426"/>
                  <a:gd name="T21" fmla="*/ 61 h 426"/>
                  <a:gd name="T22" fmla="*/ 321 w 426"/>
                  <a:gd name="T23" fmla="*/ 28 h 426"/>
                  <a:gd name="T24" fmla="*/ 269 w 426"/>
                  <a:gd name="T25" fmla="*/ 6 h 426"/>
                  <a:gd name="T26" fmla="*/ 213 w 426"/>
                  <a:gd name="T27" fmla="*/ 0 h 426"/>
                  <a:gd name="T28" fmla="*/ 156 w 426"/>
                  <a:gd name="T29" fmla="*/ 6 h 426"/>
                  <a:gd name="T30" fmla="*/ 105 w 426"/>
                  <a:gd name="T31" fmla="*/ 28 h 426"/>
                  <a:gd name="T32" fmla="*/ 62 w 426"/>
                  <a:gd name="T33" fmla="*/ 61 h 426"/>
                  <a:gd name="T34" fmla="*/ 29 w 426"/>
                  <a:gd name="T35" fmla="*/ 104 h 426"/>
                  <a:gd name="T36" fmla="*/ 7 w 426"/>
                  <a:gd name="T37" fmla="*/ 156 h 426"/>
                  <a:gd name="T38" fmla="*/ 0 w 426"/>
                  <a:gd name="T39" fmla="*/ 212 h 426"/>
                  <a:gd name="T40" fmla="*/ 7 w 426"/>
                  <a:gd name="T41" fmla="*/ 269 h 426"/>
                  <a:gd name="T42" fmla="*/ 29 w 426"/>
                  <a:gd name="T43" fmla="*/ 320 h 426"/>
                  <a:gd name="T44" fmla="*/ 62 w 426"/>
                  <a:gd name="T45" fmla="*/ 363 h 426"/>
                  <a:gd name="T46" fmla="*/ 105 w 426"/>
                  <a:gd name="T47" fmla="*/ 396 h 426"/>
                  <a:gd name="T48" fmla="*/ 156 w 426"/>
                  <a:gd name="T49" fmla="*/ 418 h 426"/>
                  <a:gd name="T50" fmla="*/ 213 w 426"/>
                  <a:gd name="T51" fmla="*/ 426 h 426"/>
                  <a:gd name="T52" fmla="*/ 269 w 426"/>
                  <a:gd name="T53" fmla="*/ 418 h 426"/>
                  <a:gd name="T54" fmla="*/ 321 w 426"/>
                  <a:gd name="T55" fmla="*/ 396 h 426"/>
                  <a:gd name="T56" fmla="*/ 364 w 426"/>
                  <a:gd name="T57" fmla="*/ 363 h 426"/>
                  <a:gd name="T58" fmla="*/ 397 w 426"/>
                  <a:gd name="T59" fmla="*/ 320 h 426"/>
                  <a:gd name="T60" fmla="*/ 419 w 426"/>
                  <a:gd name="T61" fmla="*/ 269 h 426"/>
                  <a:gd name="T62" fmla="*/ 426 w 426"/>
                  <a:gd name="T63" fmla="*/ 212 h 426"/>
                  <a:gd name="T64" fmla="*/ 419 w 426"/>
                  <a:gd name="T65" fmla="*/ 156 h 426"/>
                  <a:gd name="T66" fmla="*/ 397 w 426"/>
                  <a:gd name="T67" fmla="*/ 10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426">
                    <a:moveTo>
                      <a:pt x="173" y="298"/>
                    </a:moveTo>
                    <a:lnTo>
                      <a:pt x="173" y="298"/>
                    </a:lnTo>
                    <a:lnTo>
                      <a:pt x="97" y="222"/>
                    </a:lnTo>
                    <a:lnTo>
                      <a:pt x="116" y="203"/>
                    </a:lnTo>
                    <a:lnTo>
                      <a:pt x="173" y="260"/>
                    </a:lnTo>
                    <a:lnTo>
                      <a:pt x="310" y="123"/>
                    </a:lnTo>
                    <a:lnTo>
                      <a:pt x="329" y="142"/>
                    </a:lnTo>
                    <a:lnTo>
                      <a:pt x="173" y="298"/>
                    </a:lnTo>
                    <a:close/>
                    <a:moveTo>
                      <a:pt x="397" y="104"/>
                    </a:moveTo>
                    <a:lnTo>
                      <a:pt x="397" y="104"/>
                    </a:lnTo>
                    <a:cubicBezTo>
                      <a:pt x="388" y="89"/>
                      <a:pt x="377" y="74"/>
                      <a:pt x="364" y="61"/>
                    </a:cubicBezTo>
                    <a:cubicBezTo>
                      <a:pt x="351" y="48"/>
                      <a:pt x="336" y="37"/>
                      <a:pt x="321" y="28"/>
                    </a:cubicBezTo>
                    <a:cubicBezTo>
                      <a:pt x="305" y="19"/>
                      <a:pt x="288" y="12"/>
                      <a:pt x="269" y="6"/>
                    </a:cubicBezTo>
                    <a:cubicBezTo>
                      <a:pt x="251" y="2"/>
                      <a:pt x="232" y="0"/>
                      <a:pt x="213" y="0"/>
                    </a:cubicBezTo>
                    <a:cubicBezTo>
                      <a:pt x="193" y="0"/>
                      <a:pt x="174" y="2"/>
                      <a:pt x="156" y="6"/>
                    </a:cubicBezTo>
                    <a:cubicBezTo>
                      <a:pt x="138" y="12"/>
                      <a:pt x="121" y="19"/>
                      <a:pt x="105" y="28"/>
                    </a:cubicBezTo>
                    <a:cubicBezTo>
                      <a:pt x="89" y="37"/>
                      <a:pt x="75" y="48"/>
                      <a:pt x="62" y="61"/>
                    </a:cubicBezTo>
                    <a:cubicBezTo>
                      <a:pt x="49" y="74"/>
                      <a:pt x="38" y="89"/>
                      <a:pt x="29" y="104"/>
                    </a:cubicBezTo>
                    <a:cubicBezTo>
                      <a:pt x="19" y="120"/>
                      <a:pt x="12" y="137"/>
                      <a:pt x="7" y="156"/>
                    </a:cubicBezTo>
                    <a:cubicBezTo>
                      <a:pt x="2" y="174"/>
                      <a:pt x="0" y="193"/>
                      <a:pt x="0" y="212"/>
                    </a:cubicBezTo>
                    <a:cubicBezTo>
                      <a:pt x="0" y="232"/>
                      <a:pt x="2" y="251"/>
                      <a:pt x="7" y="269"/>
                    </a:cubicBezTo>
                    <a:cubicBezTo>
                      <a:pt x="12" y="287"/>
                      <a:pt x="19" y="304"/>
                      <a:pt x="29" y="320"/>
                    </a:cubicBezTo>
                    <a:cubicBezTo>
                      <a:pt x="38" y="336"/>
                      <a:pt x="49" y="350"/>
                      <a:pt x="62" y="363"/>
                    </a:cubicBezTo>
                    <a:cubicBezTo>
                      <a:pt x="75" y="376"/>
                      <a:pt x="89" y="387"/>
                      <a:pt x="105" y="396"/>
                    </a:cubicBezTo>
                    <a:cubicBezTo>
                      <a:pt x="121" y="406"/>
                      <a:pt x="138" y="413"/>
                      <a:pt x="156" y="418"/>
                    </a:cubicBezTo>
                    <a:cubicBezTo>
                      <a:pt x="174" y="423"/>
                      <a:pt x="193" y="426"/>
                      <a:pt x="213" y="426"/>
                    </a:cubicBezTo>
                    <a:cubicBezTo>
                      <a:pt x="232" y="426"/>
                      <a:pt x="251" y="423"/>
                      <a:pt x="269" y="418"/>
                    </a:cubicBezTo>
                    <a:cubicBezTo>
                      <a:pt x="288" y="413"/>
                      <a:pt x="305" y="406"/>
                      <a:pt x="321" y="396"/>
                    </a:cubicBezTo>
                    <a:cubicBezTo>
                      <a:pt x="336" y="387"/>
                      <a:pt x="351" y="376"/>
                      <a:pt x="364" y="363"/>
                    </a:cubicBezTo>
                    <a:cubicBezTo>
                      <a:pt x="377" y="350"/>
                      <a:pt x="388" y="336"/>
                      <a:pt x="397" y="320"/>
                    </a:cubicBezTo>
                    <a:cubicBezTo>
                      <a:pt x="406" y="304"/>
                      <a:pt x="413" y="287"/>
                      <a:pt x="419" y="269"/>
                    </a:cubicBezTo>
                    <a:cubicBezTo>
                      <a:pt x="424" y="251"/>
                      <a:pt x="426" y="232"/>
                      <a:pt x="426" y="212"/>
                    </a:cubicBezTo>
                    <a:cubicBezTo>
                      <a:pt x="426" y="193"/>
                      <a:pt x="424" y="174"/>
                      <a:pt x="419" y="156"/>
                    </a:cubicBezTo>
                    <a:cubicBezTo>
                      <a:pt x="413" y="137"/>
                      <a:pt x="406" y="120"/>
                      <a:pt x="397" y="104"/>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
                <a:extLst>
                  <a:ext uri="{FF2B5EF4-FFF2-40B4-BE49-F238E27FC236}">
                    <a16:creationId xmlns:a16="http://schemas.microsoft.com/office/drawing/2014/main" id="{8C1E50E9-7B83-451C-8160-A2D91A60E6C8}"/>
                  </a:ext>
                </a:extLst>
              </p:cNvPr>
              <p:cNvSpPr>
                <a:spLocks/>
              </p:cNvSpPr>
              <p:nvPr/>
            </p:nvSpPr>
            <p:spPr bwMode="auto">
              <a:xfrm>
                <a:off x="1263" y="4126"/>
                <a:ext cx="217" cy="164"/>
              </a:xfrm>
              <a:custGeom>
                <a:avLst/>
                <a:gdLst>
                  <a:gd name="T0" fmla="*/ 76 w 232"/>
                  <a:gd name="T1" fmla="*/ 137 h 175"/>
                  <a:gd name="T2" fmla="*/ 76 w 232"/>
                  <a:gd name="T3" fmla="*/ 137 h 175"/>
                  <a:gd name="T4" fmla="*/ 19 w 232"/>
                  <a:gd name="T5" fmla="*/ 80 h 175"/>
                  <a:gd name="T6" fmla="*/ 0 w 232"/>
                  <a:gd name="T7" fmla="*/ 99 h 175"/>
                  <a:gd name="T8" fmla="*/ 76 w 232"/>
                  <a:gd name="T9" fmla="*/ 175 h 175"/>
                  <a:gd name="T10" fmla="*/ 232 w 232"/>
                  <a:gd name="T11" fmla="*/ 19 h 175"/>
                  <a:gd name="T12" fmla="*/ 213 w 232"/>
                  <a:gd name="T13" fmla="*/ 0 h 175"/>
                  <a:gd name="T14" fmla="*/ 76 w 232"/>
                  <a:gd name="T15" fmla="*/ 13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75">
                    <a:moveTo>
                      <a:pt x="76" y="137"/>
                    </a:moveTo>
                    <a:lnTo>
                      <a:pt x="76" y="137"/>
                    </a:lnTo>
                    <a:lnTo>
                      <a:pt x="19" y="80"/>
                    </a:lnTo>
                    <a:lnTo>
                      <a:pt x="0" y="99"/>
                    </a:lnTo>
                    <a:lnTo>
                      <a:pt x="76" y="175"/>
                    </a:lnTo>
                    <a:lnTo>
                      <a:pt x="232" y="19"/>
                    </a:lnTo>
                    <a:lnTo>
                      <a:pt x="213" y="0"/>
                    </a:lnTo>
                    <a:lnTo>
                      <a:pt x="76" y="13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3" name="Freeform: Shape 92">
            <a:extLst>
              <a:ext uri="{FF2B5EF4-FFF2-40B4-BE49-F238E27FC236}">
                <a16:creationId xmlns:a16="http://schemas.microsoft.com/office/drawing/2014/main" id="{D17859A2-E145-49E7-A380-74B0580A62ED}"/>
              </a:ext>
            </a:extLst>
          </p:cNvPr>
          <p:cNvSpPr/>
          <p:nvPr/>
        </p:nvSpPr>
        <p:spPr>
          <a:xfrm>
            <a:off x="5505985" y="9419738"/>
            <a:ext cx="105235" cy="221547"/>
          </a:xfrm>
          <a:custGeom>
            <a:avLst/>
            <a:gdLst>
              <a:gd name="connsiteX0" fmla="*/ 0 w 105235"/>
              <a:gd name="connsiteY0" fmla="*/ 4154 h 221547"/>
              <a:gd name="connsiteX1" fmla="*/ 99696 w 105235"/>
              <a:gd name="connsiteY1" fmla="*/ 0 h 221547"/>
              <a:gd name="connsiteX2" fmla="*/ 103851 w 105235"/>
              <a:gd name="connsiteY2" fmla="*/ 110774 h 221547"/>
              <a:gd name="connsiteX3" fmla="*/ 105235 w 105235"/>
              <a:gd name="connsiteY3" fmla="*/ 221548 h 221547"/>
              <a:gd name="connsiteX4" fmla="*/ 6923 w 105235"/>
              <a:gd name="connsiteY4" fmla="*/ 221548 h 22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35" h="221547">
                <a:moveTo>
                  <a:pt x="0" y="4154"/>
                </a:moveTo>
                <a:lnTo>
                  <a:pt x="99696" y="0"/>
                </a:lnTo>
                <a:cubicBezTo>
                  <a:pt x="101081" y="37386"/>
                  <a:pt x="102466" y="74772"/>
                  <a:pt x="103851" y="110774"/>
                </a:cubicBezTo>
                <a:cubicBezTo>
                  <a:pt x="105235" y="148160"/>
                  <a:pt x="105235" y="185546"/>
                  <a:pt x="105235" y="221548"/>
                </a:cubicBezTo>
                <a:lnTo>
                  <a:pt x="6923" y="221548"/>
                </a:lnTo>
              </a:path>
            </a:pathLst>
          </a:custGeom>
          <a:noFill/>
          <a:ln w="14898" cap="flat">
            <a:solidFill>
              <a:schemeClr val="accent1"/>
            </a:solidFill>
            <a:prstDash val="solid"/>
            <a:miter/>
          </a:ln>
        </p:spPr>
        <p:txBody>
          <a:bodyPr rtlCol="0" anchor="ctr"/>
          <a:lstStyle/>
          <a:p>
            <a:endParaRPr lang="en-US"/>
          </a:p>
        </p:txBody>
      </p:sp>
      <p:grpSp>
        <p:nvGrpSpPr>
          <p:cNvPr id="103" name="Group 102">
            <a:extLst>
              <a:ext uri="{FF2B5EF4-FFF2-40B4-BE49-F238E27FC236}">
                <a16:creationId xmlns:a16="http://schemas.microsoft.com/office/drawing/2014/main" id="{150076B8-0414-4680-884F-548146290751}"/>
              </a:ext>
            </a:extLst>
          </p:cNvPr>
          <p:cNvGrpSpPr/>
          <p:nvPr/>
        </p:nvGrpSpPr>
        <p:grpSpPr>
          <a:xfrm>
            <a:off x="879789" y="7652894"/>
            <a:ext cx="4568040" cy="1989776"/>
            <a:chOff x="879789" y="7652894"/>
            <a:chExt cx="4568040" cy="1989776"/>
          </a:xfrm>
        </p:grpSpPr>
        <p:grpSp>
          <p:nvGrpSpPr>
            <p:cNvPr id="102" name="Group 101">
              <a:extLst>
                <a:ext uri="{FF2B5EF4-FFF2-40B4-BE49-F238E27FC236}">
                  <a16:creationId xmlns:a16="http://schemas.microsoft.com/office/drawing/2014/main" id="{10C2A896-FE66-448B-981F-F162673352B4}"/>
                </a:ext>
              </a:extLst>
            </p:cNvPr>
            <p:cNvGrpSpPr/>
            <p:nvPr/>
          </p:nvGrpSpPr>
          <p:grpSpPr>
            <a:xfrm>
              <a:off x="879789" y="7652894"/>
              <a:ext cx="4566654" cy="1989776"/>
              <a:chOff x="879789" y="7652894"/>
              <a:chExt cx="4566654" cy="1989776"/>
            </a:xfrm>
          </p:grpSpPr>
          <p:sp>
            <p:nvSpPr>
              <p:cNvPr id="90" name="Freeform: Shape 89">
                <a:extLst>
                  <a:ext uri="{FF2B5EF4-FFF2-40B4-BE49-F238E27FC236}">
                    <a16:creationId xmlns:a16="http://schemas.microsoft.com/office/drawing/2014/main" id="{604ABB5D-D951-434F-90B7-DB57231FBB5B}"/>
                  </a:ext>
                </a:extLst>
              </p:cNvPr>
              <p:cNvSpPr/>
              <p:nvPr/>
            </p:nvSpPr>
            <p:spPr>
              <a:xfrm>
                <a:off x="3665753" y="7652894"/>
                <a:ext cx="1780690" cy="1988392"/>
              </a:xfrm>
              <a:custGeom>
                <a:avLst/>
                <a:gdLst>
                  <a:gd name="connsiteX0" fmla="*/ 1780691 w 1780690"/>
                  <a:gd name="connsiteY0" fmla="*/ 1988392 h 1988392"/>
                  <a:gd name="connsiteX1" fmla="*/ 1325133 w 1780690"/>
                  <a:gd name="connsiteY1" fmla="*/ 0 h 1988392"/>
                  <a:gd name="connsiteX2" fmla="*/ 0 w 1780690"/>
                  <a:gd name="connsiteY2" fmla="*/ 757417 h 1988392"/>
                  <a:gd name="connsiteX3" fmla="*/ 260319 w 1780690"/>
                  <a:gd name="connsiteY3" fmla="*/ 1988392 h 1988392"/>
                  <a:gd name="connsiteX4" fmla="*/ 1780691 w 1780690"/>
                  <a:gd name="connsiteY4" fmla="*/ 1988392 h 198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690" h="1988392">
                    <a:moveTo>
                      <a:pt x="1780691" y="1988392"/>
                    </a:moveTo>
                    <a:cubicBezTo>
                      <a:pt x="1780691" y="1276670"/>
                      <a:pt x="1617300" y="600949"/>
                      <a:pt x="1325133" y="0"/>
                    </a:cubicBezTo>
                    <a:lnTo>
                      <a:pt x="0" y="757417"/>
                    </a:lnTo>
                    <a:cubicBezTo>
                      <a:pt x="167546" y="1134048"/>
                      <a:pt x="260319" y="1550835"/>
                      <a:pt x="260319" y="1988392"/>
                    </a:cubicBezTo>
                    <a:lnTo>
                      <a:pt x="1780691" y="1988392"/>
                    </a:lnTo>
                    <a:close/>
                  </a:path>
                </a:pathLst>
              </a:custGeom>
              <a:solidFill>
                <a:schemeClr val="accent1">
                  <a:lumMod val="60000"/>
                  <a:lumOff val="40000"/>
                </a:schemeClr>
              </a:solidFill>
              <a:ln w="1384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FF4BCA4-A92F-42BF-9DE1-CC912AE8F754}"/>
                  </a:ext>
                </a:extLst>
              </p:cNvPr>
              <p:cNvSpPr/>
              <p:nvPr/>
            </p:nvSpPr>
            <p:spPr>
              <a:xfrm>
                <a:off x="2330927" y="8411695"/>
                <a:ext cx="1595144" cy="1230975"/>
              </a:xfrm>
              <a:custGeom>
                <a:avLst/>
                <a:gdLst>
                  <a:gd name="connsiteX0" fmla="*/ 0 w 1595144"/>
                  <a:gd name="connsiteY0" fmla="*/ 762956 h 1230975"/>
                  <a:gd name="connsiteX1" fmla="*/ 73388 w 1595144"/>
                  <a:gd name="connsiteY1" fmla="*/ 1230975 h 1230975"/>
                  <a:gd name="connsiteX2" fmla="*/ 1595145 w 1595144"/>
                  <a:gd name="connsiteY2" fmla="*/ 1230975 h 1230975"/>
                  <a:gd name="connsiteX3" fmla="*/ 1334826 w 1595144"/>
                  <a:gd name="connsiteY3" fmla="*/ 0 h 1230975"/>
                  <a:gd name="connsiteX4" fmla="*/ 0 w 1595144"/>
                  <a:gd name="connsiteY4" fmla="*/ 762956 h 1230975"/>
                  <a:gd name="connsiteX5" fmla="*/ 0 w 1595144"/>
                  <a:gd name="connsiteY5" fmla="*/ 762956 h 123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144" h="1230975">
                    <a:moveTo>
                      <a:pt x="0" y="762956"/>
                    </a:moveTo>
                    <a:cubicBezTo>
                      <a:pt x="47079" y="909731"/>
                      <a:pt x="73388" y="1067584"/>
                      <a:pt x="73388" y="1230975"/>
                    </a:cubicBezTo>
                    <a:lnTo>
                      <a:pt x="1595145" y="1230975"/>
                    </a:lnTo>
                    <a:cubicBezTo>
                      <a:pt x="1595145" y="793418"/>
                      <a:pt x="1502372" y="376631"/>
                      <a:pt x="1334826" y="0"/>
                    </a:cubicBezTo>
                    <a:lnTo>
                      <a:pt x="0" y="762956"/>
                    </a:lnTo>
                    <a:lnTo>
                      <a:pt x="0" y="762956"/>
                    </a:lnTo>
                    <a:close/>
                  </a:path>
                </a:pathLst>
              </a:custGeom>
              <a:solidFill>
                <a:schemeClr val="accent1"/>
              </a:solidFill>
              <a:ln w="13842"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419271E-ADB9-434C-9A22-671655EE6DE0}"/>
                  </a:ext>
                </a:extLst>
              </p:cNvPr>
              <p:cNvSpPr/>
              <p:nvPr/>
            </p:nvSpPr>
            <p:spPr>
              <a:xfrm>
                <a:off x="879789" y="9173266"/>
                <a:ext cx="1523141" cy="468019"/>
              </a:xfrm>
              <a:custGeom>
                <a:avLst/>
                <a:gdLst>
                  <a:gd name="connsiteX0" fmla="*/ 0 w 1523141"/>
                  <a:gd name="connsiteY0" fmla="*/ 468020 h 468019"/>
                  <a:gd name="connsiteX1" fmla="*/ 1523142 w 1523141"/>
                  <a:gd name="connsiteY1" fmla="*/ 468020 h 468019"/>
                  <a:gd name="connsiteX2" fmla="*/ 1449754 w 1523141"/>
                  <a:gd name="connsiteY2" fmla="*/ 0 h 468019"/>
                  <a:gd name="connsiteX3" fmla="*/ 0 w 1523141"/>
                  <a:gd name="connsiteY3" fmla="*/ 468020 h 468019"/>
                </a:gdLst>
                <a:ahLst/>
                <a:cxnLst>
                  <a:cxn ang="0">
                    <a:pos x="connsiteX0" y="connsiteY0"/>
                  </a:cxn>
                  <a:cxn ang="0">
                    <a:pos x="connsiteX1" y="connsiteY1"/>
                  </a:cxn>
                  <a:cxn ang="0">
                    <a:pos x="connsiteX2" y="connsiteY2"/>
                  </a:cxn>
                  <a:cxn ang="0">
                    <a:pos x="connsiteX3" y="connsiteY3"/>
                  </a:cxn>
                </a:cxnLst>
                <a:rect l="l" t="t" r="r" b="b"/>
                <a:pathLst>
                  <a:path w="1523141" h="468019">
                    <a:moveTo>
                      <a:pt x="0" y="468020"/>
                    </a:moveTo>
                    <a:lnTo>
                      <a:pt x="1523142" y="468020"/>
                    </a:lnTo>
                    <a:cubicBezTo>
                      <a:pt x="1523142" y="304628"/>
                      <a:pt x="1496833" y="148160"/>
                      <a:pt x="1449754" y="0"/>
                    </a:cubicBezTo>
                    <a:lnTo>
                      <a:pt x="0" y="468020"/>
                    </a:lnTo>
                    <a:close/>
                  </a:path>
                </a:pathLst>
              </a:custGeom>
              <a:solidFill>
                <a:schemeClr val="tx2"/>
              </a:solidFill>
              <a:ln w="13842" cap="flat">
                <a:noFill/>
                <a:prstDash val="solid"/>
                <a:miter/>
              </a:ln>
            </p:spPr>
            <p:txBody>
              <a:bodyPr rtlCol="0" anchor="ctr"/>
              <a:lstStyle/>
              <a:p>
                <a:endParaRPr lang="en-US"/>
              </a:p>
            </p:txBody>
          </p:sp>
        </p:grpSp>
        <p:grpSp>
          <p:nvGrpSpPr>
            <p:cNvPr id="101" name="Group 100">
              <a:extLst>
                <a:ext uri="{FF2B5EF4-FFF2-40B4-BE49-F238E27FC236}">
                  <a16:creationId xmlns:a16="http://schemas.microsoft.com/office/drawing/2014/main" id="{BEC6531F-FADB-41F6-B5E3-1D6C5FF88541}"/>
                </a:ext>
              </a:extLst>
            </p:cNvPr>
            <p:cNvGrpSpPr/>
            <p:nvPr/>
          </p:nvGrpSpPr>
          <p:grpSpPr>
            <a:xfrm>
              <a:off x="879789" y="9415584"/>
              <a:ext cx="4568040" cy="225701"/>
              <a:chOff x="879789" y="9415584"/>
              <a:chExt cx="4568040" cy="225701"/>
            </a:xfrm>
          </p:grpSpPr>
          <p:sp>
            <p:nvSpPr>
              <p:cNvPr id="94" name="Freeform: Shape 93">
                <a:extLst>
                  <a:ext uri="{FF2B5EF4-FFF2-40B4-BE49-F238E27FC236}">
                    <a16:creationId xmlns:a16="http://schemas.microsoft.com/office/drawing/2014/main" id="{D7C5A99D-E9CD-4F93-ADD1-03BC5690E4C4}"/>
                  </a:ext>
                </a:extLst>
              </p:cNvPr>
              <p:cNvSpPr/>
              <p:nvPr/>
            </p:nvSpPr>
            <p:spPr>
              <a:xfrm>
                <a:off x="3919149" y="9415584"/>
                <a:ext cx="1528680" cy="225701"/>
              </a:xfrm>
              <a:custGeom>
                <a:avLst/>
                <a:gdLst>
                  <a:gd name="connsiteX0" fmla="*/ 1528680 w 1528680"/>
                  <a:gd name="connsiteY0" fmla="*/ 0 h 225701"/>
                  <a:gd name="connsiteX1" fmla="*/ 0 w 1528680"/>
                  <a:gd name="connsiteY1" fmla="*/ 59541 h 225701"/>
                  <a:gd name="connsiteX2" fmla="*/ 4154 w 1528680"/>
                  <a:gd name="connsiteY2" fmla="*/ 225702 h 225701"/>
                  <a:gd name="connsiteX3" fmla="*/ 1527296 w 1528680"/>
                  <a:gd name="connsiteY3" fmla="*/ 225702 h 225701"/>
                  <a:gd name="connsiteX4" fmla="*/ 1527296 w 1528680"/>
                  <a:gd name="connsiteY4" fmla="*/ 0 h 22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680" h="225701">
                    <a:moveTo>
                      <a:pt x="1528680" y="0"/>
                    </a:moveTo>
                    <a:lnTo>
                      <a:pt x="0" y="59541"/>
                    </a:lnTo>
                    <a:cubicBezTo>
                      <a:pt x="2769" y="114928"/>
                      <a:pt x="4154" y="170315"/>
                      <a:pt x="4154" y="225702"/>
                    </a:cubicBezTo>
                    <a:lnTo>
                      <a:pt x="1527296" y="225702"/>
                    </a:lnTo>
                    <a:lnTo>
                      <a:pt x="1527296" y="0"/>
                    </a:lnTo>
                    <a:close/>
                  </a:path>
                </a:pathLst>
              </a:custGeom>
              <a:solidFill>
                <a:schemeClr val="tx2">
                  <a:lumMod val="50000"/>
                  <a:alpha val="79000"/>
                </a:schemeClr>
              </a:solidFill>
              <a:ln w="1384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C3C29A8-F1FD-46D8-84A9-DD079F108B69}"/>
                  </a:ext>
                </a:extLst>
              </p:cNvPr>
              <p:cNvSpPr/>
              <p:nvPr/>
            </p:nvSpPr>
            <p:spPr>
              <a:xfrm>
                <a:off x="2400161" y="9475125"/>
                <a:ext cx="1525911" cy="166160"/>
              </a:xfrm>
              <a:custGeom>
                <a:avLst/>
                <a:gdLst>
                  <a:gd name="connsiteX0" fmla="*/ 0 w 1525911"/>
                  <a:gd name="connsiteY0" fmla="*/ 59541 h 166160"/>
                  <a:gd name="connsiteX1" fmla="*/ 4154 w 1525911"/>
                  <a:gd name="connsiteY1" fmla="*/ 166161 h 166160"/>
                  <a:gd name="connsiteX2" fmla="*/ 4154 w 1525911"/>
                  <a:gd name="connsiteY2" fmla="*/ 166161 h 166160"/>
                  <a:gd name="connsiteX3" fmla="*/ 1525911 w 1525911"/>
                  <a:gd name="connsiteY3" fmla="*/ 166161 h 166160"/>
                  <a:gd name="connsiteX4" fmla="*/ 1521757 w 1525911"/>
                  <a:gd name="connsiteY4" fmla="*/ 0 h 166160"/>
                  <a:gd name="connsiteX5" fmla="*/ 0 w 1525911"/>
                  <a:gd name="connsiteY5" fmla="*/ 59541 h 1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5911" h="166160">
                    <a:moveTo>
                      <a:pt x="0" y="59541"/>
                    </a:moveTo>
                    <a:cubicBezTo>
                      <a:pt x="2769" y="95542"/>
                      <a:pt x="4154" y="130159"/>
                      <a:pt x="4154" y="166161"/>
                    </a:cubicBezTo>
                    <a:lnTo>
                      <a:pt x="4154" y="166161"/>
                    </a:lnTo>
                    <a:lnTo>
                      <a:pt x="1525911" y="166161"/>
                    </a:lnTo>
                    <a:cubicBezTo>
                      <a:pt x="1525911" y="110774"/>
                      <a:pt x="1524526" y="55387"/>
                      <a:pt x="1521757" y="0"/>
                    </a:cubicBezTo>
                    <a:lnTo>
                      <a:pt x="0" y="59541"/>
                    </a:lnTo>
                    <a:close/>
                  </a:path>
                </a:pathLst>
              </a:custGeom>
              <a:solidFill>
                <a:schemeClr val="tx2">
                  <a:lumMod val="50000"/>
                  <a:alpha val="79000"/>
                </a:schemeClr>
              </a:solidFill>
              <a:ln w="13842"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590C09A-FA55-4ABA-9BD7-0EC3D0B99B2B}"/>
                  </a:ext>
                </a:extLst>
              </p:cNvPr>
              <p:cNvSpPr/>
              <p:nvPr/>
            </p:nvSpPr>
            <p:spPr>
              <a:xfrm>
                <a:off x="879789" y="9534666"/>
                <a:ext cx="1523141" cy="106619"/>
              </a:xfrm>
              <a:custGeom>
                <a:avLst/>
                <a:gdLst>
                  <a:gd name="connsiteX0" fmla="*/ 1523142 w 1523141"/>
                  <a:gd name="connsiteY0" fmla="*/ 51233 h 106619"/>
                  <a:gd name="connsiteX1" fmla="*/ 1521757 w 1523141"/>
                  <a:gd name="connsiteY1" fmla="*/ 20770 h 106619"/>
                  <a:gd name="connsiteX2" fmla="*/ 1520372 w 1523141"/>
                  <a:gd name="connsiteY2" fmla="*/ 0 h 106619"/>
                  <a:gd name="connsiteX3" fmla="*/ 168930 w 1523141"/>
                  <a:gd name="connsiteY3" fmla="*/ 52617 h 106619"/>
                  <a:gd name="connsiteX4" fmla="*/ 0 w 1523141"/>
                  <a:gd name="connsiteY4" fmla="*/ 106620 h 106619"/>
                  <a:gd name="connsiteX5" fmla="*/ 0 w 1523141"/>
                  <a:gd name="connsiteY5" fmla="*/ 106620 h 106619"/>
                  <a:gd name="connsiteX6" fmla="*/ 1523142 w 1523141"/>
                  <a:gd name="connsiteY6" fmla="*/ 106620 h 106619"/>
                  <a:gd name="connsiteX7" fmla="*/ 1523142 w 1523141"/>
                  <a:gd name="connsiteY7" fmla="*/ 51233 h 10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3141" h="106619">
                    <a:moveTo>
                      <a:pt x="1523142" y="51233"/>
                    </a:moveTo>
                    <a:cubicBezTo>
                      <a:pt x="1523142" y="41540"/>
                      <a:pt x="1521757" y="31847"/>
                      <a:pt x="1521757" y="20770"/>
                    </a:cubicBezTo>
                    <a:cubicBezTo>
                      <a:pt x="1521757" y="13847"/>
                      <a:pt x="1520372" y="6923"/>
                      <a:pt x="1520372" y="0"/>
                    </a:cubicBezTo>
                    <a:lnTo>
                      <a:pt x="168930" y="52617"/>
                    </a:lnTo>
                    <a:lnTo>
                      <a:pt x="0" y="106620"/>
                    </a:lnTo>
                    <a:lnTo>
                      <a:pt x="0" y="106620"/>
                    </a:lnTo>
                    <a:lnTo>
                      <a:pt x="1523142" y="106620"/>
                    </a:lnTo>
                    <a:cubicBezTo>
                      <a:pt x="1523142" y="88619"/>
                      <a:pt x="1523142" y="69234"/>
                      <a:pt x="1523142" y="51233"/>
                    </a:cubicBezTo>
                    <a:close/>
                  </a:path>
                </a:pathLst>
              </a:custGeom>
              <a:solidFill>
                <a:schemeClr val="tx2">
                  <a:lumMod val="50000"/>
                  <a:alpha val="79000"/>
                </a:schemeClr>
              </a:solidFill>
              <a:ln w="13842" cap="flat">
                <a:noFill/>
                <a:prstDash val="solid"/>
                <a:miter/>
              </a:ln>
            </p:spPr>
            <p:txBody>
              <a:bodyPr rtlCol="0" anchor="ctr"/>
              <a:lstStyle/>
              <a:p>
                <a:endParaRPr lang="en-US"/>
              </a:p>
            </p:txBody>
          </p:sp>
        </p:grpSp>
      </p:grpSp>
      <p:sp>
        <p:nvSpPr>
          <p:cNvPr id="97" name="Freeform: Shape 96">
            <a:extLst>
              <a:ext uri="{FF2B5EF4-FFF2-40B4-BE49-F238E27FC236}">
                <a16:creationId xmlns:a16="http://schemas.microsoft.com/office/drawing/2014/main" id="{12AA40AD-EAAD-4C2E-918A-6162889A42AE}"/>
              </a:ext>
            </a:extLst>
          </p:cNvPr>
          <p:cNvSpPr/>
          <p:nvPr/>
        </p:nvSpPr>
        <p:spPr>
          <a:xfrm>
            <a:off x="5050428" y="7583660"/>
            <a:ext cx="553869" cy="1815307"/>
          </a:xfrm>
          <a:custGeom>
            <a:avLst/>
            <a:gdLst>
              <a:gd name="connsiteX0" fmla="*/ 0 w 553869"/>
              <a:gd name="connsiteY0" fmla="*/ 42925 h 1815307"/>
              <a:gd name="connsiteX1" fmla="*/ 88619 w 553869"/>
              <a:gd name="connsiteY1" fmla="*/ 0 h 1815307"/>
              <a:gd name="connsiteX2" fmla="*/ 411248 w 553869"/>
              <a:gd name="connsiteY2" fmla="*/ 882038 h 1815307"/>
              <a:gd name="connsiteX3" fmla="*/ 553870 w 553869"/>
              <a:gd name="connsiteY3" fmla="*/ 1809769 h 1815307"/>
              <a:gd name="connsiteX4" fmla="*/ 455558 w 553869"/>
              <a:gd name="connsiteY4" fmla="*/ 1815308 h 181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69" h="1815307">
                <a:moveTo>
                  <a:pt x="0" y="42925"/>
                </a:moveTo>
                <a:lnTo>
                  <a:pt x="88619" y="0"/>
                </a:lnTo>
                <a:cubicBezTo>
                  <a:pt x="225702" y="282474"/>
                  <a:pt x="333706" y="577409"/>
                  <a:pt x="411248" y="882038"/>
                </a:cubicBezTo>
                <a:cubicBezTo>
                  <a:pt x="488790" y="1185281"/>
                  <a:pt x="537253" y="1496833"/>
                  <a:pt x="553870" y="1809769"/>
                </a:cubicBezTo>
                <a:lnTo>
                  <a:pt x="455558" y="1815308"/>
                </a:lnTo>
              </a:path>
            </a:pathLst>
          </a:custGeom>
          <a:noFill/>
          <a:ln w="15445" cap="flat">
            <a:solidFill>
              <a:schemeClr val="accent1"/>
            </a:solidFill>
            <a:prstDash val="solid"/>
            <a:miter/>
          </a:ln>
        </p:spPr>
        <p:txBody>
          <a:bodyPr rtlCol="0" anchor="ctr"/>
          <a:lstStyle/>
          <a:p>
            <a:endParaRPr lang="en-US"/>
          </a:p>
        </p:txBody>
      </p:sp>
      <p:sp>
        <p:nvSpPr>
          <p:cNvPr id="52" name="TextBox 51">
            <a:extLst>
              <a:ext uri="{FF2B5EF4-FFF2-40B4-BE49-F238E27FC236}">
                <a16:creationId xmlns:a16="http://schemas.microsoft.com/office/drawing/2014/main" id="{901FD31B-6724-4C49-BCA4-81AB126C29D0}"/>
              </a:ext>
            </a:extLst>
          </p:cNvPr>
          <p:cNvSpPr txBox="1"/>
          <p:nvPr/>
        </p:nvSpPr>
        <p:spPr>
          <a:xfrm>
            <a:off x="241034" y="9027182"/>
            <a:ext cx="1284711" cy="430887"/>
          </a:xfrm>
          <a:prstGeom prst="rect">
            <a:avLst/>
          </a:prstGeom>
          <a:noFill/>
        </p:spPr>
        <p:txBody>
          <a:bodyPr wrap="none" lIns="0" tIns="0" rIns="0" bIns="0" rtlCol="0" anchor="t">
            <a:spAutoFit/>
          </a:bodyPr>
          <a:lstStyle/>
          <a:p>
            <a:pPr algn="ctr"/>
            <a:r>
              <a:rPr lang="en-US" sz="1400" dirty="0">
                <a:latin typeface="+mj-lt"/>
              </a:rPr>
              <a:t>Payback period:</a:t>
            </a:r>
          </a:p>
          <a:p>
            <a:pPr algn="ctr"/>
            <a:r>
              <a:rPr lang="en-US" sz="1400" dirty="0">
                <a:latin typeface="+mj-lt"/>
              </a:rPr>
              <a:t>&lt; 6 months </a:t>
            </a:r>
            <a:endParaRPr lang="en-IN" sz="1400" dirty="0" err="1">
              <a:latin typeface="+mj-lt"/>
            </a:endParaRPr>
          </a:p>
        </p:txBody>
      </p:sp>
      <p:sp>
        <p:nvSpPr>
          <p:cNvPr id="53" name="TextBox 52">
            <a:extLst>
              <a:ext uri="{FF2B5EF4-FFF2-40B4-BE49-F238E27FC236}">
                <a16:creationId xmlns:a16="http://schemas.microsoft.com/office/drawing/2014/main" id="{3FEEB01E-464B-4289-BFC7-BABAE256AE92}"/>
              </a:ext>
            </a:extLst>
          </p:cNvPr>
          <p:cNvSpPr txBox="1"/>
          <p:nvPr/>
        </p:nvSpPr>
        <p:spPr>
          <a:xfrm>
            <a:off x="670190" y="8165822"/>
            <a:ext cx="426399" cy="923330"/>
          </a:xfrm>
          <a:prstGeom prst="rect">
            <a:avLst/>
          </a:prstGeom>
          <a:noFill/>
        </p:spPr>
        <p:txBody>
          <a:bodyPr wrap="none" lIns="0" tIns="0" rIns="0" bIns="0" rtlCol="0">
            <a:spAutoFit/>
          </a:bodyPr>
          <a:lstStyle/>
          <a:p>
            <a:pPr algn="l"/>
            <a:r>
              <a:rPr lang="en-US" sz="6000" dirty="0">
                <a:solidFill>
                  <a:schemeClr val="accent1"/>
                </a:solidFill>
                <a:latin typeface="+mj-lt"/>
              </a:rPr>
              <a:t>$</a:t>
            </a:r>
            <a:endParaRPr lang="en-IN" sz="6000" dirty="0" err="1">
              <a:solidFill>
                <a:schemeClr val="accent1"/>
              </a:solidFill>
              <a:latin typeface="+mj-lt"/>
            </a:endParaRPr>
          </a:p>
        </p:txBody>
      </p:sp>
      <p:sp>
        <p:nvSpPr>
          <p:cNvPr id="54" name="TextBox 53">
            <a:extLst>
              <a:ext uri="{FF2B5EF4-FFF2-40B4-BE49-F238E27FC236}">
                <a16:creationId xmlns:a16="http://schemas.microsoft.com/office/drawing/2014/main" id="{E28277F8-EF5C-4A28-8763-23C985781D38}"/>
              </a:ext>
            </a:extLst>
          </p:cNvPr>
          <p:cNvSpPr txBox="1"/>
          <p:nvPr/>
        </p:nvSpPr>
        <p:spPr>
          <a:xfrm>
            <a:off x="5702425" y="9318876"/>
            <a:ext cx="880241" cy="430887"/>
          </a:xfrm>
          <a:prstGeom prst="rect">
            <a:avLst/>
          </a:prstGeom>
          <a:noFill/>
        </p:spPr>
        <p:txBody>
          <a:bodyPr wrap="none" lIns="0" tIns="0" rIns="0" bIns="0" rtlCol="0">
            <a:spAutoFit/>
          </a:bodyPr>
          <a:lstStyle/>
          <a:p>
            <a:pPr algn="l"/>
            <a:r>
              <a:rPr lang="en-US" sz="1400" dirty="0">
                <a:solidFill>
                  <a:schemeClr val="accent1"/>
                </a:solidFill>
              </a:rPr>
              <a:t>Total Costs</a:t>
            </a:r>
            <a:br>
              <a:rPr lang="en-US" sz="1400" dirty="0">
                <a:solidFill>
                  <a:schemeClr val="accent1"/>
                </a:solidFill>
              </a:rPr>
            </a:br>
            <a:r>
              <a:rPr lang="en-US" sz="1400" dirty="0">
                <a:solidFill>
                  <a:schemeClr val="accent1"/>
                </a:solidFill>
              </a:rPr>
              <a:t>PV, $3.3M</a:t>
            </a:r>
            <a:endParaRPr lang="en-IN" sz="1400" dirty="0" err="1">
              <a:solidFill>
                <a:schemeClr val="accent1"/>
              </a:solidFill>
            </a:endParaRPr>
          </a:p>
        </p:txBody>
      </p:sp>
      <p:sp>
        <p:nvSpPr>
          <p:cNvPr id="55" name="TextBox 54">
            <a:extLst>
              <a:ext uri="{FF2B5EF4-FFF2-40B4-BE49-F238E27FC236}">
                <a16:creationId xmlns:a16="http://schemas.microsoft.com/office/drawing/2014/main" id="{D25BE72F-3C2C-4A74-995A-4DF18E460BA4}"/>
              </a:ext>
            </a:extLst>
          </p:cNvPr>
          <p:cNvSpPr txBox="1"/>
          <p:nvPr/>
        </p:nvSpPr>
        <p:spPr>
          <a:xfrm>
            <a:off x="5637338" y="8308844"/>
            <a:ext cx="1098249" cy="430887"/>
          </a:xfrm>
          <a:prstGeom prst="rect">
            <a:avLst/>
          </a:prstGeom>
          <a:noFill/>
        </p:spPr>
        <p:txBody>
          <a:bodyPr wrap="none" lIns="0" tIns="0" rIns="0" bIns="0" rtlCol="0">
            <a:spAutoFit/>
          </a:bodyPr>
          <a:lstStyle/>
          <a:p>
            <a:pPr algn="l"/>
            <a:r>
              <a:rPr lang="en-US" sz="1400" dirty="0">
                <a:solidFill>
                  <a:schemeClr val="accent1"/>
                </a:solidFill>
              </a:rPr>
              <a:t>Total Benefits</a:t>
            </a:r>
            <a:br>
              <a:rPr lang="en-US" sz="1400" dirty="0">
                <a:solidFill>
                  <a:schemeClr val="accent1"/>
                </a:solidFill>
              </a:rPr>
            </a:br>
            <a:r>
              <a:rPr lang="en-US" sz="1400" dirty="0">
                <a:solidFill>
                  <a:schemeClr val="accent1"/>
                </a:solidFill>
              </a:rPr>
              <a:t>PV, $30.3M</a:t>
            </a:r>
            <a:endParaRPr lang="en-IN" sz="1400" dirty="0" err="1">
              <a:solidFill>
                <a:schemeClr val="accent1"/>
              </a:solidFill>
            </a:endParaRPr>
          </a:p>
        </p:txBody>
      </p:sp>
    </p:spTree>
    <p:extLst>
      <p:ext uri="{BB962C8B-B14F-4D97-AF65-F5344CB8AC3E}">
        <p14:creationId xmlns:p14="http://schemas.microsoft.com/office/powerpoint/2010/main" val="3866549645"/>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EC69183-922C-42D1-AC81-76E6E7FF1D22}"/>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7a20bb1a-2526-436b-a0aa-406322af6dcc"/>
    <ds:schemaRef ds:uri="http://purl.org/dc/elements/1.1/"/>
    <ds:schemaRef ds:uri="0c1a6c9c-f016-4857-bf43-21b252e701d9"/>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Cloud Security with WVD- Infographic_CB</Template>
  <TotalTime>2304</TotalTime>
  <Words>140</Words>
  <Application>Microsoft Macintosh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White Template</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name&gt;</dc:subject>
  <dc:creator>Julbenson Hujon [Chillibreeze]</dc:creator>
  <cp:keywords/>
  <dc:description/>
  <cp:lastModifiedBy>Quincy Kosena</cp:lastModifiedBy>
  <cp:revision>392</cp:revision>
  <dcterms:created xsi:type="dcterms:W3CDTF">2020-06-03T09:47:35Z</dcterms:created>
  <dcterms:modified xsi:type="dcterms:W3CDTF">2020-06-24T23:26:12Z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