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29" r:id="rId4"/>
    <p:sldMasterId id="2147484672" r:id="rId5"/>
  </p:sldMasterIdLst>
  <p:notesMasterIdLst>
    <p:notesMasterId r:id="rId7"/>
  </p:notesMasterIdLst>
  <p:handoutMasterIdLst>
    <p:handoutMasterId r:id="rId8"/>
  </p:handoutMasterIdLst>
  <p:sldIdLst>
    <p:sldId id="2055" r:id="rId6"/>
  </p:sldIdLst>
  <p:sldSz cx="7772400" cy="13468350"/>
  <p:notesSz cx="6858000" cy="9144000"/>
  <p:defaultTextStyle>
    <a:defPPr>
      <a:defRPr lang="en-US"/>
    </a:defPPr>
    <a:lvl1pPr marL="0" algn="l" defTabSz="884924" rtl="0" eaLnBrk="1" latinLnBrk="0" hangingPunct="1">
      <a:defRPr sz="1708" kern="1200">
        <a:solidFill>
          <a:schemeClr val="tx1"/>
        </a:solidFill>
        <a:latin typeface="+mn-lt"/>
        <a:ea typeface="+mn-ea"/>
        <a:cs typeface="+mn-cs"/>
      </a:defRPr>
    </a:lvl1pPr>
    <a:lvl2pPr marL="442462" algn="l" defTabSz="884924" rtl="0" eaLnBrk="1" latinLnBrk="0" hangingPunct="1">
      <a:defRPr sz="1708" kern="1200">
        <a:solidFill>
          <a:schemeClr val="tx1"/>
        </a:solidFill>
        <a:latin typeface="+mn-lt"/>
        <a:ea typeface="+mn-ea"/>
        <a:cs typeface="+mn-cs"/>
      </a:defRPr>
    </a:lvl2pPr>
    <a:lvl3pPr marL="884924" algn="l" defTabSz="884924" rtl="0" eaLnBrk="1" latinLnBrk="0" hangingPunct="1">
      <a:defRPr sz="1708" kern="1200">
        <a:solidFill>
          <a:schemeClr val="tx1"/>
        </a:solidFill>
        <a:latin typeface="+mn-lt"/>
        <a:ea typeface="+mn-ea"/>
        <a:cs typeface="+mn-cs"/>
      </a:defRPr>
    </a:lvl3pPr>
    <a:lvl4pPr marL="1327386" algn="l" defTabSz="884924" rtl="0" eaLnBrk="1" latinLnBrk="0" hangingPunct="1">
      <a:defRPr sz="1708" kern="1200">
        <a:solidFill>
          <a:schemeClr val="tx1"/>
        </a:solidFill>
        <a:latin typeface="+mn-lt"/>
        <a:ea typeface="+mn-ea"/>
        <a:cs typeface="+mn-cs"/>
      </a:defRPr>
    </a:lvl4pPr>
    <a:lvl5pPr marL="1769849" algn="l" defTabSz="884924" rtl="0" eaLnBrk="1" latinLnBrk="0" hangingPunct="1">
      <a:defRPr sz="1708" kern="1200">
        <a:solidFill>
          <a:schemeClr val="tx1"/>
        </a:solidFill>
        <a:latin typeface="+mn-lt"/>
        <a:ea typeface="+mn-ea"/>
        <a:cs typeface="+mn-cs"/>
      </a:defRPr>
    </a:lvl5pPr>
    <a:lvl6pPr marL="2212311" algn="l" defTabSz="884924" rtl="0" eaLnBrk="1" latinLnBrk="0" hangingPunct="1">
      <a:defRPr sz="1708" kern="1200">
        <a:solidFill>
          <a:schemeClr val="tx1"/>
        </a:solidFill>
        <a:latin typeface="+mn-lt"/>
        <a:ea typeface="+mn-ea"/>
        <a:cs typeface="+mn-cs"/>
      </a:defRPr>
    </a:lvl6pPr>
    <a:lvl7pPr marL="2654773" algn="l" defTabSz="884924" rtl="0" eaLnBrk="1" latinLnBrk="0" hangingPunct="1">
      <a:defRPr sz="1708" kern="1200">
        <a:solidFill>
          <a:schemeClr val="tx1"/>
        </a:solidFill>
        <a:latin typeface="+mn-lt"/>
        <a:ea typeface="+mn-ea"/>
        <a:cs typeface="+mn-cs"/>
      </a:defRPr>
    </a:lvl7pPr>
    <a:lvl8pPr marL="3097235" algn="l" defTabSz="884924" rtl="0" eaLnBrk="1" latinLnBrk="0" hangingPunct="1">
      <a:defRPr sz="1708" kern="1200">
        <a:solidFill>
          <a:schemeClr val="tx1"/>
        </a:solidFill>
        <a:latin typeface="+mn-lt"/>
        <a:ea typeface="+mn-ea"/>
        <a:cs typeface="+mn-cs"/>
      </a:defRPr>
    </a:lvl8pPr>
    <a:lvl9pPr marL="3539698" algn="l" defTabSz="884924" rtl="0" eaLnBrk="1" latinLnBrk="0" hangingPunct="1">
      <a:defRPr sz="170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7" name="Kathryn Courtney" initials="KC" lastIdx="3" clrIdx="7">
    <p:extLst>
      <p:ext uri="{19B8F6BF-5375-455C-9EA6-DF929625EA0E}">
        <p15:presenceInfo xmlns:p15="http://schemas.microsoft.com/office/powerpoint/2012/main" userId="Kathryn Courtney" providerId="None"/>
      </p:ext>
    </p:extLst>
  </p:cmAuthor>
  <p:cmAuthor id="1" name="Mary Feil-Jacobs" initials="MFJ" lastIdx="43" clrIdx="1"/>
  <p:cmAuthor id="8" name="Jim Balch" initials="JB" lastIdx="1" clrIdx="8">
    <p:extLst>
      <p:ext uri="{19B8F6BF-5375-455C-9EA6-DF929625EA0E}">
        <p15:presenceInfo xmlns:p15="http://schemas.microsoft.com/office/powerpoint/2012/main" userId="S::jim@audienz.com::29be9760-d01f-4778-8d90-850da1818ff6" providerId="AD"/>
      </p:ext>
    </p:extLst>
  </p:cmAuthor>
  <p:cmAuthor id="2" name="Monica Lueder" initials="ML" lastIdx="22" clrIdx="2">
    <p:extLst>
      <p:ext uri="{19B8F6BF-5375-455C-9EA6-DF929625EA0E}">
        <p15:presenceInfo xmlns:p15="http://schemas.microsoft.com/office/powerpoint/2012/main" userId="S-1-5-21-2127521184-1604012920-1887927527-2598260" providerId="AD"/>
      </p:ext>
    </p:extLst>
  </p:cmAuthor>
  <p:cmAuthor id="9" name="Connor Schmidt" initials="CS" lastIdx="2" clrIdx="9">
    <p:extLst>
      <p:ext uri="{19B8F6BF-5375-455C-9EA6-DF929625EA0E}">
        <p15:presenceInfo xmlns:p15="http://schemas.microsoft.com/office/powerpoint/2012/main" userId="S::Connor@audienz.com::09332ba3-bace-4762-933e-6733a8e21971" providerId="AD"/>
      </p:ext>
    </p:extLst>
  </p:cmAuthor>
  <p:cmAuthor id="3" name="Mary Feil-Jacobs" initials="MF" lastIdx="28" clrIdx="3">
    <p:extLst>
      <p:ext uri="{19B8F6BF-5375-455C-9EA6-DF929625EA0E}">
        <p15:presenceInfo xmlns:p15="http://schemas.microsoft.com/office/powerpoint/2012/main" userId="S-1-5-21-2127521184-1604012920-1887927527-65006" providerId="AD"/>
      </p:ext>
    </p:extLst>
  </p:cmAuthor>
  <p:cmAuthor id="4" name="Tracy Tran" initials="TT" lastIdx="9" clrIdx="4">
    <p:extLst>
      <p:ext uri="{19B8F6BF-5375-455C-9EA6-DF929625EA0E}">
        <p15:presenceInfo xmlns:p15="http://schemas.microsoft.com/office/powerpoint/2012/main" userId="S::tracyt@microsoft.com::7b485f56-8fe8-4efc-a1b3-85e720327ac5" providerId="AD"/>
      </p:ext>
    </p:extLst>
  </p:cmAuthor>
  <p:cmAuthor id="5" name="Guest User" initials="GU" lastIdx="5" clrIdx="5">
    <p:extLst>
      <p:ext uri="{19B8F6BF-5375-455C-9EA6-DF929625EA0E}">
        <p15:presenceInfo xmlns:p15="http://schemas.microsoft.com/office/powerpoint/2012/main" userId="S::urn:spo:anon#2a590295f9fd1bb445334102fc8e1dc7530ae8600915a969b923600a4c03b06f::" providerId="AD"/>
      </p:ext>
    </p:extLst>
  </p:cmAuthor>
  <p:cmAuthor id="6" name="Quincy Kosena" initials="QK" lastIdx="1" clrIdx="6">
    <p:extLst>
      <p:ext uri="{19B8F6BF-5375-455C-9EA6-DF929625EA0E}">
        <p15:presenceInfo xmlns:p15="http://schemas.microsoft.com/office/powerpoint/2012/main" userId="S::quincy_audienz.com#ext#@chillibreeze.com::b88ef525-edd4-441e-89da-47b8fdf14f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53BC"/>
    <a:srgbClr val="000000"/>
    <a:srgbClr val="FFFFFF"/>
    <a:srgbClr val="50E6FF"/>
    <a:srgbClr val="0069BA"/>
    <a:srgbClr val="9BF00B"/>
    <a:srgbClr val="0F780F"/>
    <a:srgbClr val="107E10"/>
    <a:srgbClr val="0E700E"/>
    <a:srgbClr val="A3A3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87" autoAdjust="0"/>
    <p:restoredTop sz="96190" autoAdjust="0"/>
  </p:normalViewPr>
  <p:slideViewPr>
    <p:cSldViewPr snapToGrid="0">
      <p:cViewPr varScale="1">
        <p:scale>
          <a:sx n="62" d="100"/>
          <a:sy n="62" d="100"/>
        </p:scale>
        <p:origin x="4128" y="232"/>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showGuides="1">
      <p:cViewPr varScale="1">
        <p:scale>
          <a:sx n="83" d="100"/>
          <a:sy n="83" d="100"/>
        </p:scale>
        <p:origin x="2190" y="39"/>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nor Schmidt" userId="09332ba3-bace-4762-933e-6733a8e21971" providerId="ADAL" clId="{D553E0D2-2A75-4CCC-B68C-9E086C93C34F}"/>
    <pc:docChg chg="undo custSel modSld">
      <pc:chgData name="Connor Schmidt" userId="09332ba3-bace-4762-933e-6733a8e21971" providerId="ADAL" clId="{D553E0D2-2A75-4CCC-B68C-9E086C93C34F}" dt="2020-06-24T22:32:23.960" v="48" actId="1592"/>
      <pc:docMkLst>
        <pc:docMk/>
      </pc:docMkLst>
      <pc:sldChg chg="modSp addCm delCm">
        <pc:chgData name="Connor Schmidt" userId="09332ba3-bace-4762-933e-6733a8e21971" providerId="ADAL" clId="{D553E0D2-2A75-4CCC-B68C-9E086C93C34F}" dt="2020-06-24T22:32:23.960" v="48" actId="1592"/>
        <pc:sldMkLst>
          <pc:docMk/>
          <pc:sldMk cId="1275400672" sldId="2055"/>
        </pc:sldMkLst>
        <pc:spChg chg="mod">
          <ac:chgData name="Connor Schmidt" userId="09332ba3-bace-4762-933e-6733a8e21971" providerId="ADAL" clId="{D553E0D2-2A75-4CCC-B68C-9E086C93C34F}" dt="2020-06-24T18:15:50.301" v="39" actId="20577"/>
          <ac:spMkLst>
            <pc:docMk/>
            <pc:sldMk cId="1275400672" sldId="2055"/>
            <ac:spMk id="34" creationId="{2088F5FC-CD3E-4BD5-939F-C028E11F9B6A}"/>
          </ac:spMkLst>
        </pc:spChg>
        <pc:spChg chg="mod">
          <ac:chgData name="Connor Schmidt" userId="09332ba3-bace-4762-933e-6733a8e21971" providerId="ADAL" clId="{D553E0D2-2A75-4CCC-B68C-9E086C93C34F}" dt="2020-06-24T18:14:07.111" v="1" actId="13926"/>
          <ac:spMkLst>
            <pc:docMk/>
            <pc:sldMk cId="1275400672" sldId="2055"/>
            <ac:spMk id="35" creationId="{84F2A33C-4CFD-4662-969E-8695C8A43D48}"/>
          </ac:spMkLst>
        </pc:spChg>
        <pc:spChg chg="mod">
          <ac:chgData name="Connor Schmidt" userId="09332ba3-bace-4762-933e-6733a8e21971" providerId="ADAL" clId="{D553E0D2-2A75-4CCC-B68C-9E086C93C34F}" dt="2020-06-24T18:16:22.710" v="41" actId="20577"/>
          <ac:spMkLst>
            <pc:docMk/>
            <pc:sldMk cId="1275400672" sldId="2055"/>
            <ac:spMk id="40" creationId="{E5387E02-5C12-499F-AD2E-D2BDA093A052}"/>
          </ac:spMkLst>
        </pc:spChg>
        <pc:spChg chg="mod">
          <ac:chgData name="Connor Schmidt" userId="09332ba3-bace-4762-933e-6733a8e21971" providerId="ADAL" clId="{D553E0D2-2A75-4CCC-B68C-9E086C93C34F}" dt="2020-06-24T18:16:19.871" v="40" actId="20577"/>
          <ac:spMkLst>
            <pc:docMk/>
            <pc:sldMk cId="1275400672" sldId="2055"/>
            <ac:spMk id="41" creationId="{20F8F93C-0411-4A32-A8BF-4D5142C76512}"/>
          </ac:spMkLst>
        </pc:spChg>
        <pc:spChg chg="mod">
          <ac:chgData name="Connor Schmidt" userId="09332ba3-bace-4762-933e-6733a8e21971" providerId="ADAL" clId="{D553E0D2-2A75-4CCC-B68C-9E086C93C34F}" dt="2020-06-24T18:16:46.853" v="44" actId="20577"/>
          <ac:spMkLst>
            <pc:docMk/>
            <pc:sldMk cId="1275400672" sldId="2055"/>
            <ac:spMk id="43" creationId="{0F3C4816-EB98-4732-A283-2FEF74C84B9E}"/>
          </ac:spMkLst>
        </pc:spChg>
      </pc:sldChg>
    </pc:docChg>
  </pc:docChgLst>
  <pc:docChgLst>
    <pc:chgData name="Quincy Kosena" userId="34552e9c-390f-40b5-8a42-f626db2682ad" providerId="ADAL" clId="{926C457E-CB01-5246-8418-CED15F4560AD}"/>
    <pc:docChg chg="custSel modSld">
      <pc:chgData name="Quincy Kosena" userId="34552e9c-390f-40b5-8a42-f626db2682ad" providerId="ADAL" clId="{926C457E-CB01-5246-8418-CED15F4560AD}" dt="2020-06-24T23:45:22.846" v="3" actId="478"/>
      <pc:docMkLst>
        <pc:docMk/>
      </pc:docMkLst>
      <pc:sldChg chg="delSp modSp">
        <pc:chgData name="Quincy Kosena" userId="34552e9c-390f-40b5-8a42-f626db2682ad" providerId="ADAL" clId="{926C457E-CB01-5246-8418-CED15F4560AD}" dt="2020-06-24T23:45:22.846" v="3" actId="478"/>
        <pc:sldMkLst>
          <pc:docMk/>
          <pc:sldMk cId="1275400672" sldId="2055"/>
        </pc:sldMkLst>
        <pc:spChg chg="del mod">
          <ac:chgData name="Quincy Kosena" userId="34552e9c-390f-40b5-8a42-f626db2682ad" providerId="ADAL" clId="{926C457E-CB01-5246-8418-CED15F4560AD}" dt="2020-06-24T23:45:21.074" v="1" actId="478"/>
          <ac:spMkLst>
            <pc:docMk/>
            <pc:sldMk cId="1275400672" sldId="2055"/>
            <ac:spMk id="18" creationId="{03ED5823-06C8-4EBA-8A14-E66168203283}"/>
          </ac:spMkLst>
        </pc:spChg>
        <pc:spChg chg="del mod">
          <ac:chgData name="Quincy Kosena" userId="34552e9c-390f-40b5-8a42-f626db2682ad" providerId="ADAL" clId="{926C457E-CB01-5246-8418-CED15F4560AD}" dt="2020-06-24T23:45:22.846" v="3" actId="478"/>
          <ac:spMkLst>
            <pc:docMk/>
            <pc:sldMk cId="1275400672" sldId="2055"/>
            <ac:spMk id="19" creationId="{EF724D7D-772E-472E-911D-B15B43CA1253}"/>
          </ac:spMkLst>
        </pc:spChg>
      </pc:sldChg>
    </pc:docChg>
  </pc:docChgLst>
  <pc:docChgLst>
    <pc:chgData name="Quincy Kosena" userId="34552e9c-390f-40b5-8a42-f626db2682ad" providerId="ADAL" clId="{FC009FB3-B860-D649-BC8E-609BE82016E3}"/>
    <pc:docChg chg="custSel modSld">
      <pc:chgData name="Quincy Kosena" userId="34552e9c-390f-40b5-8a42-f626db2682ad" providerId="ADAL" clId="{FC009FB3-B860-D649-BC8E-609BE82016E3}" dt="2020-06-30T17:14:50.698" v="2" actId="20577"/>
      <pc:docMkLst>
        <pc:docMk/>
      </pc:docMkLst>
      <pc:sldChg chg="modSp delCm">
        <pc:chgData name="Quincy Kosena" userId="34552e9c-390f-40b5-8a42-f626db2682ad" providerId="ADAL" clId="{FC009FB3-B860-D649-BC8E-609BE82016E3}" dt="2020-06-30T17:14:50.698" v="2" actId="20577"/>
        <pc:sldMkLst>
          <pc:docMk/>
          <pc:sldMk cId="1275400672" sldId="2055"/>
        </pc:sldMkLst>
        <pc:spChg chg="mod">
          <ac:chgData name="Quincy Kosena" userId="34552e9c-390f-40b5-8a42-f626db2682ad" providerId="ADAL" clId="{FC009FB3-B860-D649-BC8E-609BE82016E3}" dt="2020-06-30T17:14:50.698" v="2" actId="20577"/>
          <ac:spMkLst>
            <pc:docMk/>
            <pc:sldMk cId="1275400672" sldId="2055"/>
            <ac:spMk id="39" creationId="{A00F3902-8330-4F24-A744-B759BD8AAD6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endParaRPr lang="en-US" dirty="0">
              <a:latin typeface="Segoe UI" pitchFamily="34" charset="0"/>
            </a:endParaRP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0F9EC6-89FF-47E1-8594-1A32E3B45134}" type="datetime8">
              <a:rPr lang="en-US" smtClean="0">
                <a:latin typeface="Segoe UI" pitchFamily="34" charset="0"/>
              </a:rPr>
              <a:t>6/30/20 11:14 AM</a:t>
            </a:fld>
            <a:endParaRPr lang="en-US" dirty="0">
              <a:latin typeface="Segoe UI"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dirty="0">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endParaRPr lang="en-US" dirty="0"/>
          </a:p>
        </p:txBody>
      </p:sp>
      <p:sp>
        <p:nvSpPr>
          <p:cNvPr id="9" name="Slide Image Placeholder 8"/>
          <p:cNvSpPr>
            <a:spLocks noGrp="1" noRot="1" noChangeAspect="1"/>
          </p:cNvSpPr>
          <p:nvPr>
            <p:ph type="sldImg" idx="2"/>
          </p:nvPr>
        </p:nvSpPr>
        <p:spPr>
          <a:xfrm>
            <a:off x="2439988" y="685800"/>
            <a:ext cx="1978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386CE63F-9E7F-4C04-9D0D-FCA25A8E9E86}" type="datetime8">
              <a:rPr lang="en-US" smtClean="0"/>
              <a:t>6/30/20 11:14 AM</a:t>
            </a:fld>
            <a:endParaRPr lang="en-US" dirty="0"/>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884924" rtl="0" eaLnBrk="1" latinLnBrk="0" hangingPunct="1">
      <a:lnSpc>
        <a:spcPct val="90000"/>
      </a:lnSpc>
      <a:spcAft>
        <a:spcPts val="322"/>
      </a:spcAft>
      <a:defRPr sz="854" kern="1200">
        <a:solidFill>
          <a:schemeClr val="tx1"/>
        </a:solidFill>
        <a:latin typeface="Segoe UI" panose="020B0502040204020203" pitchFamily="34" charset="0"/>
        <a:ea typeface="+mn-ea"/>
        <a:cs typeface="+mn-cs"/>
      </a:defRPr>
    </a:lvl1pPr>
    <a:lvl2pPr marL="206124" indent="-102421" algn="l" defTabSz="884924" rtl="0" eaLnBrk="1" latinLnBrk="0" hangingPunct="1">
      <a:lnSpc>
        <a:spcPct val="90000"/>
      </a:lnSpc>
      <a:spcAft>
        <a:spcPts val="322"/>
      </a:spcAft>
      <a:buFont typeface="Arial" pitchFamily="34" charset="0"/>
      <a:buChar char="•"/>
      <a:defRPr sz="854" kern="1200">
        <a:solidFill>
          <a:schemeClr val="tx1"/>
        </a:solidFill>
        <a:latin typeface="Segoe UI" panose="020B0502040204020203" pitchFamily="34" charset="0"/>
        <a:ea typeface="+mn-ea"/>
        <a:cs typeface="+mn-cs"/>
      </a:defRPr>
    </a:lvl2pPr>
    <a:lvl3pPr marL="317507" indent="-111384" algn="l" defTabSz="884924" rtl="0" eaLnBrk="1" latinLnBrk="0" hangingPunct="1">
      <a:lnSpc>
        <a:spcPct val="90000"/>
      </a:lnSpc>
      <a:spcAft>
        <a:spcPts val="322"/>
      </a:spcAft>
      <a:buFont typeface="Arial" pitchFamily="34" charset="0"/>
      <a:buChar char="•"/>
      <a:defRPr sz="854" kern="1200">
        <a:solidFill>
          <a:schemeClr val="tx1"/>
        </a:solidFill>
        <a:latin typeface="Segoe UI" panose="020B0502040204020203" pitchFamily="34" charset="0"/>
        <a:ea typeface="+mn-ea"/>
        <a:cs typeface="+mn-cs"/>
      </a:defRPr>
    </a:lvl3pPr>
    <a:lvl4pPr marL="467300" indent="-142110" algn="l" defTabSz="884924" rtl="0" eaLnBrk="1" latinLnBrk="0" hangingPunct="1">
      <a:lnSpc>
        <a:spcPct val="90000"/>
      </a:lnSpc>
      <a:spcAft>
        <a:spcPts val="322"/>
      </a:spcAft>
      <a:buFont typeface="Arial" pitchFamily="34" charset="0"/>
      <a:buChar char="•"/>
      <a:defRPr sz="854" kern="1200">
        <a:solidFill>
          <a:schemeClr val="tx1"/>
        </a:solidFill>
        <a:latin typeface="Segoe UI" panose="020B0502040204020203" pitchFamily="34" charset="0"/>
        <a:ea typeface="+mn-ea"/>
        <a:cs typeface="+mn-cs"/>
      </a:defRPr>
    </a:lvl4pPr>
    <a:lvl5pPr marL="595327" indent="-111384" algn="l" defTabSz="884924" rtl="0" eaLnBrk="1" latinLnBrk="0" hangingPunct="1">
      <a:lnSpc>
        <a:spcPct val="90000"/>
      </a:lnSpc>
      <a:spcAft>
        <a:spcPts val="322"/>
      </a:spcAft>
      <a:buFont typeface="Arial" pitchFamily="34" charset="0"/>
      <a:buChar char="•"/>
      <a:defRPr sz="854" kern="1200">
        <a:solidFill>
          <a:schemeClr val="tx1"/>
        </a:solidFill>
        <a:latin typeface="Segoe UI" panose="020B0502040204020203" pitchFamily="34" charset="0"/>
        <a:ea typeface="+mn-ea"/>
        <a:cs typeface="+mn-cs"/>
      </a:defRPr>
    </a:lvl5pPr>
    <a:lvl6pPr marL="2212311" algn="l" defTabSz="884924" rtl="0" eaLnBrk="1" latinLnBrk="0" hangingPunct="1">
      <a:defRPr sz="1138" kern="1200">
        <a:solidFill>
          <a:schemeClr val="tx1"/>
        </a:solidFill>
        <a:latin typeface="+mn-lt"/>
        <a:ea typeface="+mn-ea"/>
        <a:cs typeface="+mn-cs"/>
      </a:defRPr>
    </a:lvl6pPr>
    <a:lvl7pPr marL="2654773" algn="l" defTabSz="884924" rtl="0" eaLnBrk="1" latinLnBrk="0" hangingPunct="1">
      <a:defRPr sz="1138" kern="1200">
        <a:solidFill>
          <a:schemeClr val="tx1"/>
        </a:solidFill>
        <a:latin typeface="+mn-lt"/>
        <a:ea typeface="+mn-ea"/>
        <a:cs typeface="+mn-cs"/>
      </a:defRPr>
    </a:lvl7pPr>
    <a:lvl8pPr marL="3097235" algn="l" defTabSz="884924" rtl="0" eaLnBrk="1" latinLnBrk="0" hangingPunct="1">
      <a:defRPr sz="1138" kern="1200">
        <a:solidFill>
          <a:schemeClr val="tx1"/>
        </a:solidFill>
        <a:latin typeface="+mn-lt"/>
        <a:ea typeface="+mn-ea"/>
        <a:cs typeface="+mn-cs"/>
      </a:defRPr>
    </a:lvl8pPr>
    <a:lvl9pPr marL="3539698" algn="l" defTabSz="884924" rtl="0" eaLnBrk="1" latinLnBrk="0" hangingPunct="1">
      <a:defRPr sz="11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5705601"/>
      </p:ext>
    </p:extLst>
  </p:cSld>
  <p:clrMapOvr>
    <a:masterClrMapping/>
  </p:clrMapOvr>
  <p:transition>
    <p:fade/>
  </p:transition>
  <p:extLst>
    <p:ext uri="{DCECCB84-F9BA-43D5-87BE-67443E8EF086}">
      <p15:sldGuideLst xmlns:p15="http://schemas.microsoft.com/office/powerpoint/2012/main">
        <p15:guide id="6" pos="497" userDrawn="1">
          <p15:clr>
            <a:srgbClr val="A4A3A4"/>
          </p15:clr>
        </p15:guide>
        <p15:guide id="7" pos="613" userDrawn="1">
          <p15:clr>
            <a:srgbClr val="A4A3A4"/>
          </p15:clr>
        </p15:guide>
        <p15:guide id="8" pos="876" userDrawn="1">
          <p15:clr>
            <a:srgbClr val="A4A3A4"/>
          </p15:clr>
        </p15:guide>
        <p15:guide id="9" pos="992" userDrawn="1">
          <p15:clr>
            <a:srgbClr val="A4A3A4"/>
          </p15:clr>
        </p15:guide>
        <p15:guide id="10" pos="1254" userDrawn="1">
          <p15:clr>
            <a:srgbClr val="A4A3A4"/>
          </p15:clr>
        </p15:guide>
        <p15:guide id="11" pos="1370" userDrawn="1">
          <p15:clr>
            <a:srgbClr val="A4A3A4"/>
          </p15:clr>
        </p15:guide>
        <p15:guide id="12" pos="1633" userDrawn="1">
          <p15:clr>
            <a:srgbClr val="A4A3A4"/>
          </p15:clr>
        </p15:guide>
        <p15:guide id="13" pos="1749" userDrawn="1">
          <p15:clr>
            <a:srgbClr val="A4A3A4"/>
          </p15:clr>
        </p15:guide>
        <p15:guide id="14" pos="2012" userDrawn="1">
          <p15:clr>
            <a:srgbClr val="A4A3A4"/>
          </p15:clr>
        </p15:guide>
        <p15:guide id="15" pos="2128" userDrawn="1">
          <p15:clr>
            <a:srgbClr val="A4A3A4"/>
          </p15:clr>
        </p15:guide>
        <p15:guide id="16" pos="2390" userDrawn="1">
          <p15:clr>
            <a:srgbClr val="A4A3A4"/>
          </p15:clr>
        </p15:guide>
        <p15:guide id="17" pos="2507" userDrawn="1">
          <p15:clr>
            <a:srgbClr val="A4A3A4"/>
          </p15:clr>
        </p15:guide>
        <p15:guide id="18" pos="2769" userDrawn="1">
          <p15:clr>
            <a:srgbClr val="A4A3A4"/>
          </p15:clr>
        </p15:guide>
        <p15:guide id="19" pos="2885" userDrawn="1">
          <p15:clr>
            <a:srgbClr val="A4A3A4"/>
          </p15:clr>
        </p15:guide>
        <p15:guide id="20" pos="3147" userDrawn="1">
          <p15:clr>
            <a:srgbClr val="A4A3A4"/>
          </p15:clr>
        </p15:guide>
        <p15:guide id="21" pos="3264" userDrawn="1">
          <p15:clr>
            <a:srgbClr val="A4A3A4"/>
          </p15:clr>
        </p15:guide>
        <p15:guide id="22" pos="3525" userDrawn="1">
          <p15:clr>
            <a:srgbClr val="A4A3A4"/>
          </p15:clr>
        </p15:guide>
        <p15:guide id="23" pos="3643" userDrawn="1">
          <p15:clr>
            <a:srgbClr val="A4A3A4"/>
          </p15:clr>
        </p15:guide>
        <p15:guide id="24" pos="3903" userDrawn="1">
          <p15:clr>
            <a:srgbClr val="A4A3A4"/>
          </p15:clr>
        </p15:guide>
        <p15:guide id="25" pos="4021" userDrawn="1">
          <p15:clr>
            <a:srgbClr val="A4A3A4"/>
          </p15:clr>
        </p15:guide>
        <p15:guide id="26" pos="4282" userDrawn="1">
          <p15:clr>
            <a:srgbClr val="A4A3A4"/>
          </p15:clr>
        </p15:guide>
        <p15:guide id="27" pos="4399" userDrawn="1">
          <p15:clr>
            <a:srgbClr val="A4A3A4"/>
          </p15:clr>
        </p15:guide>
        <p15:guide id="28" orient="horz" pos="1777" userDrawn="1">
          <p15:clr>
            <a:srgbClr val="5ACBF0"/>
          </p15:clr>
        </p15:guide>
        <p15:guide id="29" orient="horz" pos="2496" userDrawn="1">
          <p15:clr>
            <a:srgbClr val="5ACBF0"/>
          </p15:clr>
        </p15:guide>
        <p15:guide id="30" orient="horz" pos="566" userDrawn="1">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4327623"/>
      </p:ext>
    </p:extLst>
  </p:cSld>
  <p:clrMapOvr>
    <a:masterClrMapping/>
  </p:clrMapOvr>
  <p:transition>
    <p:fade/>
  </p:transition>
  <p:extLst>
    <p:ext uri="{DCECCB84-F9BA-43D5-87BE-67443E8EF086}">
      <p15:sldGuideLst xmlns:p15="http://schemas.microsoft.com/office/powerpoint/2012/main">
        <p15:guide id="6" pos="496">
          <p15:clr>
            <a:srgbClr val="A4A3A4"/>
          </p15:clr>
        </p15:guide>
        <p15:guide id="7" pos="613">
          <p15:clr>
            <a:srgbClr val="A4A3A4"/>
          </p15:clr>
        </p15:guide>
        <p15:guide id="8" pos="875">
          <p15:clr>
            <a:srgbClr val="A4A3A4"/>
          </p15:clr>
        </p15:guide>
        <p15:guide id="9" pos="992">
          <p15:clr>
            <a:srgbClr val="A4A3A4"/>
          </p15:clr>
        </p15:guide>
        <p15:guide id="10" pos="1253">
          <p15:clr>
            <a:srgbClr val="A4A3A4"/>
          </p15:clr>
        </p15:guide>
        <p15:guide id="11" pos="1370">
          <p15:clr>
            <a:srgbClr val="A4A3A4"/>
          </p15:clr>
        </p15:guide>
        <p15:guide id="12" pos="1633">
          <p15:clr>
            <a:srgbClr val="A4A3A4"/>
          </p15:clr>
        </p15:guide>
        <p15:guide id="13" pos="1750">
          <p15:clr>
            <a:srgbClr val="A4A3A4"/>
          </p15:clr>
        </p15:guide>
        <p15:guide id="14" pos="2012">
          <p15:clr>
            <a:srgbClr val="A4A3A4"/>
          </p15:clr>
        </p15:guide>
        <p15:guide id="15" pos="2128">
          <p15:clr>
            <a:srgbClr val="A4A3A4"/>
          </p15:clr>
        </p15:guide>
        <p15:guide id="16" pos="2390">
          <p15:clr>
            <a:srgbClr val="A4A3A4"/>
          </p15:clr>
        </p15:guide>
        <p15:guide id="17" pos="2507">
          <p15:clr>
            <a:srgbClr val="A4A3A4"/>
          </p15:clr>
        </p15:guide>
        <p15:guide id="18" pos="2769">
          <p15:clr>
            <a:srgbClr val="A4A3A4"/>
          </p15:clr>
        </p15:guide>
        <p15:guide id="19" pos="2885">
          <p15:clr>
            <a:srgbClr val="A4A3A4"/>
          </p15:clr>
        </p15:guide>
        <p15:guide id="20" pos="3147">
          <p15:clr>
            <a:srgbClr val="A4A3A4"/>
          </p15:clr>
        </p15:guide>
        <p15:guide id="21" pos="3264">
          <p15:clr>
            <a:srgbClr val="A4A3A4"/>
          </p15:clr>
        </p15:guide>
        <p15:guide id="22" pos="3525">
          <p15:clr>
            <a:srgbClr val="A4A3A4"/>
          </p15:clr>
        </p15:guide>
        <p15:guide id="23" pos="3643">
          <p15:clr>
            <a:srgbClr val="A4A3A4"/>
          </p15:clr>
        </p15:guide>
        <p15:guide id="24" pos="3903">
          <p15:clr>
            <a:srgbClr val="A4A3A4"/>
          </p15:clr>
        </p15:guide>
        <p15:guide id="25" pos="4021">
          <p15:clr>
            <a:srgbClr val="A4A3A4"/>
          </p15:clr>
        </p15:guide>
        <p15:guide id="26" pos="4282">
          <p15:clr>
            <a:srgbClr val="A4A3A4"/>
          </p15:clr>
        </p15:guide>
        <p15:guide id="27" pos="4398">
          <p15:clr>
            <a:srgbClr val="A4A3A4"/>
          </p15:clr>
        </p15:guide>
        <p15:guide id="28" orient="horz" pos="1777">
          <p15:clr>
            <a:srgbClr val="5ACBF0"/>
          </p15:clr>
        </p15:guide>
        <p15:guide id="29" orient="horz" pos="2496">
          <p15:clr>
            <a:srgbClr val="5ACBF0"/>
          </p15:clr>
        </p15:guide>
        <p15:guide id="30" orient="horz" pos="566">
          <p15:clr>
            <a:srgbClr val="5ACBF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375019" y="897892"/>
            <a:ext cx="7024307" cy="373949"/>
          </a:xfrm>
          <a:prstGeom prst="rect">
            <a:avLst/>
          </a:prstGeom>
        </p:spPr>
        <p:txBody>
          <a:bodyPr vert="horz" wrap="square" lIns="0" tIns="0" rIns="0" bIns="0" rtlCol="0" anchor="t">
            <a:spAutoFit/>
          </a:bodyPr>
          <a:lstStyle/>
          <a:p>
            <a:r>
              <a:rPr lang="en-US"/>
              <a:t>Click to edit Master title style</a:t>
            </a:r>
            <a:endParaRPr lang="en-US" dirty="0"/>
          </a:p>
        </p:txBody>
      </p:sp>
      <p:sp>
        <p:nvSpPr>
          <p:cNvPr id="4" name="Text Placeholder 3"/>
          <p:cNvSpPr>
            <a:spLocks noGrp="1"/>
          </p:cNvSpPr>
          <p:nvPr userDrawn="1">
            <p:ph type="body" idx="1"/>
          </p:nvPr>
        </p:nvSpPr>
        <p:spPr>
          <a:xfrm>
            <a:off x="372429" y="2819170"/>
            <a:ext cx="7024307" cy="1088631"/>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47" name="GRID" hidden="1">
            <a:extLst>
              <a:ext uri="{FF2B5EF4-FFF2-40B4-BE49-F238E27FC236}">
                <a16:creationId xmlns:a16="http://schemas.microsoft.com/office/drawing/2014/main" id="{32B5FFBF-552A-4973-B5B3-9EE3A765185F}"/>
              </a:ext>
            </a:extLst>
          </p:cNvPr>
          <p:cNvGrpSpPr/>
          <p:nvPr userDrawn="1"/>
        </p:nvGrpSpPr>
        <p:grpSpPr>
          <a:xfrm>
            <a:off x="0" y="0"/>
            <a:ext cx="7772400" cy="1346835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userDrawn="1"/>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userDrawn="1"/>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userDrawn="1"/>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userDrawn="1"/>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userDrawn="1"/>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userDrawn="1"/>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userDrawn="1"/>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userDrawn="1"/>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userDrawn="1"/>
        </p:nvSpPr>
        <p:spPr bwMode="auto">
          <a:xfrm>
            <a:off x="2" y="0"/>
            <a:ext cx="373075" cy="1149299"/>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23444" tIns="98755" rIns="123444" bIns="98755" numCol="1" spcCol="0" rtlCol="0" fromWordArt="0" anchor="t" anchorCtr="0" forceAA="0" compatLnSpc="1">
            <a:prstTxWarp prst="textNoShape">
              <a:avLst/>
            </a:prstTxWarp>
            <a:noAutofit/>
          </a:bodyPr>
          <a:lstStyle/>
          <a:p>
            <a:pPr algn="ctr" defTabSz="629419" fontAlgn="base">
              <a:lnSpc>
                <a:spcPct val="90000"/>
              </a:lnSpc>
              <a:spcBef>
                <a:spcPct val="0"/>
              </a:spcBef>
              <a:spcAft>
                <a:spcPct val="0"/>
              </a:spcAft>
            </a:pPr>
            <a:endParaRPr lang="en-US" sz="1620" dirty="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userDrawn="1"/>
        </p:nvSpPr>
        <p:spPr bwMode="auto">
          <a:xfrm>
            <a:off x="0" y="0"/>
            <a:ext cx="186537" cy="574650"/>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23444" tIns="98755" rIns="123444" bIns="98755" numCol="1" spcCol="0" rtlCol="0" fromWordArt="0" anchor="t" anchorCtr="0" forceAA="0" compatLnSpc="1">
            <a:prstTxWarp prst="textNoShape">
              <a:avLst/>
            </a:prstTxWarp>
            <a:noAutofit/>
          </a:bodyPr>
          <a:lstStyle/>
          <a:p>
            <a:pPr algn="ctr" defTabSz="629419" fontAlgn="base">
              <a:lnSpc>
                <a:spcPct val="90000"/>
              </a:lnSpc>
              <a:spcBef>
                <a:spcPct val="0"/>
              </a:spcBef>
              <a:spcAft>
                <a:spcPct val="0"/>
              </a:spcAft>
            </a:pPr>
            <a:endParaRPr lang="en-US" sz="1620" dirty="0">
              <a:gradFill>
                <a:gsLst>
                  <a:gs pos="0">
                    <a:srgbClr val="FFFFFF"/>
                  </a:gs>
                  <a:gs pos="100000">
                    <a:srgbClr val="FFFFFF"/>
                  </a:gs>
                </a:gsLst>
                <a:lin ang="5400000" scaled="0"/>
              </a:gradFill>
              <a:ea typeface="Segoe UI" pitchFamily="34" charset="0"/>
              <a:cs typeface="Segoe UI" pitchFamily="34" charset="0"/>
            </a:endParaRPr>
          </a:p>
        </p:txBody>
      </p:sp>
      <p:pic>
        <p:nvPicPr>
          <p:cNvPr id="48"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64D47851-93E6-4066-B42D-42968BFB647D}"/>
              </a:ext>
              <a:ext uri="{C183D7F6-B498-43B3-948B-1728B52AA6E4}">
                <adec:decorative xmlns:adec="http://schemas.microsoft.com/office/drawing/2017/decorative" val="0"/>
              </a:ext>
            </a:extLst>
          </p:cNvPr>
          <p:cNvPicPr>
            <a:picLocks noChangeAspect="1"/>
          </p:cNvPicPr>
          <p:nvPr userDrawn="1"/>
        </p:nvPicPr>
        <p:blipFill rotWithShape="1">
          <a:blip r:embed="rId3"/>
          <a:srcRect l="762"/>
          <a:stretch/>
        </p:blipFill>
        <p:spPr>
          <a:xfrm rot="5400000">
            <a:off x="1514285" y="6361095"/>
            <a:ext cx="13468350" cy="746165"/>
          </a:xfrm>
          <a:prstGeom prst="rect">
            <a:avLst/>
          </a:prstGeom>
        </p:spPr>
      </p:pic>
    </p:spTree>
    <p:extLst>
      <p:ext uri="{BB962C8B-B14F-4D97-AF65-F5344CB8AC3E}">
        <p14:creationId xmlns:p14="http://schemas.microsoft.com/office/powerpoint/2010/main" val="3588427678"/>
      </p:ext>
    </p:extLst>
  </p:cSld>
  <p:clrMap bg1="lt1" tx1="dk1" bg2="lt2" tx2="dk2" accent1="accent1" accent2="accent2" accent3="accent3" accent4="accent4" accent5="accent5" accent6="accent6" hlink="hlink" folHlink="folHlink"/>
  <p:sldLayoutIdLst>
    <p:sldLayoutId id="2147484671" r:id="rId1"/>
  </p:sldLayoutIdLst>
  <p:transition>
    <p:fade/>
  </p:transition>
  <p:hf sldNum="0" hdr="0" ftr="0" dt="0"/>
  <p:txStyles>
    <p:titleStyle>
      <a:lvl1pPr algn="l" defTabSz="629601" rtl="0" eaLnBrk="1" latinLnBrk="0" hangingPunct="1">
        <a:lnSpc>
          <a:spcPct val="100000"/>
        </a:lnSpc>
        <a:spcBef>
          <a:spcPct val="0"/>
        </a:spcBef>
        <a:buNone/>
        <a:defRPr lang="en-US" sz="2430" b="0" kern="1200" cap="none" spc="-34" baseline="0" dirty="0" smtClean="0">
          <a:ln w="3175">
            <a:noFill/>
          </a:ln>
          <a:solidFill>
            <a:schemeClr val="tx1"/>
          </a:solidFill>
          <a:effectLst/>
          <a:latin typeface="+mj-lt"/>
          <a:ea typeface="+mn-ea"/>
          <a:cs typeface="Segoe UI" pitchFamily="34" charset="0"/>
        </a:defRPr>
      </a:lvl1pPr>
    </p:titleStyle>
    <p:bodyStyle>
      <a:lvl1pPr marL="154305" marR="0" indent="-154305" algn="l" defTabSz="629601"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890" kern="1200" spc="0" baseline="0">
          <a:solidFill>
            <a:schemeClr val="tx1"/>
          </a:solidFill>
          <a:latin typeface="+mn-lt"/>
          <a:ea typeface="+mn-ea"/>
          <a:cs typeface="Segoe UI" panose="020B0502040204020203" pitchFamily="34" charset="0"/>
        </a:defRPr>
      </a:lvl1pPr>
      <a:lvl2pPr marL="308610" marR="0" indent="-154305" algn="l" defTabSz="629601"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350" kern="1200" spc="0" baseline="0">
          <a:solidFill>
            <a:schemeClr val="tx1"/>
          </a:solidFill>
          <a:latin typeface="+mn-lt"/>
          <a:ea typeface="+mn-ea"/>
          <a:cs typeface="+mn-cs"/>
        </a:defRPr>
      </a:lvl2pPr>
      <a:lvl3pPr marL="443627" marR="0" indent="-135017" algn="l" defTabSz="629601"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080" kern="1200" spc="0" baseline="0">
          <a:solidFill>
            <a:schemeClr val="tx1"/>
          </a:solidFill>
          <a:latin typeface="+mn-lt"/>
          <a:ea typeface="+mn-ea"/>
          <a:cs typeface="+mn-cs"/>
        </a:defRPr>
      </a:lvl3pPr>
      <a:lvl4pPr marL="569000" marR="0" indent="-122158" algn="l" defTabSz="629601"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945" kern="1200" spc="0" baseline="0">
          <a:solidFill>
            <a:schemeClr val="tx1"/>
          </a:solidFill>
          <a:latin typeface="+mn-lt"/>
          <a:ea typeface="+mn-ea"/>
          <a:cs typeface="+mn-cs"/>
        </a:defRPr>
      </a:lvl4pPr>
      <a:lvl5pPr marL="691158" marR="0" indent="-113586" algn="l" defTabSz="629601"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945" kern="1200" spc="0" baseline="0">
          <a:solidFill>
            <a:schemeClr val="tx1"/>
          </a:solidFill>
          <a:latin typeface="+mn-lt"/>
          <a:ea typeface="+mn-ea"/>
          <a:cs typeface="+mn-cs"/>
        </a:defRPr>
      </a:lvl5pPr>
      <a:lvl6pPr marL="1731402" indent="-157401" algn="l" defTabSz="629601" rtl="0" eaLnBrk="1" latinLnBrk="0" hangingPunct="1">
        <a:spcBef>
          <a:spcPct val="20000"/>
        </a:spcBef>
        <a:buFont typeface="Arial" pitchFamily="34" charset="0"/>
        <a:buChar char="•"/>
        <a:defRPr sz="1350" kern="1200">
          <a:solidFill>
            <a:schemeClr val="tx1"/>
          </a:solidFill>
          <a:latin typeface="+mn-lt"/>
          <a:ea typeface="+mn-ea"/>
          <a:cs typeface="+mn-cs"/>
        </a:defRPr>
      </a:lvl6pPr>
      <a:lvl7pPr marL="2046203" indent="-157401" algn="l" defTabSz="629601" rtl="0" eaLnBrk="1" latinLnBrk="0" hangingPunct="1">
        <a:spcBef>
          <a:spcPct val="20000"/>
        </a:spcBef>
        <a:buFont typeface="Arial" pitchFamily="34" charset="0"/>
        <a:buChar char="•"/>
        <a:defRPr sz="1350" kern="1200">
          <a:solidFill>
            <a:schemeClr val="tx1"/>
          </a:solidFill>
          <a:latin typeface="+mn-lt"/>
          <a:ea typeface="+mn-ea"/>
          <a:cs typeface="+mn-cs"/>
        </a:defRPr>
      </a:lvl7pPr>
      <a:lvl8pPr marL="2361004" indent="-157401" algn="l" defTabSz="629601" rtl="0" eaLnBrk="1" latinLnBrk="0" hangingPunct="1">
        <a:spcBef>
          <a:spcPct val="20000"/>
        </a:spcBef>
        <a:buFont typeface="Arial" pitchFamily="34" charset="0"/>
        <a:buChar char="•"/>
        <a:defRPr sz="1350" kern="1200">
          <a:solidFill>
            <a:schemeClr val="tx1"/>
          </a:solidFill>
          <a:latin typeface="+mn-lt"/>
          <a:ea typeface="+mn-ea"/>
          <a:cs typeface="+mn-cs"/>
        </a:defRPr>
      </a:lvl8pPr>
      <a:lvl9pPr marL="2675805" indent="-157401" algn="l" defTabSz="629601" rtl="0" eaLnBrk="1" latinLnBrk="0" hangingPunct="1">
        <a:spcBef>
          <a:spcPct val="20000"/>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29601" rtl="0" eaLnBrk="1" latinLnBrk="0" hangingPunct="1">
        <a:defRPr sz="1215" kern="1200">
          <a:solidFill>
            <a:schemeClr val="tx1"/>
          </a:solidFill>
          <a:latin typeface="+mn-lt"/>
          <a:ea typeface="+mn-ea"/>
          <a:cs typeface="+mn-cs"/>
        </a:defRPr>
      </a:lvl1pPr>
      <a:lvl2pPr marL="314800" algn="l" defTabSz="629601" rtl="0" eaLnBrk="1" latinLnBrk="0" hangingPunct="1">
        <a:defRPr sz="1215" kern="1200">
          <a:solidFill>
            <a:schemeClr val="tx1"/>
          </a:solidFill>
          <a:latin typeface="+mn-lt"/>
          <a:ea typeface="+mn-ea"/>
          <a:cs typeface="+mn-cs"/>
        </a:defRPr>
      </a:lvl2pPr>
      <a:lvl3pPr marL="629601" algn="l" defTabSz="629601" rtl="0" eaLnBrk="1" latinLnBrk="0" hangingPunct="1">
        <a:defRPr sz="1215" kern="1200">
          <a:solidFill>
            <a:schemeClr val="tx1"/>
          </a:solidFill>
          <a:latin typeface="+mn-lt"/>
          <a:ea typeface="+mn-ea"/>
          <a:cs typeface="+mn-cs"/>
        </a:defRPr>
      </a:lvl3pPr>
      <a:lvl4pPr marL="944401" algn="l" defTabSz="629601" rtl="0" eaLnBrk="1" latinLnBrk="0" hangingPunct="1">
        <a:defRPr sz="1215" kern="1200">
          <a:solidFill>
            <a:schemeClr val="tx1"/>
          </a:solidFill>
          <a:latin typeface="+mn-lt"/>
          <a:ea typeface="+mn-ea"/>
          <a:cs typeface="+mn-cs"/>
        </a:defRPr>
      </a:lvl4pPr>
      <a:lvl5pPr marL="1259202" algn="l" defTabSz="629601" rtl="0" eaLnBrk="1" latinLnBrk="0" hangingPunct="1">
        <a:defRPr sz="1215" kern="1200">
          <a:solidFill>
            <a:schemeClr val="tx1"/>
          </a:solidFill>
          <a:latin typeface="+mn-lt"/>
          <a:ea typeface="+mn-ea"/>
          <a:cs typeface="+mn-cs"/>
        </a:defRPr>
      </a:lvl5pPr>
      <a:lvl6pPr marL="1574003" algn="l" defTabSz="629601" rtl="0" eaLnBrk="1" latinLnBrk="0" hangingPunct="1">
        <a:defRPr sz="1215" kern="1200">
          <a:solidFill>
            <a:schemeClr val="tx1"/>
          </a:solidFill>
          <a:latin typeface="+mn-lt"/>
          <a:ea typeface="+mn-ea"/>
          <a:cs typeface="+mn-cs"/>
        </a:defRPr>
      </a:lvl6pPr>
      <a:lvl7pPr marL="1888803" algn="l" defTabSz="629601" rtl="0" eaLnBrk="1" latinLnBrk="0" hangingPunct="1">
        <a:defRPr sz="1215" kern="1200">
          <a:solidFill>
            <a:schemeClr val="tx1"/>
          </a:solidFill>
          <a:latin typeface="+mn-lt"/>
          <a:ea typeface="+mn-ea"/>
          <a:cs typeface="+mn-cs"/>
        </a:defRPr>
      </a:lvl7pPr>
      <a:lvl8pPr marL="2203603" algn="l" defTabSz="629601" rtl="0" eaLnBrk="1" latinLnBrk="0" hangingPunct="1">
        <a:defRPr sz="1215" kern="1200">
          <a:solidFill>
            <a:schemeClr val="tx1"/>
          </a:solidFill>
          <a:latin typeface="+mn-lt"/>
          <a:ea typeface="+mn-ea"/>
          <a:cs typeface="+mn-cs"/>
        </a:defRPr>
      </a:lvl8pPr>
      <a:lvl9pPr marL="2518404" algn="l" defTabSz="629601" rtl="0" eaLnBrk="1" latinLnBrk="0" hangingPunct="1">
        <a:defRPr sz="1215"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234" userDrawn="1">
          <p15:clr>
            <a:srgbClr val="C35EA4"/>
          </p15:clr>
        </p15:guide>
        <p15:guide id="17" pos="4662" userDrawn="1">
          <p15:clr>
            <a:srgbClr val="C35EA4"/>
          </p15:clr>
        </p15:guide>
        <p15:guide id="25" orient="horz" pos="725" userDrawn="1">
          <p15:clr>
            <a:srgbClr val="C35EA4"/>
          </p15:clr>
        </p15:guide>
        <p15:guide id="26" orient="horz" pos="8131" userDrawn="1">
          <p15:clr>
            <a:srgbClr val="C35EA4"/>
          </p15:clr>
        </p15:guide>
        <p15:guide id="27" orient="horz" pos="361" userDrawn="1">
          <p15:clr>
            <a:srgbClr val="A4A3A4"/>
          </p15:clr>
        </p15:guide>
        <p15:guide id="28" pos="118" userDrawn="1">
          <p15:clr>
            <a:srgbClr val="A4A3A4"/>
          </p15:clr>
        </p15:guide>
        <p15:guide id="29" orient="horz" pos="8121" userDrawn="1">
          <p15:clr>
            <a:srgbClr val="A4A3A4"/>
          </p15:clr>
        </p15:guide>
        <p15:guide id="30" pos="4778" userDrawn="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375021" y="897894"/>
            <a:ext cx="7024307" cy="2299091"/>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userDrawn="1">
            <p:ph type="body" idx="1"/>
          </p:nvPr>
        </p:nvSpPr>
        <p:spPr>
          <a:xfrm>
            <a:off x="372433" y="4022547"/>
            <a:ext cx="7024307" cy="393158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userDrawn="1"/>
        </p:nvGrpSpPr>
        <p:grpSpPr>
          <a:xfrm>
            <a:off x="0" y="1"/>
            <a:ext cx="7772400" cy="1346835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userDrawn="1"/>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userDrawn="1"/>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userDrawn="1"/>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userDrawn="1"/>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userDrawn="1"/>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userDrawn="1"/>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userDrawn="1"/>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userDrawn="1"/>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userDrawn="1"/>
        </p:nvSpPr>
        <p:spPr bwMode="auto">
          <a:xfrm>
            <a:off x="9" y="0"/>
            <a:ext cx="373075" cy="1149299"/>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91854" tIns="393483" rIns="491854" bIns="393483" numCol="1" spcCol="0" rtlCol="0" fromWordArt="0" anchor="t" anchorCtr="0" forceAA="0" compatLnSpc="1">
            <a:prstTxWarp prst="textNoShape">
              <a:avLst/>
            </a:prstTxWarp>
            <a:noAutofit/>
          </a:bodyPr>
          <a:lstStyle/>
          <a:p>
            <a:pPr marL="0" marR="0" lvl="0" indent="0" algn="ctr" defTabSz="2507681" rtl="0" eaLnBrk="1" fontAlgn="base" latinLnBrk="0" hangingPunct="1">
              <a:lnSpc>
                <a:spcPct val="90000"/>
              </a:lnSpc>
              <a:spcBef>
                <a:spcPct val="0"/>
              </a:spcBef>
              <a:spcAft>
                <a:spcPct val="0"/>
              </a:spcAft>
              <a:buClrTx/>
              <a:buSzTx/>
              <a:buFontTx/>
              <a:buNone/>
              <a:tabLst/>
              <a:defRPr/>
            </a:pPr>
            <a:endParaRPr kumimoji="0" lang="en-US" sz="6456" b="0" i="0" u="none" strike="noStrike" kern="1200" cap="none" spc="0" normalizeH="0" baseline="0" noProof="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userDrawn="1"/>
        </p:nvSpPr>
        <p:spPr bwMode="auto">
          <a:xfrm>
            <a:off x="4" y="0"/>
            <a:ext cx="186538" cy="574650"/>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91854" tIns="393483" rIns="491854" bIns="393483" numCol="1" spcCol="0" rtlCol="0" fromWordArt="0" anchor="t" anchorCtr="0" forceAA="0" compatLnSpc="1">
            <a:prstTxWarp prst="textNoShape">
              <a:avLst/>
            </a:prstTxWarp>
            <a:noAutofit/>
          </a:bodyPr>
          <a:lstStyle/>
          <a:p>
            <a:pPr marL="0" marR="0" lvl="0" indent="0" algn="ctr" defTabSz="2507681" rtl="0" eaLnBrk="1" fontAlgn="base" latinLnBrk="0" hangingPunct="1">
              <a:lnSpc>
                <a:spcPct val="90000"/>
              </a:lnSpc>
              <a:spcBef>
                <a:spcPct val="0"/>
              </a:spcBef>
              <a:spcAft>
                <a:spcPct val="0"/>
              </a:spcAft>
              <a:buClrTx/>
              <a:buSzTx/>
              <a:buFontTx/>
              <a:buNone/>
              <a:tabLst/>
              <a:defRPr/>
            </a:pPr>
            <a:endParaRPr kumimoji="0" lang="en-US" sz="6456" b="0" i="0" u="none" strike="noStrike" kern="1200" cap="none" spc="0" normalizeH="0" baseline="0" noProof="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pic>
        <p:nvPicPr>
          <p:cNvPr id="48" name="MS Brand colors" descr="These are Microsoft Brand colors. The color bar is placed to the side of the Theme master so that it will be visible on all slides. Users can use the 'eye dropper' color tools under Color Fill Shape, Color Fill line etc. to easily select Brand colors. ">
            <a:extLst>
              <a:ext uri="{FF2B5EF4-FFF2-40B4-BE49-F238E27FC236}">
                <a16:creationId xmlns:a16="http://schemas.microsoft.com/office/drawing/2014/main" id="{64D47851-93E6-4066-B42D-42968BFB647D}"/>
              </a:ext>
              <a:ext uri="{C183D7F6-B498-43B3-948B-1728B52AA6E4}">
                <adec:decorative xmlns:adec="http://schemas.microsoft.com/office/drawing/2017/decorative" val="0"/>
              </a:ext>
            </a:extLst>
          </p:cNvPr>
          <p:cNvPicPr>
            <a:picLocks noChangeAspect="1"/>
          </p:cNvPicPr>
          <p:nvPr userDrawn="1"/>
        </p:nvPicPr>
        <p:blipFill rotWithShape="1">
          <a:blip r:embed="rId3"/>
          <a:stretch/>
        </p:blipFill>
        <p:spPr>
          <a:xfrm rot="5400000">
            <a:off x="5090021" y="2865035"/>
            <a:ext cx="7121760" cy="1391690"/>
          </a:xfrm>
          <a:prstGeom prst="rect">
            <a:avLst/>
          </a:prstGeom>
        </p:spPr>
      </p:pic>
    </p:spTree>
    <p:extLst>
      <p:ext uri="{BB962C8B-B14F-4D97-AF65-F5344CB8AC3E}">
        <p14:creationId xmlns:p14="http://schemas.microsoft.com/office/powerpoint/2010/main" val="3454935229"/>
      </p:ext>
    </p:extLst>
  </p:cSld>
  <p:clrMap bg1="lt1" tx1="dk1" bg2="lt2" tx2="dk2" accent1="accent1" accent2="accent2" accent3="accent3" accent4="accent4" accent5="accent5" accent6="accent6" hlink="hlink" folHlink="folHlink"/>
  <p:sldLayoutIdLst>
    <p:sldLayoutId id="2147484673" r:id="rId1"/>
  </p:sldLayoutIdLst>
  <p:transition>
    <p:fade/>
  </p:transition>
  <p:hf sldNum="0" hdr="0" ftr="0" dt="0"/>
  <p:txStyles>
    <p:titleStyle>
      <a:lvl1pPr algn="l" defTabSz="2508407" rtl="0" eaLnBrk="1" latinLnBrk="0" hangingPunct="1">
        <a:lnSpc>
          <a:spcPct val="100000"/>
        </a:lnSpc>
        <a:spcBef>
          <a:spcPct val="0"/>
        </a:spcBef>
        <a:buNone/>
        <a:defRPr lang="en-US" sz="7470" b="0" kern="1200" cap="none" spc="-134" baseline="0" dirty="0" smtClean="0">
          <a:ln w="3175">
            <a:noFill/>
          </a:ln>
          <a:solidFill>
            <a:schemeClr val="tx1"/>
          </a:solidFill>
          <a:effectLst/>
          <a:latin typeface="+mj-lt"/>
          <a:ea typeface="+mn-ea"/>
          <a:cs typeface="Segoe UI" pitchFamily="34" charset="0"/>
        </a:defRPr>
      </a:lvl1pPr>
    </p:titleStyle>
    <p:bodyStyle>
      <a:lvl1pPr marL="614771" marR="0" indent="-614771" algn="l" defTabSz="2508407"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5603" kern="1200" spc="0" baseline="0">
          <a:solidFill>
            <a:schemeClr val="tx1"/>
          </a:solidFill>
          <a:latin typeface="+mn-lt"/>
          <a:ea typeface="+mn-ea"/>
          <a:cs typeface="Segoe UI" panose="020B0502040204020203" pitchFamily="34" charset="0"/>
        </a:defRPr>
      </a:lvl1pPr>
      <a:lvl2pPr marL="1229540" marR="0" indent="-614771" algn="l" defTabSz="2508407"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3736" kern="1200" spc="0" baseline="0">
          <a:solidFill>
            <a:schemeClr val="tx1"/>
          </a:solidFill>
          <a:latin typeface="+mn-lt"/>
          <a:ea typeface="+mn-ea"/>
          <a:cs typeface="+mn-cs"/>
        </a:defRPr>
      </a:lvl2pPr>
      <a:lvl3pPr marL="1767464" marR="0" indent="-537925" algn="l" defTabSz="2508407"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988" kern="1200" spc="0" baseline="0">
          <a:solidFill>
            <a:schemeClr val="tx1"/>
          </a:solidFill>
          <a:latin typeface="+mn-lt"/>
          <a:ea typeface="+mn-ea"/>
          <a:cs typeface="+mn-cs"/>
        </a:defRPr>
      </a:lvl3pPr>
      <a:lvl4pPr marL="2266965" marR="0" indent="-486692" algn="l" defTabSz="2508407"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614" kern="1200" spc="0" baseline="0">
          <a:solidFill>
            <a:schemeClr val="tx1"/>
          </a:solidFill>
          <a:latin typeface="+mn-lt"/>
          <a:ea typeface="+mn-ea"/>
          <a:cs typeface="+mn-cs"/>
        </a:defRPr>
      </a:lvl4pPr>
      <a:lvl5pPr marL="2753659" marR="0" indent="-452539" algn="l" defTabSz="2508407"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614" kern="1200" spc="0" baseline="0">
          <a:solidFill>
            <a:schemeClr val="tx1"/>
          </a:solidFill>
          <a:latin typeface="+mn-lt"/>
          <a:ea typeface="+mn-ea"/>
          <a:cs typeface="+mn-cs"/>
        </a:defRPr>
      </a:lvl5pPr>
      <a:lvl6pPr marL="6898118" indent="-627103" algn="l" defTabSz="2508407" rtl="0" eaLnBrk="1" latinLnBrk="0" hangingPunct="1">
        <a:spcBef>
          <a:spcPct val="20000"/>
        </a:spcBef>
        <a:buFont typeface="Arial" pitchFamily="34" charset="0"/>
        <a:buChar char="•"/>
        <a:defRPr sz="5380" kern="1200">
          <a:solidFill>
            <a:schemeClr val="tx1"/>
          </a:solidFill>
          <a:latin typeface="+mn-lt"/>
          <a:ea typeface="+mn-ea"/>
          <a:cs typeface="+mn-cs"/>
        </a:defRPr>
      </a:lvl6pPr>
      <a:lvl7pPr marL="8152323" indent="-627103" algn="l" defTabSz="2508407" rtl="0" eaLnBrk="1" latinLnBrk="0" hangingPunct="1">
        <a:spcBef>
          <a:spcPct val="20000"/>
        </a:spcBef>
        <a:buFont typeface="Arial" pitchFamily="34" charset="0"/>
        <a:buChar char="•"/>
        <a:defRPr sz="5380" kern="1200">
          <a:solidFill>
            <a:schemeClr val="tx1"/>
          </a:solidFill>
          <a:latin typeface="+mn-lt"/>
          <a:ea typeface="+mn-ea"/>
          <a:cs typeface="+mn-cs"/>
        </a:defRPr>
      </a:lvl7pPr>
      <a:lvl8pPr marL="9406528" indent="-627103" algn="l" defTabSz="2508407" rtl="0" eaLnBrk="1" latinLnBrk="0" hangingPunct="1">
        <a:spcBef>
          <a:spcPct val="20000"/>
        </a:spcBef>
        <a:buFont typeface="Arial" pitchFamily="34" charset="0"/>
        <a:buChar char="•"/>
        <a:defRPr sz="5380" kern="1200">
          <a:solidFill>
            <a:schemeClr val="tx1"/>
          </a:solidFill>
          <a:latin typeface="+mn-lt"/>
          <a:ea typeface="+mn-ea"/>
          <a:cs typeface="+mn-cs"/>
        </a:defRPr>
      </a:lvl8pPr>
      <a:lvl9pPr marL="10660733" indent="-627103" algn="l" defTabSz="2508407" rtl="0" eaLnBrk="1" latinLnBrk="0" hangingPunct="1">
        <a:spcBef>
          <a:spcPct val="20000"/>
        </a:spcBef>
        <a:buFont typeface="Arial" pitchFamily="34" charset="0"/>
        <a:buChar char="•"/>
        <a:defRPr sz="5380" kern="1200">
          <a:solidFill>
            <a:schemeClr val="tx1"/>
          </a:solidFill>
          <a:latin typeface="+mn-lt"/>
          <a:ea typeface="+mn-ea"/>
          <a:cs typeface="+mn-cs"/>
        </a:defRPr>
      </a:lvl9pPr>
    </p:bodyStyle>
    <p:otherStyle>
      <a:defPPr>
        <a:defRPr lang="en-US"/>
      </a:defPPr>
      <a:lvl1pPr marL="0" algn="l" defTabSz="2508407" rtl="0" eaLnBrk="1" latinLnBrk="0" hangingPunct="1">
        <a:defRPr sz="4841" kern="1200">
          <a:solidFill>
            <a:schemeClr val="tx1"/>
          </a:solidFill>
          <a:latin typeface="+mn-lt"/>
          <a:ea typeface="+mn-ea"/>
          <a:cs typeface="+mn-cs"/>
        </a:defRPr>
      </a:lvl1pPr>
      <a:lvl2pPr marL="1254205" algn="l" defTabSz="2508407" rtl="0" eaLnBrk="1" latinLnBrk="0" hangingPunct="1">
        <a:defRPr sz="4841" kern="1200">
          <a:solidFill>
            <a:schemeClr val="tx1"/>
          </a:solidFill>
          <a:latin typeface="+mn-lt"/>
          <a:ea typeface="+mn-ea"/>
          <a:cs typeface="+mn-cs"/>
        </a:defRPr>
      </a:lvl2pPr>
      <a:lvl3pPr marL="2508407" algn="l" defTabSz="2508407" rtl="0" eaLnBrk="1" latinLnBrk="0" hangingPunct="1">
        <a:defRPr sz="4841" kern="1200">
          <a:solidFill>
            <a:schemeClr val="tx1"/>
          </a:solidFill>
          <a:latin typeface="+mn-lt"/>
          <a:ea typeface="+mn-ea"/>
          <a:cs typeface="+mn-cs"/>
        </a:defRPr>
      </a:lvl3pPr>
      <a:lvl4pPr marL="3762611" algn="l" defTabSz="2508407" rtl="0" eaLnBrk="1" latinLnBrk="0" hangingPunct="1">
        <a:defRPr sz="4841" kern="1200">
          <a:solidFill>
            <a:schemeClr val="tx1"/>
          </a:solidFill>
          <a:latin typeface="+mn-lt"/>
          <a:ea typeface="+mn-ea"/>
          <a:cs typeface="+mn-cs"/>
        </a:defRPr>
      </a:lvl4pPr>
      <a:lvl5pPr marL="5016814" algn="l" defTabSz="2508407" rtl="0" eaLnBrk="1" latinLnBrk="0" hangingPunct="1">
        <a:defRPr sz="4841" kern="1200">
          <a:solidFill>
            <a:schemeClr val="tx1"/>
          </a:solidFill>
          <a:latin typeface="+mn-lt"/>
          <a:ea typeface="+mn-ea"/>
          <a:cs typeface="+mn-cs"/>
        </a:defRPr>
      </a:lvl5pPr>
      <a:lvl6pPr marL="6271020" algn="l" defTabSz="2508407" rtl="0" eaLnBrk="1" latinLnBrk="0" hangingPunct="1">
        <a:defRPr sz="4841" kern="1200">
          <a:solidFill>
            <a:schemeClr val="tx1"/>
          </a:solidFill>
          <a:latin typeface="+mn-lt"/>
          <a:ea typeface="+mn-ea"/>
          <a:cs typeface="+mn-cs"/>
        </a:defRPr>
      </a:lvl6pPr>
      <a:lvl7pPr marL="7525221" algn="l" defTabSz="2508407" rtl="0" eaLnBrk="1" latinLnBrk="0" hangingPunct="1">
        <a:defRPr sz="4841" kern="1200">
          <a:solidFill>
            <a:schemeClr val="tx1"/>
          </a:solidFill>
          <a:latin typeface="+mn-lt"/>
          <a:ea typeface="+mn-ea"/>
          <a:cs typeface="+mn-cs"/>
        </a:defRPr>
      </a:lvl7pPr>
      <a:lvl8pPr marL="8779426" algn="l" defTabSz="2508407" rtl="0" eaLnBrk="1" latinLnBrk="0" hangingPunct="1">
        <a:defRPr sz="4841" kern="1200">
          <a:solidFill>
            <a:schemeClr val="tx1"/>
          </a:solidFill>
          <a:latin typeface="+mn-lt"/>
          <a:ea typeface="+mn-ea"/>
          <a:cs typeface="+mn-cs"/>
        </a:defRPr>
      </a:lvl8pPr>
      <a:lvl9pPr marL="10033631" algn="l" defTabSz="2508407" rtl="0" eaLnBrk="1" latinLnBrk="0" hangingPunct="1">
        <a:defRPr sz="4841"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235">
          <p15:clr>
            <a:srgbClr val="C35EA4"/>
          </p15:clr>
        </p15:guide>
        <p15:guide id="17" pos="4663">
          <p15:clr>
            <a:srgbClr val="C35EA4"/>
          </p15:clr>
        </p15:guide>
        <p15:guide id="25" orient="horz" pos="725">
          <p15:clr>
            <a:srgbClr val="C35EA4"/>
          </p15:clr>
        </p15:guide>
        <p15:guide id="26" orient="horz" pos="1603">
          <p15:clr>
            <a:srgbClr val="C35EA4"/>
          </p15:clr>
        </p15:guide>
        <p15:guide id="27" orient="horz" pos="229">
          <p15:clr>
            <a:srgbClr val="A4A3A4"/>
          </p15:clr>
        </p15:guide>
        <p15:guide id="28" pos="118">
          <p15:clr>
            <a:srgbClr val="A4A3A4"/>
          </p15:clr>
        </p15:guide>
        <p15:guide id="29" orient="horz" pos="8239">
          <p15:clr>
            <a:srgbClr val="A4A3A4"/>
          </p15:clr>
        </p15:guide>
        <p15:guide id="30" pos="4778">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sv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FEF997C-0CDC-41FF-928E-8B0CCD8B0353}"/>
              </a:ext>
            </a:extLst>
          </p:cNvPr>
          <p:cNvSpPr/>
          <p:nvPr/>
        </p:nvSpPr>
        <p:spPr bwMode="auto">
          <a:xfrm>
            <a:off x="0" y="3281847"/>
            <a:ext cx="7772400" cy="2308760"/>
          </a:xfrm>
          <a:prstGeom prst="rect">
            <a:avLst/>
          </a:prstGeom>
          <a:solidFill>
            <a:schemeClr val="bg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31" name="Rectangle 30">
            <a:extLst>
              <a:ext uri="{FF2B5EF4-FFF2-40B4-BE49-F238E27FC236}">
                <a16:creationId xmlns:a16="http://schemas.microsoft.com/office/drawing/2014/main" id="{87E8264B-FACE-4C45-BC3C-AC8395CBC526}"/>
              </a:ext>
            </a:extLst>
          </p:cNvPr>
          <p:cNvSpPr/>
          <p:nvPr/>
        </p:nvSpPr>
        <p:spPr>
          <a:xfrm>
            <a:off x="0" y="5583795"/>
            <a:ext cx="7772400" cy="4829639"/>
          </a:xfrm>
          <a:prstGeom prst="rect">
            <a:avLst/>
          </a:prstGeom>
          <a:solidFill>
            <a:schemeClr val="bg1"/>
          </a:solidFill>
          <a:ln>
            <a:noFill/>
          </a:ln>
          <a:effectLst>
            <a:outerShdw blurRad="152400" sx="102000" sy="102000" algn="ctr"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srgbClr val="FFFFFF"/>
              </a:solidFill>
              <a:latin typeface="Segoe UI"/>
            </a:endParaRPr>
          </a:p>
        </p:txBody>
      </p:sp>
      <p:pic>
        <p:nvPicPr>
          <p:cNvPr id="32" name="Picture 31">
            <a:extLst>
              <a:ext uri="{FF2B5EF4-FFF2-40B4-BE49-F238E27FC236}">
                <a16:creationId xmlns:a16="http://schemas.microsoft.com/office/drawing/2014/main" id="{7862B102-3209-44B6-BF3B-C0112592B875}"/>
              </a:ext>
            </a:extLst>
          </p:cNvPr>
          <p:cNvPicPr>
            <a:picLocks noChangeAspect="1"/>
          </p:cNvPicPr>
          <p:nvPr/>
        </p:nvPicPr>
        <p:blipFill rotWithShape="1">
          <a:blip r:embed="rId2"/>
          <a:srcRect l="24285" t="5868" r="17525" b="20420"/>
          <a:stretch/>
        </p:blipFill>
        <p:spPr>
          <a:xfrm>
            <a:off x="3886200" y="0"/>
            <a:ext cx="3886200" cy="3281847"/>
          </a:xfrm>
          <a:prstGeom prst="rect">
            <a:avLst/>
          </a:prstGeom>
        </p:spPr>
      </p:pic>
      <p:sp>
        <p:nvSpPr>
          <p:cNvPr id="34" name="TextBox 33">
            <a:extLst>
              <a:ext uri="{FF2B5EF4-FFF2-40B4-BE49-F238E27FC236}">
                <a16:creationId xmlns:a16="http://schemas.microsoft.com/office/drawing/2014/main" id="{2088F5FC-CD3E-4BD5-939F-C028E11F9B6A}"/>
              </a:ext>
            </a:extLst>
          </p:cNvPr>
          <p:cNvSpPr txBox="1"/>
          <p:nvPr/>
        </p:nvSpPr>
        <p:spPr>
          <a:xfrm>
            <a:off x="373063" y="1127254"/>
            <a:ext cx="3303587" cy="1772793"/>
          </a:xfrm>
          <a:prstGeom prst="rect">
            <a:avLst/>
          </a:prstGeom>
          <a:noFill/>
        </p:spPr>
        <p:txBody>
          <a:bodyPr wrap="square" lIns="0" tIns="0" rIns="0" bIns="0" rtlCol="0">
            <a:noAutofit/>
          </a:bodyPr>
          <a:lstStyle/>
          <a:p>
            <a:pPr>
              <a:lnSpc>
                <a:spcPct val="90000"/>
              </a:lnSpc>
            </a:pPr>
            <a:r>
              <a:rPr lang="en-US" sz="3200" dirty="0">
                <a:solidFill>
                  <a:schemeClr val="accent1"/>
                </a:solidFill>
                <a:latin typeface="+mj-lt"/>
              </a:rPr>
              <a:t>Microsoft Teams transforms workplace collaboration</a:t>
            </a:r>
          </a:p>
        </p:txBody>
      </p:sp>
      <p:sp>
        <p:nvSpPr>
          <p:cNvPr id="35" name="TextBox 34">
            <a:extLst>
              <a:ext uri="{FF2B5EF4-FFF2-40B4-BE49-F238E27FC236}">
                <a16:creationId xmlns:a16="http://schemas.microsoft.com/office/drawing/2014/main" id="{84F2A33C-4CFD-4662-969E-8695C8A43D48}"/>
              </a:ext>
            </a:extLst>
          </p:cNvPr>
          <p:cNvSpPr txBox="1"/>
          <p:nvPr/>
        </p:nvSpPr>
        <p:spPr>
          <a:xfrm>
            <a:off x="2364697" y="3605231"/>
            <a:ext cx="5037815" cy="1661993"/>
          </a:xfrm>
          <a:prstGeom prst="rect">
            <a:avLst/>
          </a:prstGeom>
          <a:noFill/>
        </p:spPr>
        <p:txBody>
          <a:bodyPr wrap="square" lIns="0" tIns="0" rIns="0" bIns="0" rtlCol="0">
            <a:spAutoFit/>
          </a:bodyPr>
          <a:lstStyle/>
          <a:p>
            <a:r>
              <a:rPr lang="en-US" sz="1800" dirty="0"/>
              <a:t>Drive workplace collaboration through one digital hub where teams can meet, call, and chat. Use Microsoft Teams to have instant conversations with members of your staff or guests outside your organization. You can also make phone calls, host meetings, and share files.</a:t>
            </a:r>
          </a:p>
        </p:txBody>
      </p:sp>
      <p:pic>
        <p:nvPicPr>
          <p:cNvPr id="38" name="Picture 37" descr="A picture containing drawing&#10;&#10;Description automatically generated">
            <a:extLst>
              <a:ext uri="{FF2B5EF4-FFF2-40B4-BE49-F238E27FC236}">
                <a16:creationId xmlns:a16="http://schemas.microsoft.com/office/drawing/2014/main" id="{7D17BD45-9AC8-4E2C-B551-402A0C1B0A3D}"/>
              </a:ext>
            </a:extLst>
          </p:cNvPr>
          <p:cNvPicPr>
            <a:picLocks noChangeAspect="1"/>
          </p:cNvPicPr>
          <p:nvPr/>
        </p:nvPicPr>
        <p:blipFill>
          <a:blip r:embed="rId3"/>
          <a:stretch>
            <a:fillRect/>
          </a:stretch>
        </p:blipFill>
        <p:spPr>
          <a:xfrm>
            <a:off x="47625" y="47626"/>
            <a:ext cx="2191776" cy="982367"/>
          </a:xfrm>
          <a:prstGeom prst="rect">
            <a:avLst/>
          </a:prstGeom>
        </p:spPr>
      </p:pic>
      <p:sp>
        <p:nvSpPr>
          <p:cNvPr id="39" name="Rectangle 38">
            <a:extLst>
              <a:ext uri="{FF2B5EF4-FFF2-40B4-BE49-F238E27FC236}">
                <a16:creationId xmlns:a16="http://schemas.microsoft.com/office/drawing/2014/main" id="{A00F3902-8330-4F24-A744-B759BD8AAD64}"/>
              </a:ext>
            </a:extLst>
          </p:cNvPr>
          <p:cNvSpPr/>
          <p:nvPr/>
        </p:nvSpPr>
        <p:spPr>
          <a:xfrm>
            <a:off x="373063" y="11265370"/>
            <a:ext cx="7029449" cy="1938992"/>
          </a:xfrm>
          <a:prstGeom prst="rect">
            <a:avLst/>
          </a:prstGeom>
        </p:spPr>
        <p:txBody>
          <a:bodyPr wrap="square" lIns="0" tIns="0" rIns="0" bIns="0">
            <a:spAutoFit/>
          </a:bodyPr>
          <a:lstStyle/>
          <a:p>
            <a:pPr algn="ctr"/>
            <a:r>
              <a:rPr lang="en-US" sz="1800" dirty="0">
                <a:solidFill>
                  <a:schemeClr val="accent1"/>
                </a:solidFill>
              </a:rPr>
              <a:t>Before we transitioned to remote working, we had approximately</a:t>
            </a:r>
            <a:br>
              <a:rPr lang="en-US" sz="1800" dirty="0">
                <a:solidFill>
                  <a:schemeClr val="accent1"/>
                </a:solidFill>
              </a:rPr>
            </a:br>
            <a:r>
              <a:rPr lang="en-US" sz="1800" dirty="0">
                <a:solidFill>
                  <a:schemeClr val="accent1"/>
                </a:solidFill>
              </a:rPr>
              <a:t>30 Teams meetings a day. Now it’s up to 500 a day. We’re all working better together to continue to provide amazing customer support and simplify health services for our members in a challenging time. </a:t>
            </a:r>
          </a:p>
          <a:p>
            <a:pPr algn="ctr"/>
            <a:endParaRPr lang="en-US" sz="1800" dirty="0"/>
          </a:p>
          <a:p>
            <a:pPr algn="ctr"/>
            <a:r>
              <a:rPr lang="en-US" sz="1800" dirty="0"/>
              <a:t>Dennis Armstrong, Enterprise Messaging Engineer</a:t>
            </a:r>
          </a:p>
          <a:p>
            <a:pPr algn="ctr"/>
            <a:r>
              <a:rPr lang="en-US" sz="1800" dirty="0" err="1">
                <a:solidFill>
                  <a:schemeClr val="accent1"/>
                </a:solidFill>
              </a:rPr>
              <a:t>Premera</a:t>
            </a:r>
            <a:r>
              <a:rPr lang="en-US" sz="1800" dirty="0">
                <a:solidFill>
                  <a:schemeClr val="accent1"/>
                </a:solidFill>
              </a:rPr>
              <a:t> Blue Cross</a:t>
            </a:r>
          </a:p>
        </p:txBody>
      </p:sp>
      <p:sp>
        <p:nvSpPr>
          <p:cNvPr id="40" name="TextBox 39">
            <a:extLst>
              <a:ext uri="{FF2B5EF4-FFF2-40B4-BE49-F238E27FC236}">
                <a16:creationId xmlns:a16="http://schemas.microsoft.com/office/drawing/2014/main" id="{E5387E02-5C12-499F-AD2E-D2BDA093A052}"/>
              </a:ext>
            </a:extLst>
          </p:cNvPr>
          <p:cNvSpPr txBox="1"/>
          <p:nvPr/>
        </p:nvSpPr>
        <p:spPr>
          <a:xfrm>
            <a:off x="373063" y="5951760"/>
            <a:ext cx="2176272" cy="1918115"/>
          </a:xfrm>
          <a:prstGeom prst="rect">
            <a:avLst/>
          </a:prstGeom>
          <a:solidFill>
            <a:schemeClr val="bg2"/>
          </a:solidFill>
          <a:effectLst>
            <a:outerShdw blurRad="152400" sx="102000" sy="102000" algn="tl" rotWithShape="0">
              <a:prstClr val="black">
                <a:alpha val="8000"/>
              </a:prstClr>
            </a:outerShdw>
          </a:effectLst>
        </p:spPr>
        <p:txBody>
          <a:bodyPr wrap="square" lIns="91440" tIns="0" rIns="91440" bIns="0" rtlCol="0" anchor="ctr">
            <a:noAutofit/>
          </a:bodyPr>
          <a:lstStyle/>
          <a:p>
            <a:pPr algn="ctr"/>
            <a:r>
              <a:rPr lang="en-US" sz="3200" dirty="0">
                <a:solidFill>
                  <a:schemeClr val="accent1"/>
                </a:solidFill>
                <a:latin typeface="+mj-lt"/>
              </a:rPr>
              <a:t>20M+</a:t>
            </a:r>
            <a:br>
              <a:rPr lang="en-US" sz="1600" dirty="0"/>
            </a:br>
            <a:r>
              <a:rPr lang="en-US" sz="1600" dirty="0"/>
              <a:t>daily active </a:t>
            </a:r>
          </a:p>
          <a:p>
            <a:pPr algn="ctr"/>
            <a:r>
              <a:rPr lang="en-US" sz="1600" dirty="0"/>
              <a:t>Teams users</a:t>
            </a:r>
          </a:p>
        </p:txBody>
      </p:sp>
      <p:sp>
        <p:nvSpPr>
          <p:cNvPr id="41" name="TextBox 40">
            <a:extLst>
              <a:ext uri="{FF2B5EF4-FFF2-40B4-BE49-F238E27FC236}">
                <a16:creationId xmlns:a16="http://schemas.microsoft.com/office/drawing/2014/main" id="{20F8F93C-0411-4A32-A8BF-4D5142C76512}"/>
              </a:ext>
            </a:extLst>
          </p:cNvPr>
          <p:cNvSpPr txBox="1"/>
          <p:nvPr/>
        </p:nvSpPr>
        <p:spPr>
          <a:xfrm>
            <a:off x="2801446" y="5951760"/>
            <a:ext cx="2176272" cy="1918115"/>
          </a:xfrm>
          <a:prstGeom prst="rect">
            <a:avLst/>
          </a:prstGeom>
          <a:solidFill>
            <a:schemeClr val="bg2"/>
          </a:solidFill>
          <a:effectLst>
            <a:outerShdw blurRad="152400" sx="102000" sy="102000" algn="tl" rotWithShape="0">
              <a:prstClr val="black">
                <a:alpha val="8000"/>
              </a:prstClr>
            </a:outerShdw>
          </a:effectLst>
        </p:spPr>
        <p:txBody>
          <a:bodyPr wrap="square" lIns="91440" tIns="0" rIns="91440" bIns="0" rtlCol="0" anchor="ctr">
            <a:noAutofit/>
          </a:bodyPr>
          <a:lstStyle/>
          <a:p>
            <a:pPr algn="ctr"/>
            <a:r>
              <a:rPr lang="en-US" sz="3200" dirty="0">
                <a:solidFill>
                  <a:schemeClr val="accent1"/>
                </a:solidFill>
                <a:latin typeface="+mj-lt"/>
              </a:rPr>
              <a:t>500,000+</a:t>
            </a:r>
          </a:p>
          <a:p>
            <a:pPr algn="ctr"/>
            <a:r>
              <a:rPr lang="en-US" sz="1600" dirty="0"/>
              <a:t>organizations </a:t>
            </a:r>
          </a:p>
          <a:p>
            <a:pPr algn="ctr"/>
            <a:r>
              <a:rPr lang="en-US" sz="1600" dirty="0"/>
              <a:t>use Teams</a:t>
            </a:r>
          </a:p>
        </p:txBody>
      </p:sp>
      <p:sp>
        <p:nvSpPr>
          <p:cNvPr id="42" name="TextBox 41">
            <a:extLst>
              <a:ext uri="{FF2B5EF4-FFF2-40B4-BE49-F238E27FC236}">
                <a16:creationId xmlns:a16="http://schemas.microsoft.com/office/drawing/2014/main" id="{9B90804B-C69B-47AB-BB65-EE0ADFB986BD}"/>
              </a:ext>
            </a:extLst>
          </p:cNvPr>
          <p:cNvSpPr txBox="1"/>
          <p:nvPr/>
        </p:nvSpPr>
        <p:spPr>
          <a:xfrm>
            <a:off x="5226241" y="5951760"/>
            <a:ext cx="2176272" cy="1918115"/>
          </a:xfrm>
          <a:prstGeom prst="rect">
            <a:avLst/>
          </a:prstGeom>
          <a:solidFill>
            <a:schemeClr val="bg2"/>
          </a:solidFill>
          <a:effectLst>
            <a:outerShdw blurRad="152400" sx="102000" sy="102000" algn="tl" rotWithShape="0">
              <a:prstClr val="black">
                <a:alpha val="8000"/>
              </a:prstClr>
            </a:outerShdw>
          </a:effectLst>
        </p:spPr>
        <p:txBody>
          <a:bodyPr wrap="square" lIns="91440" tIns="0" rIns="91440" bIns="0" rtlCol="0" anchor="ctr">
            <a:noAutofit/>
          </a:bodyPr>
          <a:lstStyle/>
          <a:p>
            <a:pPr algn="ctr"/>
            <a:r>
              <a:rPr lang="en-US" sz="3200" dirty="0">
                <a:solidFill>
                  <a:schemeClr val="accent1"/>
                </a:solidFill>
                <a:latin typeface="+mj-lt"/>
              </a:rPr>
              <a:t>91</a:t>
            </a:r>
          </a:p>
          <a:p>
            <a:pPr algn="ctr"/>
            <a:r>
              <a:rPr lang="en-US" sz="1600" dirty="0"/>
              <a:t>Fortune 100 companies use Teams</a:t>
            </a:r>
          </a:p>
        </p:txBody>
      </p:sp>
      <p:sp>
        <p:nvSpPr>
          <p:cNvPr id="43" name="TextBox 42">
            <a:extLst>
              <a:ext uri="{FF2B5EF4-FFF2-40B4-BE49-F238E27FC236}">
                <a16:creationId xmlns:a16="http://schemas.microsoft.com/office/drawing/2014/main" id="{0F3C4816-EB98-4732-A283-2FEF74C84B9E}"/>
              </a:ext>
            </a:extLst>
          </p:cNvPr>
          <p:cNvSpPr txBox="1"/>
          <p:nvPr/>
        </p:nvSpPr>
        <p:spPr>
          <a:xfrm>
            <a:off x="373063" y="8124986"/>
            <a:ext cx="2176272" cy="1918115"/>
          </a:xfrm>
          <a:prstGeom prst="rect">
            <a:avLst/>
          </a:prstGeom>
          <a:solidFill>
            <a:schemeClr val="bg2"/>
          </a:solidFill>
          <a:effectLst>
            <a:outerShdw blurRad="152400" sx="102000" sy="102000" algn="tl" rotWithShape="0">
              <a:prstClr val="black">
                <a:alpha val="8000"/>
              </a:prstClr>
            </a:outerShdw>
          </a:effectLst>
        </p:spPr>
        <p:txBody>
          <a:bodyPr wrap="square" lIns="91440" tIns="0" rIns="91440" bIns="0" rtlCol="0" anchor="ctr">
            <a:noAutofit/>
          </a:bodyPr>
          <a:lstStyle/>
          <a:p>
            <a:pPr algn="ctr"/>
            <a:r>
              <a:rPr lang="en-US" sz="1600" dirty="0"/>
              <a:t>Teams is in</a:t>
            </a:r>
            <a:br>
              <a:rPr lang="en-US" sz="1600" dirty="0"/>
            </a:br>
            <a:r>
              <a:rPr lang="en-US" sz="3200" dirty="0">
                <a:solidFill>
                  <a:schemeClr val="accent1"/>
                </a:solidFill>
                <a:latin typeface="+mj-lt"/>
              </a:rPr>
              <a:t>181</a:t>
            </a:r>
            <a:br>
              <a:rPr lang="en-US" sz="1600" dirty="0"/>
            </a:br>
            <a:r>
              <a:rPr lang="en-US" sz="1600" dirty="0"/>
              <a:t>markets with support for 53 languages</a:t>
            </a:r>
            <a:br>
              <a:rPr lang="en-US" sz="1600" dirty="0"/>
            </a:br>
            <a:r>
              <a:rPr lang="en-US" sz="1600" dirty="0"/>
              <a:t>(and growing)</a:t>
            </a:r>
          </a:p>
        </p:txBody>
      </p:sp>
      <p:sp>
        <p:nvSpPr>
          <p:cNvPr id="44" name="TextBox 43">
            <a:extLst>
              <a:ext uri="{FF2B5EF4-FFF2-40B4-BE49-F238E27FC236}">
                <a16:creationId xmlns:a16="http://schemas.microsoft.com/office/drawing/2014/main" id="{D3C05E91-A03E-4028-8442-D853FD699159}"/>
              </a:ext>
            </a:extLst>
          </p:cNvPr>
          <p:cNvSpPr txBox="1"/>
          <p:nvPr/>
        </p:nvSpPr>
        <p:spPr>
          <a:xfrm>
            <a:off x="5226241" y="8124986"/>
            <a:ext cx="2176272" cy="1918115"/>
          </a:xfrm>
          <a:prstGeom prst="rect">
            <a:avLst/>
          </a:prstGeom>
          <a:solidFill>
            <a:schemeClr val="bg2"/>
          </a:solidFill>
          <a:effectLst>
            <a:outerShdw blurRad="152400" sx="102000" sy="102000" algn="tl" rotWithShape="0">
              <a:prstClr val="black">
                <a:alpha val="8000"/>
              </a:prstClr>
            </a:outerShdw>
          </a:effectLst>
        </p:spPr>
        <p:txBody>
          <a:bodyPr wrap="square" lIns="91440" tIns="0" rIns="91440" bIns="0" rtlCol="0" anchor="ctr">
            <a:noAutofit/>
          </a:bodyPr>
          <a:lstStyle/>
          <a:p>
            <a:pPr algn="ctr"/>
            <a:r>
              <a:rPr lang="en-US" sz="3200" dirty="0">
                <a:solidFill>
                  <a:schemeClr val="accent1"/>
                </a:solidFill>
                <a:latin typeface="+mj-lt"/>
              </a:rPr>
              <a:t>200+</a:t>
            </a:r>
          </a:p>
          <a:p>
            <a:pPr algn="ctr"/>
            <a:r>
              <a:rPr lang="en-US" sz="1600" dirty="0"/>
              <a:t>organizations have 10,000+ active Teams users</a:t>
            </a:r>
          </a:p>
        </p:txBody>
      </p:sp>
      <p:sp>
        <p:nvSpPr>
          <p:cNvPr id="46" name="Graphic 9">
            <a:extLst>
              <a:ext uri="{FF2B5EF4-FFF2-40B4-BE49-F238E27FC236}">
                <a16:creationId xmlns:a16="http://schemas.microsoft.com/office/drawing/2014/main" id="{FF71450F-9F68-4FE7-B3E1-BC97A8CA075E}"/>
              </a:ext>
            </a:extLst>
          </p:cNvPr>
          <p:cNvSpPr/>
          <p:nvPr/>
        </p:nvSpPr>
        <p:spPr>
          <a:xfrm>
            <a:off x="3623647" y="10605505"/>
            <a:ext cx="525106" cy="467564"/>
          </a:xfrm>
          <a:custGeom>
            <a:avLst/>
            <a:gdLst>
              <a:gd name="connsiteX0" fmla="*/ 196477 w 525106"/>
              <a:gd name="connsiteY0" fmla="*/ 357948 h 467564"/>
              <a:gd name="connsiteX1" fmla="*/ 196477 w 525106"/>
              <a:gd name="connsiteY1" fmla="*/ 467565 h 467564"/>
              <a:gd name="connsiteX2" fmla="*/ 97801 w 525106"/>
              <a:gd name="connsiteY2" fmla="*/ 467565 h 467564"/>
              <a:gd name="connsiteX3" fmla="*/ 0 w 525106"/>
              <a:gd name="connsiteY3" fmla="*/ 467565 h 467564"/>
              <a:gd name="connsiteX4" fmla="*/ 0 w 525106"/>
              <a:gd name="connsiteY4" fmla="*/ 303687 h 467564"/>
              <a:gd name="connsiteX5" fmla="*/ 47260 w 525106"/>
              <a:gd name="connsiteY5" fmla="*/ 98020 h 467564"/>
              <a:gd name="connsiteX6" fmla="*/ 192320 w 525106"/>
              <a:gd name="connsiteY6" fmla="*/ 0 h 467564"/>
              <a:gd name="connsiteX7" fmla="*/ 192320 w 525106"/>
              <a:gd name="connsiteY7" fmla="*/ 86205 h 467564"/>
              <a:gd name="connsiteX8" fmla="*/ 108741 w 525106"/>
              <a:gd name="connsiteY8" fmla="*/ 152281 h 467564"/>
              <a:gd name="connsiteX9" fmla="*/ 88612 w 525106"/>
              <a:gd name="connsiteY9" fmla="*/ 248332 h 467564"/>
              <a:gd name="connsiteX10" fmla="*/ 97801 w 525106"/>
              <a:gd name="connsiteY10" fmla="*/ 248332 h 467564"/>
              <a:gd name="connsiteX11" fmla="*/ 196477 w 525106"/>
              <a:gd name="connsiteY11" fmla="*/ 248332 h 467564"/>
              <a:gd name="connsiteX12" fmla="*/ 196477 w 525106"/>
              <a:gd name="connsiteY12" fmla="*/ 357948 h 467564"/>
              <a:gd name="connsiteX13" fmla="*/ 525106 w 525106"/>
              <a:gd name="connsiteY13" fmla="*/ 357948 h 467564"/>
              <a:gd name="connsiteX14" fmla="*/ 525106 w 525106"/>
              <a:gd name="connsiteY14" fmla="*/ 467565 h 467564"/>
              <a:gd name="connsiteX15" fmla="*/ 426430 w 525106"/>
              <a:gd name="connsiteY15" fmla="*/ 467565 h 467564"/>
              <a:gd name="connsiteX16" fmla="*/ 328629 w 525106"/>
              <a:gd name="connsiteY16" fmla="*/ 467565 h 467564"/>
              <a:gd name="connsiteX17" fmla="*/ 328629 w 525106"/>
              <a:gd name="connsiteY17" fmla="*/ 303687 h 467564"/>
              <a:gd name="connsiteX18" fmla="*/ 375888 w 525106"/>
              <a:gd name="connsiteY18" fmla="*/ 98020 h 467564"/>
              <a:gd name="connsiteX19" fmla="*/ 520949 w 525106"/>
              <a:gd name="connsiteY19" fmla="*/ 0 h 467564"/>
              <a:gd name="connsiteX20" fmla="*/ 520949 w 525106"/>
              <a:gd name="connsiteY20" fmla="*/ 86205 h 467564"/>
              <a:gd name="connsiteX21" fmla="*/ 437370 w 525106"/>
              <a:gd name="connsiteY21" fmla="*/ 152281 h 467564"/>
              <a:gd name="connsiteX22" fmla="*/ 417240 w 525106"/>
              <a:gd name="connsiteY22" fmla="*/ 248332 h 467564"/>
              <a:gd name="connsiteX23" fmla="*/ 426430 w 525106"/>
              <a:gd name="connsiteY23" fmla="*/ 248332 h 467564"/>
              <a:gd name="connsiteX24" fmla="*/ 525106 w 525106"/>
              <a:gd name="connsiteY24" fmla="*/ 248332 h 467564"/>
              <a:gd name="connsiteX25" fmla="*/ 525106 w 525106"/>
              <a:gd name="connsiteY25" fmla="*/ 357948 h 467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25106" h="467564">
                <a:moveTo>
                  <a:pt x="196477" y="357948"/>
                </a:moveTo>
                <a:lnTo>
                  <a:pt x="196477" y="467565"/>
                </a:lnTo>
                <a:lnTo>
                  <a:pt x="97801" y="467565"/>
                </a:lnTo>
                <a:lnTo>
                  <a:pt x="0" y="467565"/>
                </a:lnTo>
                <a:lnTo>
                  <a:pt x="0" y="303687"/>
                </a:lnTo>
                <a:cubicBezTo>
                  <a:pt x="0" y="216169"/>
                  <a:pt x="15753" y="147687"/>
                  <a:pt x="47260" y="98020"/>
                </a:cubicBezTo>
                <a:cubicBezTo>
                  <a:pt x="78766" y="48135"/>
                  <a:pt x="127119" y="15534"/>
                  <a:pt x="192320" y="0"/>
                </a:cubicBezTo>
                <a:lnTo>
                  <a:pt x="192320" y="86205"/>
                </a:lnTo>
                <a:cubicBezTo>
                  <a:pt x="152281" y="97364"/>
                  <a:pt x="124275" y="119462"/>
                  <a:pt x="108741" y="152281"/>
                </a:cubicBezTo>
                <a:cubicBezTo>
                  <a:pt x="98239" y="175255"/>
                  <a:pt x="91456" y="207199"/>
                  <a:pt x="88612" y="248332"/>
                </a:cubicBezTo>
                <a:lnTo>
                  <a:pt x="97801" y="248332"/>
                </a:lnTo>
                <a:lnTo>
                  <a:pt x="196477" y="248332"/>
                </a:lnTo>
                <a:lnTo>
                  <a:pt x="196477" y="357948"/>
                </a:lnTo>
                <a:close/>
                <a:moveTo>
                  <a:pt x="525106" y="357948"/>
                </a:moveTo>
                <a:lnTo>
                  <a:pt x="525106" y="467565"/>
                </a:lnTo>
                <a:lnTo>
                  <a:pt x="426430" y="467565"/>
                </a:lnTo>
                <a:lnTo>
                  <a:pt x="328629" y="467565"/>
                </a:lnTo>
                <a:lnTo>
                  <a:pt x="328629" y="303687"/>
                </a:lnTo>
                <a:cubicBezTo>
                  <a:pt x="328629" y="216169"/>
                  <a:pt x="344382" y="147687"/>
                  <a:pt x="375888" y="98020"/>
                </a:cubicBezTo>
                <a:cubicBezTo>
                  <a:pt x="407395" y="48135"/>
                  <a:pt x="455748" y="15534"/>
                  <a:pt x="520949" y="0"/>
                </a:cubicBezTo>
                <a:lnTo>
                  <a:pt x="520949" y="86205"/>
                </a:lnTo>
                <a:cubicBezTo>
                  <a:pt x="480910" y="97364"/>
                  <a:pt x="452904" y="119462"/>
                  <a:pt x="437370" y="152281"/>
                </a:cubicBezTo>
                <a:cubicBezTo>
                  <a:pt x="426867" y="175255"/>
                  <a:pt x="420085" y="207199"/>
                  <a:pt x="417240" y="248332"/>
                </a:cubicBezTo>
                <a:lnTo>
                  <a:pt x="426430" y="248332"/>
                </a:lnTo>
                <a:lnTo>
                  <a:pt x="525106" y="248332"/>
                </a:lnTo>
                <a:lnTo>
                  <a:pt x="525106" y="357948"/>
                </a:lnTo>
                <a:close/>
              </a:path>
            </a:pathLst>
          </a:custGeom>
          <a:solidFill>
            <a:schemeClr val="accent1"/>
          </a:solidFill>
          <a:ln w="218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p>
        </p:txBody>
      </p:sp>
      <p:pic>
        <p:nvPicPr>
          <p:cNvPr id="47" name="Graphic 46">
            <a:extLst>
              <a:ext uri="{FF2B5EF4-FFF2-40B4-BE49-F238E27FC236}">
                <a16:creationId xmlns:a16="http://schemas.microsoft.com/office/drawing/2014/main" id="{334627F3-3898-4327-A8B5-E1A1F0AFBD9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3467" y="3703337"/>
            <a:ext cx="1177760" cy="1177758"/>
          </a:xfrm>
          <a:prstGeom prst="rect">
            <a:avLst/>
          </a:prstGeom>
        </p:spPr>
      </p:pic>
      <p:pic>
        <p:nvPicPr>
          <p:cNvPr id="48" name="Picture 47">
            <a:extLst>
              <a:ext uri="{FF2B5EF4-FFF2-40B4-BE49-F238E27FC236}">
                <a16:creationId xmlns:a16="http://schemas.microsoft.com/office/drawing/2014/main" id="{5A35769B-C5EA-482D-802B-B340D735FBF6}"/>
              </a:ext>
            </a:extLst>
          </p:cNvPr>
          <p:cNvPicPr>
            <a:picLocks noChangeAspect="1"/>
          </p:cNvPicPr>
          <p:nvPr/>
        </p:nvPicPr>
        <p:blipFill rotWithShape="1">
          <a:blip r:embed="rId6"/>
          <a:srcRect l="2757" t="2293" r="5749" b="6144"/>
          <a:stretch/>
        </p:blipFill>
        <p:spPr>
          <a:xfrm>
            <a:off x="2801446" y="8124987"/>
            <a:ext cx="2176272" cy="1918114"/>
          </a:xfrm>
          <a:prstGeom prst="rect">
            <a:avLst/>
          </a:prstGeom>
          <a:effectLst>
            <a:outerShdw blurRad="152400" sx="102000" sy="102000" algn="ctr" rotWithShape="0">
              <a:prstClr val="black">
                <a:alpha val="8000"/>
              </a:prstClr>
            </a:outerShdw>
          </a:effectLst>
        </p:spPr>
      </p:pic>
    </p:spTree>
    <p:extLst>
      <p:ext uri="{BB962C8B-B14F-4D97-AF65-F5344CB8AC3E}">
        <p14:creationId xmlns:p14="http://schemas.microsoft.com/office/powerpoint/2010/main" val="1275400672"/>
      </p:ext>
    </p:extLst>
  </p:cSld>
  <p:clrMapOvr>
    <a:masterClrMapping/>
  </p:clrMapOvr>
  <p:transition>
    <p:fade/>
  </p:transition>
</p:sld>
</file>

<file path=ppt/theme/theme1.xml><?xml version="1.0" encoding="utf-8"?>
<a:theme xmlns:a="http://schemas.openxmlformats.org/drawingml/2006/main" name="White Template">
  <a:themeElements>
    <a:clrScheme name="TS_20_Blue on White">
      <a:dk1>
        <a:srgbClr val="000000"/>
      </a:dk1>
      <a:lt1>
        <a:srgbClr val="FFFFFF"/>
      </a:lt1>
      <a:dk2>
        <a:srgbClr val="243A5E"/>
      </a:dk2>
      <a:lt2>
        <a:srgbClr val="E6E6E6"/>
      </a:lt2>
      <a:accent1>
        <a:srgbClr val="0078D4"/>
      </a:accent1>
      <a:accent2>
        <a:srgbClr val="243A5E"/>
      </a:accent2>
      <a:accent3>
        <a:srgbClr val="50E6FF"/>
      </a:accent3>
      <a:accent4>
        <a:srgbClr val="008575"/>
      </a:accent4>
      <a:accent5>
        <a:srgbClr val="274B47"/>
      </a:accent5>
      <a:accent6>
        <a:srgbClr val="737373"/>
      </a:accent6>
      <a:hlink>
        <a:srgbClr val="0078D4"/>
      </a:hlink>
      <a:folHlink>
        <a:srgbClr val="0078D4"/>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Template Starter Blue - February 2020_v6" id="{071E01FD-2079-42F8-8403-F72D98F421C4}" vid="{4AE5ECA4-1508-4F7F-B9BC-6CD0E5E51A63}"/>
    </a:ext>
  </a:extLst>
</a:theme>
</file>

<file path=ppt/theme/theme2.xml><?xml version="1.0" encoding="utf-8"?>
<a:theme xmlns:a="http://schemas.openxmlformats.org/drawingml/2006/main" name="1_White Template">
  <a:themeElements>
    <a:clrScheme name="TS_20_Blue on White">
      <a:dk1>
        <a:srgbClr val="000000"/>
      </a:dk1>
      <a:lt1>
        <a:srgbClr val="FFFFFF"/>
      </a:lt1>
      <a:dk2>
        <a:srgbClr val="243A5E"/>
      </a:dk2>
      <a:lt2>
        <a:srgbClr val="E6E6E6"/>
      </a:lt2>
      <a:accent1>
        <a:srgbClr val="0078D4"/>
      </a:accent1>
      <a:accent2>
        <a:srgbClr val="243A5E"/>
      </a:accent2>
      <a:accent3>
        <a:srgbClr val="50E6FF"/>
      </a:accent3>
      <a:accent4>
        <a:srgbClr val="008575"/>
      </a:accent4>
      <a:accent5>
        <a:srgbClr val="274B47"/>
      </a:accent5>
      <a:accent6>
        <a:srgbClr val="737373"/>
      </a:accent6>
      <a:hlink>
        <a:srgbClr val="0078D4"/>
      </a:hlink>
      <a:folHlink>
        <a:srgbClr val="0078D4"/>
      </a:folHlink>
    </a:clrScheme>
    <a:fontScheme name="Microsoft">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Template Starter Blue - February 2020_v6" id="{071E01FD-2079-42F8-8403-F72D98F421C4}" vid="{4AE5ECA4-1508-4F7F-B9BC-6CD0E5E51A6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2C28266A38B74BB8736D79589A967D" ma:contentTypeVersion="16" ma:contentTypeDescription="Create a new document." ma:contentTypeScope="" ma:versionID="326c486aa047cea965d9b669c91a0e3d">
  <xsd:schema xmlns:xsd="http://www.w3.org/2001/XMLSchema" xmlns:xs="http://www.w3.org/2001/XMLSchema" xmlns:p="http://schemas.microsoft.com/office/2006/metadata/properties" xmlns:ns1="http://schemas.microsoft.com/sharepoint/v3" xmlns:ns2="3f419478-5607-4e24-9036-5a0e9a431bae" xmlns:ns3="f369e916-4bd8-4af9-b2c4-8613bc5330ef" targetNamespace="http://schemas.microsoft.com/office/2006/metadata/properties" ma:root="true" ma:fieldsID="f5adf2f608a6f426ea7108ba8eda9a32" ns1:_="" ns2:_="" ns3:_="">
    <xsd:import namespace="http://schemas.microsoft.com/sharepoint/v3"/>
    <xsd:import namespace="3f419478-5607-4e24-9036-5a0e9a431bae"/>
    <xsd:import namespace="f369e916-4bd8-4af9-b2c4-8613bc5330e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3:LastSharedByUser" minOccurs="0"/>
                <xsd:element ref="ns3:LastSharedByTime"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419478-5607-4e24-9036-5a0e9a431b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369e916-4bd8-4af9-b2c4-8613bc5330e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LastSharedByUser" ma:index="14" nillable="true" ma:displayName="Last Shared By User" ma:hidden="true" ma:internalName="LastSharedByUser" ma:readOnly="true">
      <xsd:simpleType>
        <xsd:restriction base="dms:Note"/>
      </xsd:simpleType>
    </xsd:element>
    <xsd:element name="LastSharedByTime" ma:index="15"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7F7C0A-2D26-4524-BAB4-408016EB3BAC}"/>
</file>

<file path=customXml/itemProps2.xml><?xml version="1.0" encoding="utf-8"?>
<ds:datastoreItem xmlns:ds="http://schemas.openxmlformats.org/officeDocument/2006/customXml" ds:itemID="{F990F116-B58F-4255-B05B-DA3808E0E5C6}">
  <ds:schemaRefs>
    <ds:schemaRef ds:uri="0c1a6c9c-f016-4857-bf43-21b252e701d9"/>
    <ds:schemaRef ds:uri="http://schemas.microsoft.com/office/2006/documentManagement/types"/>
    <ds:schemaRef ds:uri="http://purl.org/dc/terms/"/>
    <ds:schemaRef ds:uri="http://www.w3.org/XML/1998/namespace"/>
    <ds:schemaRef ds:uri="http://purl.org/dc/elements/1.1/"/>
    <ds:schemaRef ds:uri="7a20bb1a-2526-436b-a0aa-406322af6dcc"/>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Blue_accent_white_background_Microsoft_template</Template>
  <TotalTime>1502</TotalTime>
  <Words>156</Words>
  <Application>Microsoft Macintosh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Segoe UI</vt:lpstr>
      <vt:lpstr>Segoe UI Semibold</vt:lpstr>
      <vt:lpstr>Wingdings</vt:lpstr>
      <vt:lpstr>White Template</vt:lpstr>
      <vt:lpstr>1_White Template</vt:lpstr>
      <vt:lpstr>PowerPoint Presentation</vt:lpstr>
    </vt:vector>
  </TitlesOfParts>
  <Manager>&lt;Comms manager name here&gt;</Manager>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name or presentation title</dc:title>
  <dc:subject>&lt;Event name&gt;</dc:subject>
  <dc:creator>Andrew Fancon [Chillbreeze]</dc:creator>
  <cp:keywords/>
  <dc:description/>
  <cp:lastModifiedBy>Quincy Kosena</cp:lastModifiedBy>
  <cp:revision>78</cp:revision>
  <dcterms:created xsi:type="dcterms:W3CDTF">2020-06-03T06:28:22Z</dcterms:created>
  <dcterms:modified xsi:type="dcterms:W3CDTF">2020-06-30T17:15:02Z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0x010100BF2C28266A38B74BB8736D79589A967D</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
  </property>
  <property fmtid="{D5CDD505-2E9C-101B-9397-08002B2CF9AE}" pid="7" name="Track">
    <vt:lpwstr/>
  </property>
  <property fmtid="{D5CDD505-2E9C-101B-9397-08002B2CF9AE}" pid="8" name="Event Location">
    <vt:lpwstr/>
  </property>
  <property fmtid="{D5CDD505-2E9C-101B-9397-08002B2CF9AE}" pid="9" name="Campaign">
    <vt:lpwstr/>
  </property>
  <property fmtid="{D5CDD505-2E9C-101B-9397-08002B2CF9AE}" pid="10" name="IsMyDocuments">
    <vt:bool>true</vt:bool>
  </property>
  <property fmtid="{D5CDD505-2E9C-101B-9397-08002B2CF9AE}" pid="11" name="MSIP_Label_f42aa342-8706-4288-bd11-ebb85995028c_Enabled">
    <vt:lpwstr>True</vt:lpwstr>
  </property>
  <property fmtid="{D5CDD505-2E9C-101B-9397-08002B2CF9AE}" pid="12" name="MSIP_Label_f42aa342-8706-4288-bd11-ebb85995028c_SiteId">
    <vt:lpwstr>72f988bf-86f1-41af-91ab-2d7cd011db47</vt:lpwstr>
  </property>
  <property fmtid="{D5CDD505-2E9C-101B-9397-08002B2CF9AE}" pid="13" name="MSIP_Label_f42aa342-8706-4288-bd11-ebb85995028c_Ref">
    <vt:lpwstr>https://api.informationprotection.azure.com/api/72f988bf-86f1-41af-91ab-2d7cd011db47</vt:lpwstr>
  </property>
  <property fmtid="{D5CDD505-2E9C-101B-9397-08002B2CF9AE}" pid="14" name="MSIP_Label_f42aa342-8706-4288-bd11-ebb85995028c_Owner">
    <vt:lpwstr>maryfj@microsoft.com</vt:lpwstr>
  </property>
  <property fmtid="{D5CDD505-2E9C-101B-9397-08002B2CF9AE}" pid="15" name="MSIP_Label_f42aa342-8706-4288-bd11-ebb85995028c_SetDate">
    <vt:lpwstr>2017-08-29T14:27:20.8568347-07:00</vt:lpwstr>
  </property>
  <property fmtid="{D5CDD505-2E9C-101B-9397-08002B2CF9AE}" pid="16" name="MSIP_Label_f42aa342-8706-4288-bd11-ebb85995028c_Name">
    <vt:lpwstr>General</vt:lpwstr>
  </property>
  <property fmtid="{D5CDD505-2E9C-101B-9397-08002B2CF9AE}" pid="17" name="MSIP_Label_f42aa342-8706-4288-bd11-ebb85995028c_Application">
    <vt:lpwstr>Microsoft Azure Information Protection</vt:lpwstr>
  </property>
  <property fmtid="{D5CDD505-2E9C-101B-9397-08002B2CF9AE}" pid="18" name="MSIP_Label_f42aa342-8706-4288-bd11-ebb85995028c_Extended_MSFT_Method">
    <vt:lpwstr>Automatic</vt:lpwstr>
  </property>
  <property fmtid="{D5CDD505-2E9C-101B-9397-08002B2CF9AE}" pid="19" name="Sensitivity">
    <vt:lpwstr>General</vt:lpwstr>
  </property>
</Properties>
</file>