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72" r:id="rId4"/>
    <p:sldMasterId id="2147484229" r:id="rId5"/>
  </p:sldMasterIdLst>
  <p:notesMasterIdLst>
    <p:notesMasterId r:id="rId7"/>
  </p:notesMasterIdLst>
  <p:handoutMasterIdLst>
    <p:handoutMasterId r:id="rId8"/>
  </p:handoutMasterIdLst>
  <p:sldIdLst>
    <p:sldId id="2055" r:id="rId6"/>
  </p:sldIdLst>
  <p:sldSz cx="7772400" cy="13716000"/>
  <p:notesSz cx="6858000" cy="9144000"/>
  <p:custDataLst>
    <p:tags r:id="rId9"/>
  </p:custDataLst>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2"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1"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9" name="Connor Schmidt" initials="CS" lastIdx="2" clrIdx="9">
    <p:extLst>
      <p:ext uri="{19B8F6BF-5375-455C-9EA6-DF929625EA0E}">
        <p15:presenceInfo xmlns:p15="http://schemas.microsoft.com/office/powerpoint/2012/main" userId="S::connor@audienz.com::09332ba3-bace-4762-933e-6733a8e21971"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uest User" initials="GU" lastIdx="5" clrIdx="5">
    <p:extLst>
      <p:ext uri="{19B8F6BF-5375-455C-9EA6-DF929625EA0E}">
        <p15:presenceInfo xmlns:p15="http://schemas.microsoft.com/office/powerpoint/2012/main" userId="S::urn:spo:anon#2a590295f9fd1bb445334102fc8e1dc7530ae8600915a969b923600a4c03b06f::" providerId="AD"/>
      </p:ext>
    </p:extLst>
  </p:cmAuthor>
  <p:cmAuthor id="6" name="Quincy Kosena" initials="QK" lastIdx="1" clrIdx="6">
    <p:extLst>
      <p:ext uri="{19B8F6BF-5375-455C-9EA6-DF929625EA0E}">
        <p15:presenceInfo xmlns:p15="http://schemas.microsoft.com/office/powerpoint/2012/main" userId="S::quincy_audienz.com#ext#@chillibreeze.com::b88ef525-edd4-441e-89da-47b8fdf14f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53BC"/>
    <a:srgbClr val="000000"/>
    <a:srgbClr val="FFFFFF"/>
    <a:srgbClr val="50E6FF"/>
    <a:srgbClr val="0069BA"/>
    <a:srgbClr val="9BF00B"/>
    <a:srgbClr val="0F780F"/>
    <a:srgbClr val="107E10"/>
    <a:srgbClr val="0E700E"/>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138AED-321B-186D-FC7F-22D21F9374CA}" v="63" dt="2020-07-30T22:24:15.6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00" d="100"/>
          <a:sy n="100" d="100"/>
        </p:scale>
        <p:origin x="2268" y="-4038"/>
      </p:cViewPr>
      <p:guideLst/>
    </p:cSldViewPr>
  </p:slideViewPr>
  <p:notesTextViewPr>
    <p:cViewPr>
      <p:scale>
        <a:sx n="1" d="1"/>
        <a:sy n="1" d="1"/>
      </p:scale>
      <p:origin x="0" y="0"/>
    </p:cViewPr>
  </p:notesTextViewPr>
  <p:notesViewPr>
    <p:cSldViewPr snapToGrid="0">
      <p:cViewPr varScale="1">
        <p:scale>
          <a:sx n="68" d="100"/>
          <a:sy n="68" d="100"/>
        </p:scale>
        <p:origin x="32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Campbell" userId="S::juliec@audienz.com::df5086f6-13ed-4e69-b43c-17720522b05d" providerId="AD" clId="Web-{EB138AED-321B-186D-FC7F-22D21F9374CA}"/>
    <pc:docChg chg="modSld">
      <pc:chgData name="Julie Campbell" userId="S::juliec@audienz.com::df5086f6-13ed-4e69-b43c-17720522b05d" providerId="AD" clId="Web-{EB138AED-321B-186D-FC7F-22D21F9374CA}" dt="2020-07-30T22:24:15.603" v="62" actId="20577"/>
      <pc:docMkLst>
        <pc:docMk/>
      </pc:docMkLst>
      <pc:sldChg chg="modSp">
        <pc:chgData name="Julie Campbell" userId="S::juliec@audienz.com::df5086f6-13ed-4e69-b43c-17720522b05d" providerId="AD" clId="Web-{EB138AED-321B-186D-FC7F-22D21F9374CA}" dt="2020-07-30T22:24:15.603" v="62" actId="20577"/>
        <pc:sldMkLst>
          <pc:docMk/>
          <pc:sldMk cId="3566901031" sldId="2055"/>
        </pc:sldMkLst>
        <pc:spChg chg="mod">
          <ac:chgData name="Julie Campbell" userId="S::juliec@audienz.com::df5086f6-13ed-4e69-b43c-17720522b05d" providerId="AD" clId="Web-{EB138AED-321B-186D-FC7F-22D21F9374CA}" dt="2020-07-30T22:24:13.978" v="0" actId="20577"/>
          <ac:spMkLst>
            <pc:docMk/>
            <pc:sldMk cId="3566901031" sldId="2055"/>
            <ac:spMk id="58" creationId="{6D8215DA-237B-47D0-B3A1-65757A357F7C}"/>
          </ac:spMkLst>
        </pc:spChg>
        <pc:spChg chg="mod">
          <ac:chgData name="Julie Campbell" userId="S::juliec@audienz.com::df5086f6-13ed-4e69-b43c-17720522b05d" providerId="AD" clId="Web-{EB138AED-321B-186D-FC7F-22D21F9374CA}" dt="2020-07-30T22:24:14.009" v="1" actId="20577"/>
          <ac:spMkLst>
            <pc:docMk/>
            <pc:sldMk cId="3566901031" sldId="2055"/>
            <ac:spMk id="59" creationId="{925FD872-22A4-4C7A-A568-9F3A4CC5BE78}"/>
          </ac:spMkLst>
        </pc:spChg>
        <pc:spChg chg="mod">
          <ac:chgData name="Julie Campbell" userId="S::juliec@audienz.com::df5086f6-13ed-4e69-b43c-17720522b05d" providerId="AD" clId="Web-{EB138AED-321B-186D-FC7F-22D21F9374CA}" dt="2020-07-30T22:24:14.025" v="2" actId="20577"/>
          <ac:spMkLst>
            <pc:docMk/>
            <pc:sldMk cId="3566901031" sldId="2055"/>
            <ac:spMk id="62" creationId="{FA480CF6-609D-4B60-964C-1C6F0EFDA258}"/>
          </ac:spMkLst>
        </pc:spChg>
        <pc:spChg chg="mod">
          <ac:chgData name="Julie Campbell" userId="S::juliec@audienz.com::df5086f6-13ed-4e69-b43c-17720522b05d" providerId="AD" clId="Web-{EB138AED-321B-186D-FC7F-22D21F9374CA}" dt="2020-07-30T22:24:14.056" v="3" actId="20577"/>
          <ac:spMkLst>
            <pc:docMk/>
            <pc:sldMk cId="3566901031" sldId="2055"/>
            <ac:spMk id="63" creationId="{DF5B5738-ADB9-4232-9AA4-6BD3FA0F9D6E}"/>
          </ac:spMkLst>
        </pc:spChg>
        <pc:spChg chg="mod">
          <ac:chgData name="Julie Campbell" userId="S::juliec@audienz.com::df5086f6-13ed-4e69-b43c-17720522b05d" providerId="AD" clId="Web-{EB138AED-321B-186D-FC7F-22D21F9374CA}" dt="2020-07-30T22:24:14.072" v="4" actId="20577"/>
          <ac:spMkLst>
            <pc:docMk/>
            <pc:sldMk cId="3566901031" sldId="2055"/>
            <ac:spMk id="64" creationId="{B35D12E9-9EFF-4D0A-84E6-D11AD64F12ED}"/>
          </ac:spMkLst>
        </pc:spChg>
        <pc:spChg chg="mod">
          <ac:chgData name="Julie Campbell" userId="S::juliec@audienz.com::df5086f6-13ed-4e69-b43c-17720522b05d" providerId="AD" clId="Web-{EB138AED-321B-186D-FC7F-22D21F9374CA}" dt="2020-07-30T22:24:14.087" v="6" actId="20577"/>
          <ac:spMkLst>
            <pc:docMk/>
            <pc:sldMk cId="3566901031" sldId="2055"/>
            <ac:spMk id="65" creationId="{507ADCEB-75E0-4E09-B89D-5543AFC2AA74}"/>
          </ac:spMkLst>
        </pc:spChg>
        <pc:spChg chg="mod">
          <ac:chgData name="Julie Campbell" userId="S::juliec@audienz.com::df5086f6-13ed-4e69-b43c-17720522b05d" providerId="AD" clId="Web-{EB138AED-321B-186D-FC7F-22D21F9374CA}" dt="2020-07-30T22:24:14.119" v="8" actId="20577"/>
          <ac:spMkLst>
            <pc:docMk/>
            <pc:sldMk cId="3566901031" sldId="2055"/>
            <ac:spMk id="69" creationId="{6280697A-971E-4FD7-B442-A0816C9C919B}"/>
          </ac:spMkLst>
        </pc:spChg>
        <pc:spChg chg="mod">
          <ac:chgData name="Julie Campbell" userId="S::juliec@audienz.com::df5086f6-13ed-4e69-b43c-17720522b05d" providerId="AD" clId="Web-{EB138AED-321B-186D-FC7F-22D21F9374CA}" dt="2020-07-30T22:24:14.150" v="9" actId="20577"/>
          <ac:spMkLst>
            <pc:docMk/>
            <pc:sldMk cId="3566901031" sldId="2055"/>
            <ac:spMk id="71" creationId="{BD3F8C1F-F633-428C-8D3F-FB32DEB24210}"/>
          </ac:spMkLst>
        </pc:spChg>
        <pc:spChg chg="mod">
          <ac:chgData name="Julie Campbell" userId="S::juliec@audienz.com::df5086f6-13ed-4e69-b43c-17720522b05d" providerId="AD" clId="Web-{EB138AED-321B-186D-FC7F-22D21F9374CA}" dt="2020-07-30T22:24:14.275" v="15" actId="20577"/>
          <ac:spMkLst>
            <pc:docMk/>
            <pc:sldMk cId="3566901031" sldId="2055"/>
            <ac:spMk id="82" creationId="{4EAAAAD4-9ACE-46E2-A028-278238EC20B8}"/>
          </ac:spMkLst>
        </pc:spChg>
        <pc:spChg chg="mod">
          <ac:chgData name="Julie Campbell" userId="S::juliec@audienz.com::df5086f6-13ed-4e69-b43c-17720522b05d" providerId="AD" clId="Web-{EB138AED-321B-186D-FC7F-22D21F9374CA}" dt="2020-07-30T22:24:14.290" v="16" actId="20577"/>
          <ac:spMkLst>
            <pc:docMk/>
            <pc:sldMk cId="3566901031" sldId="2055"/>
            <ac:spMk id="83" creationId="{39409264-63F1-456E-85AB-AC921359E956}"/>
          </ac:spMkLst>
        </pc:spChg>
        <pc:spChg chg="mod">
          <ac:chgData name="Julie Campbell" userId="S::juliec@audienz.com::df5086f6-13ed-4e69-b43c-17720522b05d" providerId="AD" clId="Web-{EB138AED-321B-186D-FC7F-22D21F9374CA}" dt="2020-07-30T22:24:14.322" v="17" actId="20577"/>
          <ac:spMkLst>
            <pc:docMk/>
            <pc:sldMk cId="3566901031" sldId="2055"/>
            <ac:spMk id="87" creationId="{D512F5DC-ED3C-4890-BA43-9064FE094422}"/>
          </ac:spMkLst>
        </pc:spChg>
        <pc:spChg chg="mod">
          <ac:chgData name="Julie Campbell" userId="S::juliec@audienz.com::df5086f6-13ed-4e69-b43c-17720522b05d" providerId="AD" clId="Web-{EB138AED-321B-186D-FC7F-22D21F9374CA}" dt="2020-07-30T22:24:14.369" v="18" actId="20577"/>
          <ac:spMkLst>
            <pc:docMk/>
            <pc:sldMk cId="3566901031" sldId="2055"/>
            <ac:spMk id="88" creationId="{883645B5-F0FB-4159-9488-42136920A081}"/>
          </ac:spMkLst>
        </pc:spChg>
        <pc:spChg chg="mod">
          <ac:chgData name="Julie Campbell" userId="S::juliec@audienz.com::df5086f6-13ed-4e69-b43c-17720522b05d" providerId="AD" clId="Web-{EB138AED-321B-186D-FC7F-22D21F9374CA}" dt="2020-07-30T22:24:14.400" v="19" actId="20577"/>
          <ac:spMkLst>
            <pc:docMk/>
            <pc:sldMk cId="3566901031" sldId="2055"/>
            <ac:spMk id="89" creationId="{F6682376-6CCC-4679-B619-BE9BC16E6BE1}"/>
          </ac:spMkLst>
        </pc:spChg>
        <pc:spChg chg="mod">
          <ac:chgData name="Julie Campbell" userId="S::juliec@audienz.com::df5086f6-13ed-4e69-b43c-17720522b05d" providerId="AD" clId="Web-{EB138AED-321B-186D-FC7F-22D21F9374CA}" dt="2020-07-30T22:24:14.415" v="21" actId="20577"/>
          <ac:spMkLst>
            <pc:docMk/>
            <pc:sldMk cId="3566901031" sldId="2055"/>
            <ac:spMk id="90" creationId="{DF110DC7-7BF0-441B-B93D-F8D98130F193}"/>
          </ac:spMkLst>
        </pc:spChg>
        <pc:spChg chg="mod">
          <ac:chgData name="Julie Campbell" userId="S::juliec@audienz.com::df5086f6-13ed-4e69-b43c-17720522b05d" providerId="AD" clId="Web-{EB138AED-321B-186D-FC7F-22D21F9374CA}" dt="2020-07-30T22:24:14.431" v="23" actId="20577"/>
          <ac:spMkLst>
            <pc:docMk/>
            <pc:sldMk cId="3566901031" sldId="2055"/>
            <ac:spMk id="92" creationId="{690836A4-AA64-4183-A389-60B049BE4238}"/>
          </ac:spMkLst>
        </pc:spChg>
        <pc:spChg chg="mod">
          <ac:chgData name="Julie Campbell" userId="S::juliec@audienz.com::df5086f6-13ed-4e69-b43c-17720522b05d" providerId="AD" clId="Web-{EB138AED-321B-186D-FC7F-22D21F9374CA}" dt="2020-07-30T22:24:14.478" v="24" actId="20577"/>
          <ac:spMkLst>
            <pc:docMk/>
            <pc:sldMk cId="3566901031" sldId="2055"/>
            <ac:spMk id="93" creationId="{DBECCEB6-E0DC-410B-A81B-E83BD1B4C3B6}"/>
          </ac:spMkLst>
        </pc:spChg>
        <pc:spChg chg="mod">
          <ac:chgData name="Julie Campbell" userId="S::juliec@audienz.com::df5086f6-13ed-4e69-b43c-17720522b05d" providerId="AD" clId="Web-{EB138AED-321B-186D-FC7F-22D21F9374CA}" dt="2020-07-30T22:24:14.509" v="25" actId="20577"/>
          <ac:spMkLst>
            <pc:docMk/>
            <pc:sldMk cId="3566901031" sldId="2055"/>
            <ac:spMk id="94" creationId="{EAC462BB-4F9B-4289-992E-0FE241D64CF3}"/>
          </ac:spMkLst>
        </pc:spChg>
        <pc:spChg chg="mod">
          <ac:chgData name="Julie Campbell" userId="S::juliec@audienz.com::df5086f6-13ed-4e69-b43c-17720522b05d" providerId="AD" clId="Web-{EB138AED-321B-186D-FC7F-22D21F9374CA}" dt="2020-07-30T22:24:14.556" v="26" actId="20577"/>
          <ac:spMkLst>
            <pc:docMk/>
            <pc:sldMk cId="3566901031" sldId="2055"/>
            <ac:spMk id="95" creationId="{C0E578E6-3B9B-4953-99D7-F557285B2668}"/>
          </ac:spMkLst>
        </pc:spChg>
        <pc:spChg chg="mod">
          <ac:chgData name="Julie Campbell" userId="S::juliec@audienz.com::df5086f6-13ed-4e69-b43c-17720522b05d" providerId="AD" clId="Web-{EB138AED-321B-186D-FC7F-22D21F9374CA}" dt="2020-07-30T22:24:14.603" v="27" actId="20577"/>
          <ac:spMkLst>
            <pc:docMk/>
            <pc:sldMk cId="3566901031" sldId="2055"/>
            <ac:spMk id="97" creationId="{8E45A3AC-F333-4D28-A63A-6DAFFFE403C6}"/>
          </ac:spMkLst>
        </pc:spChg>
        <pc:spChg chg="mod">
          <ac:chgData name="Julie Campbell" userId="S::juliec@audienz.com::df5086f6-13ed-4e69-b43c-17720522b05d" providerId="AD" clId="Web-{EB138AED-321B-186D-FC7F-22D21F9374CA}" dt="2020-07-30T22:24:14.634" v="28" actId="20577"/>
          <ac:spMkLst>
            <pc:docMk/>
            <pc:sldMk cId="3566901031" sldId="2055"/>
            <ac:spMk id="98" creationId="{33CF4FAD-5B20-4315-904A-9AB0A2F2C130}"/>
          </ac:spMkLst>
        </pc:spChg>
        <pc:spChg chg="mod">
          <ac:chgData name="Julie Campbell" userId="S::juliec@audienz.com::df5086f6-13ed-4e69-b43c-17720522b05d" providerId="AD" clId="Web-{EB138AED-321B-186D-FC7F-22D21F9374CA}" dt="2020-07-30T22:24:14.681" v="29" actId="20577"/>
          <ac:spMkLst>
            <pc:docMk/>
            <pc:sldMk cId="3566901031" sldId="2055"/>
            <ac:spMk id="99" creationId="{346A9966-A411-443D-98C3-31D74F5D5E57}"/>
          </ac:spMkLst>
        </pc:spChg>
        <pc:spChg chg="mod">
          <ac:chgData name="Julie Campbell" userId="S::juliec@audienz.com::df5086f6-13ed-4e69-b43c-17720522b05d" providerId="AD" clId="Web-{EB138AED-321B-186D-FC7F-22D21F9374CA}" dt="2020-07-30T22:24:14.712" v="30" actId="20577"/>
          <ac:spMkLst>
            <pc:docMk/>
            <pc:sldMk cId="3566901031" sldId="2055"/>
            <ac:spMk id="100" creationId="{41D97505-8D6F-4A85-AD0D-452D6E0E9EDA}"/>
          </ac:spMkLst>
        </pc:spChg>
        <pc:spChg chg="mod">
          <ac:chgData name="Julie Campbell" userId="S::juliec@audienz.com::df5086f6-13ed-4e69-b43c-17720522b05d" providerId="AD" clId="Web-{EB138AED-321B-186D-FC7F-22D21F9374CA}" dt="2020-07-30T22:24:14.759" v="31" actId="20577"/>
          <ac:spMkLst>
            <pc:docMk/>
            <pc:sldMk cId="3566901031" sldId="2055"/>
            <ac:spMk id="101" creationId="{6FD0B36B-41EE-413A-8F88-834FF4D69E21}"/>
          </ac:spMkLst>
        </pc:spChg>
        <pc:spChg chg="mod">
          <ac:chgData name="Julie Campbell" userId="S::juliec@audienz.com::df5086f6-13ed-4e69-b43c-17720522b05d" providerId="AD" clId="Web-{EB138AED-321B-186D-FC7F-22D21F9374CA}" dt="2020-07-30T22:24:14.806" v="32" actId="20577"/>
          <ac:spMkLst>
            <pc:docMk/>
            <pc:sldMk cId="3566901031" sldId="2055"/>
            <ac:spMk id="102" creationId="{D54D8CE7-A581-4008-A04B-DC12383F2833}"/>
          </ac:spMkLst>
        </pc:spChg>
        <pc:spChg chg="mod">
          <ac:chgData name="Julie Campbell" userId="S::juliec@audienz.com::df5086f6-13ed-4e69-b43c-17720522b05d" providerId="AD" clId="Web-{EB138AED-321B-186D-FC7F-22D21F9374CA}" dt="2020-07-30T22:24:14.931" v="33" actId="20577"/>
          <ac:spMkLst>
            <pc:docMk/>
            <pc:sldMk cId="3566901031" sldId="2055"/>
            <ac:spMk id="104" creationId="{FD2E9A95-1E53-4A84-A296-D528962BF7C6}"/>
          </ac:spMkLst>
        </pc:spChg>
        <pc:spChg chg="mod">
          <ac:chgData name="Julie Campbell" userId="S::juliec@audienz.com::df5086f6-13ed-4e69-b43c-17720522b05d" providerId="AD" clId="Web-{EB138AED-321B-186D-FC7F-22D21F9374CA}" dt="2020-07-30T22:24:14.978" v="34" actId="20577"/>
          <ac:spMkLst>
            <pc:docMk/>
            <pc:sldMk cId="3566901031" sldId="2055"/>
            <ac:spMk id="105" creationId="{498A0E65-0FE0-413D-B64C-47A042CB9507}"/>
          </ac:spMkLst>
        </pc:spChg>
        <pc:spChg chg="mod">
          <ac:chgData name="Julie Campbell" userId="S::juliec@audienz.com::df5086f6-13ed-4e69-b43c-17720522b05d" providerId="AD" clId="Web-{EB138AED-321B-186D-FC7F-22D21F9374CA}" dt="2020-07-30T22:24:15.009" v="35" actId="20577"/>
          <ac:spMkLst>
            <pc:docMk/>
            <pc:sldMk cId="3566901031" sldId="2055"/>
            <ac:spMk id="106" creationId="{0C03C23A-FCEB-40E3-8CEE-4DC39693CB18}"/>
          </ac:spMkLst>
        </pc:spChg>
        <pc:spChg chg="mod">
          <ac:chgData name="Julie Campbell" userId="S::juliec@audienz.com::df5086f6-13ed-4e69-b43c-17720522b05d" providerId="AD" clId="Web-{EB138AED-321B-186D-FC7F-22D21F9374CA}" dt="2020-07-30T22:24:15.056" v="36" actId="20577"/>
          <ac:spMkLst>
            <pc:docMk/>
            <pc:sldMk cId="3566901031" sldId="2055"/>
            <ac:spMk id="107" creationId="{A450F3B4-1641-4D90-9F0F-1D0F38A3FD14}"/>
          </ac:spMkLst>
        </pc:spChg>
        <pc:spChg chg="mod">
          <ac:chgData name="Julie Campbell" userId="S::juliec@audienz.com::df5086f6-13ed-4e69-b43c-17720522b05d" providerId="AD" clId="Web-{EB138AED-321B-186D-FC7F-22D21F9374CA}" dt="2020-07-30T22:24:15.103" v="37" actId="20577"/>
          <ac:spMkLst>
            <pc:docMk/>
            <pc:sldMk cId="3566901031" sldId="2055"/>
            <ac:spMk id="108" creationId="{34A9D271-B178-4D57-9C53-E13DA11114A1}"/>
          </ac:spMkLst>
        </pc:spChg>
        <pc:spChg chg="mod">
          <ac:chgData name="Julie Campbell" userId="S::juliec@audienz.com::df5086f6-13ed-4e69-b43c-17720522b05d" providerId="AD" clId="Web-{EB138AED-321B-186D-FC7F-22D21F9374CA}" dt="2020-07-30T22:24:15.150" v="38" actId="20577"/>
          <ac:spMkLst>
            <pc:docMk/>
            <pc:sldMk cId="3566901031" sldId="2055"/>
            <ac:spMk id="109" creationId="{57642FB3-B7A9-4AF4-8E62-B7A92F82B07E}"/>
          </ac:spMkLst>
        </pc:spChg>
        <pc:spChg chg="mod">
          <ac:chgData name="Julie Campbell" userId="S::juliec@audienz.com::df5086f6-13ed-4e69-b43c-17720522b05d" providerId="AD" clId="Web-{EB138AED-321B-186D-FC7F-22D21F9374CA}" dt="2020-07-30T22:24:15.181" v="39" actId="20577"/>
          <ac:spMkLst>
            <pc:docMk/>
            <pc:sldMk cId="3566901031" sldId="2055"/>
            <ac:spMk id="110" creationId="{E87BC8D9-3AE9-46F1-8130-9B4F56D6414F}"/>
          </ac:spMkLst>
        </pc:spChg>
        <pc:spChg chg="mod">
          <ac:chgData name="Julie Campbell" userId="S::juliec@audienz.com::df5086f6-13ed-4e69-b43c-17720522b05d" providerId="AD" clId="Web-{EB138AED-321B-186D-FC7F-22D21F9374CA}" dt="2020-07-30T22:24:15.212" v="41" actId="20577"/>
          <ac:spMkLst>
            <pc:docMk/>
            <pc:sldMk cId="3566901031" sldId="2055"/>
            <ac:spMk id="111" creationId="{8C6BE770-5376-4631-88B1-41FF3B7AC9C3}"/>
          </ac:spMkLst>
        </pc:spChg>
        <pc:spChg chg="mod">
          <ac:chgData name="Julie Campbell" userId="S::juliec@audienz.com::df5086f6-13ed-4e69-b43c-17720522b05d" providerId="AD" clId="Web-{EB138AED-321B-186D-FC7F-22D21F9374CA}" dt="2020-07-30T22:24:15.244" v="43" actId="20577"/>
          <ac:spMkLst>
            <pc:docMk/>
            <pc:sldMk cId="3566901031" sldId="2055"/>
            <ac:spMk id="113" creationId="{6355210B-37CC-4288-BE88-D71E15446554}"/>
          </ac:spMkLst>
        </pc:spChg>
        <pc:spChg chg="mod">
          <ac:chgData name="Julie Campbell" userId="S::juliec@audienz.com::df5086f6-13ed-4e69-b43c-17720522b05d" providerId="AD" clId="Web-{EB138AED-321B-186D-FC7F-22D21F9374CA}" dt="2020-07-30T22:24:15.275" v="44" actId="20577"/>
          <ac:spMkLst>
            <pc:docMk/>
            <pc:sldMk cId="3566901031" sldId="2055"/>
            <ac:spMk id="115" creationId="{A0B9F96D-B50F-42DF-AB20-5621795D5A17}"/>
          </ac:spMkLst>
        </pc:spChg>
        <pc:spChg chg="mod">
          <ac:chgData name="Julie Campbell" userId="S::juliec@audienz.com::df5086f6-13ed-4e69-b43c-17720522b05d" providerId="AD" clId="Web-{EB138AED-321B-186D-FC7F-22D21F9374CA}" dt="2020-07-30T22:24:15.306" v="45" actId="20577"/>
          <ac:spMkLst>
            <pc:docMk/>
            <pc:sldMk cId="3566901031" sldId="2055"/>
            <ac:spMk id="116" creationId="{3714F24E-21FB-4CE4-A40F-B58A8623E3C1}"/>
          </ac:spMkLst>
        </pc:spChg>
        <pc:spChg chg="mod">
          <ac:chgData name="Julie Campbell" userId="S::juliec@audienz.com::df5086f6-13ed-4e69-b43c-17720522b05d" providerId="AD" clId="Web-{EB138AED-321B-186D-FC7F-22D21F9374CA}" dt="2020-07-30T22:24:15.337" v="46" actId="20577"/>
          <ac:spMkLst>
            <pc:docMk/>
            <pc:sldMk cId="3566901031" sldId="2055"/>
            <ac:spMk id="117" creationId="{103E219B-621E-4872-9A67-8722A0B22A18}"/>
          </ac:spMkLst>
        </pc:spChg>
        <pc:spChg chg="mod">
          <ac:chgData name="Julie Campbell" userId="S::juliec@audienz.com::df5086f6-13ed-4e69-b43c-17720522b05d" providerId="AD" clId="Web-{EB138AED-321B-186D-FC7F-22D21F9374CA}" dt="2020-07-30T22:24:15.369" v="47" actId="20577"/>
          <ac:spMkLst>
            <pc:docMk/>
            <pc:sldMk cId="3566901031" sldId="2055"/>
            <ac:spMk id="118" creationId="{D4503C60-E8DA-4C25-820E-5CB1E336472D}"/>
          </ac:spMkLst>
        </pc:spChg>
        <pc:spChg chg="mod">
          <ac:chgData name="Julie Campbell" userId="S::juliec@audienz.com::df5086f6-13ed-4e69-b43c-17720522b05d" providerId="AD" clId="Web-{EB138AED-321B-186D-FC7F-22D21F9374CA}" dt="2020-07-30T22:24:15.400" v="48" actId="20577"/>
          <ac:spMkLst>
            <pc:docMk/>
            <pc:sldMk cId="3566901031" sldId="2055"/>
            <ac:spMk id="119" creationId="{786117D2-B41E-4597-803E-216709137579}"/>
          </ac:spMkLst>
        </pc:spChg>
        <pc:spChg chg="mod">
          <ac:chgData name="Julie Campbell" userId="S::juliec@audienz.com::df5086f6-13ed-4e69-b43c-17720522b05d" providerId="AD" clId="Web-{EB138AED-321B-186D-FC7F-22D21F9374CA}" dt="2020-07-30T22:24:15.431" v="49" actId="20577"/>
          <ac:spMkLst>
            <pc:docMk/>
            <pc:sldMk cId="3566901031" sldId="2055"/>
            <ac:spMk id="120" creationId="{593FE674-9B01-4F5E-91C8-50AE0198E9A4}"/>
          </ac:spMkLst>
        </pc:spChg>
        <pc:spChg chg="mod">
          <ac:chgData name="Julie Campbell" userId="S::juliec@audienz.com::df5086f6-13ed-4e69-b43c-17720522b05d" providerId="AD" clId="Web-{EB138AED-321B-186D-FC7F-22D21F9374CA}" dt="2020-07-30T22:24:15.447" v="51" actId="20577"/>
          <ac:spMkLst>
            <pc:docMk/>
            <pc:sldMk cId="3566901031" sldId="2055"/>
            <ac:spMk id="121" creationId="{E8972B70-3AC2-4A9C-9A70-1F2EBAB7FB88}"/>
          </ac:spMkLst>
        </pc:spChg>
        <pc:spChg chg="mod">
          <ac:chgData name="Julie Campbell" userId="S::juliec@audienz.com::df5086f6-13ed-4e69-b43c-17720522b05d" providerId="AD" clId="Web-{EB138AED-321B-186D-FC7F-22D21F9374CA}" dt="2020-07-30T22:24:15.478" v="53" actId="20577"/>
          <ac:spMkLst>
            <pc:docMk/>
            <pc:sldMk cId="3566901031" sldId="2055"/>
            <ac:spMk id="122" creationId="{97002DBA-0B0C-4F31-AF95-B668274280F9}"/>
          </ac:spMkLst>
        </pc:spChg>
        <pc:spChg chg="mod">
          <ac:chgData name="Julie Campbell" userId="S::juliec@audienz.com::df5086f6-13ed-4e69-b43c-17720522b05d" providerId="AD" clId="Web-{EB138AED-321B-186D-FC7F-22D21F9374CA}" dt="2020-07-30T22:24:15.494" v="55" actId="20577"/>
          <ac:spMkLst>
            <pc:docMk/>
            <pc:sldMk cId="3566901031" sldId="2055"/>
            <ac:spMk id="123" creationId="{EE5712FD-E35A-4341-A817-CBFDDBE93464}"/>
          </ac:spMkLst>
        </pc:spChg>
        <pc:spChg chg="mod">
          <ac:chgData name="Julie Campbell" userId="S::juliec@audienz.com::df5086f6-13ed-4e69-b43c-17720522b05d" providerId="AD" clId="Web-{EB138AED-321B-186D-FC7F-22D21F9374CA}" dt="2020-07-30T22:24:15.603" v="62" actId="20577"/>
          <ac:spMkLst>
            <pc:docMk/>
            <pc:sldMk cId="3566901031" sldId="2055"/>
            <ac:spMk id="124" creationId="{C54570C6-6AA8-4177-9418-0BC3B452470B}"/>
          </ac:spMkLst>
        </pc:spChg>
        <pc:spChg chg="mod">
          <ac:chgData name="Julie Campbell" userId="S::juliec@audienz.com::df5086f6-13ed-4e69-b43c-17720522b05d" providerId="AD" clId="Web-{EB138AED-321B-186D-FC7F-22D21F9374CA}" dt="2020-07-30T22:24:15.509" v="57" actId="20577"/>
          <ac:spMkLst>
            <pc:docMk/>
            <pc:sldMk cId="3566901031" sldId="2055"/>
            <ac:spMk id="126" creationId="{D698FB66-36F3-4457-8D27-E399FB44505B}"/>
          </ac:spMkLst>
        </pc:spChg>
        <pc:spChg chg="mod">
          <ac:chgData name="Julie Campbell" userId="S::juliec@audienz.com::df5086f6-13ed-4e69-b43c-17720522b05d" providerId="AD" clId="Web-{EB138AED-321B-186D-FC7F-22D21F9374CA}" dt="2020-07-30T22:24:15.541" v="58" actId="20577"/>
          <ac:spMkLst>
            <pc:docMk/>
            <pc:sldMk cId="3566901031" sldId="2055"/>
            <ac:spMk id="128" creationId="{209D2A37-CC8C-4B0B-AFAC-20A09EA75CBD}"/>
          </ac:spMkLst>
        </pc:spChg>
        <pc:spChg chg="mod">
          <ac:chgData name="Julie Campbell" userId="S::juliec@audienz.com::df5086f6-13ed-4e69-b43c-17720522b05d" providerId="AD" clId="Web-{EB138AED-321B-186D-FC7F-22D21F9374CA}" dt="2020-07-30T22:24:15.587" v="60" actId="20577"/>
          <ac:spMkLst>
            <pc:docMk/>
            <pc:sldMk cId="3566901031" sldId="2055"/>
            <ac:spMk id="129" creationId="{50D691A3-CCF9-45FB-881D-422DD1E242F1}"/>
          </ac:spMkLst>
        </pc:spChg>
        <pc:spChg chg="mod">
          <ac:chgData name="Julie Campbell" userId="S::juliec@audienz.com::df5086f6-13ed-4e69-b43c-17720522b05d" providerId="AD" clId="Web-{EB138AED-321B-186D-FC7F-22D21F9374CA}" dt="2020-07-30T22:24:14.165" v="11" actId="20577"/>
          <ac:spMkLst>
            <pc:docMk/>
            <pc:sldMk cId="3566901031" sldId="2055"/>
            <ac:spMk id="134" creationId="{E47B4E4E-F1FB-48F2-9942-6C05DD6811B7}"/>
          </ac:spMkLst>
        </pc:spChg>
        <pc:spChg chg="mod">
          <ac:chgData name="Julie Campbell" userId="S::juliec@audienz.com::df5086f6-13ed-4e69-b43c-17720522b05d" providerId="AD" clId="Web-{EB138AED-321B-186D-FC7F-22D21F9374CA}" dt="2020-07-30T22:24:14.197" v="12" actId="20577"/>
          <ac:spMkLst>
            <pc:docMk/>
            <pc:sldMk cId="3566901031" sldId="2055"/>
            <ac:spMk id="135" creationId="{D61335A5-F91F-4DF0-B516-2EAC2230AB7F}"/>
          </ac:spMkLst>
        </pc:spChg>
        <pc:spChg chg="mod">
          <ac:chgData name="Julie Campbell" userId="S::juliec@audienz.com::df5086f6-13ed-4e69-b43c-17720522b05d" providerId="AD" clId="Web-{EB138AED-321B-186D-FC7F-22D21F9374CA}" dt="2020-07-30T22:24:14.228" v="13" actId="20577"/>
          <ac:spMkLst>
            <pc:docMk/>
            <pc:sldMk cId="3566901031" sldId="2055"/>
            <ac:spMk id="136" creationId="{FBB8FB2C-DEFD-406F-8F39-10118047AF70}"/>
          </ac:spMkLst>
        </pc:spChg>
        <pc:spChg chg="mod">
          <ac:chgData name="Julie Campbell" userId="S::juliec@audienz.com::df5086f6-13ed-4e69-b43c-17720522b05d" providerId="AD" clId="Web-{EB138AED-321B-186D-FC7F-22D21F9374CA}" dt="2020-07-30T22:24:14.244" v="14" actId="20577"/>
          <ac:spMkLst>
            <pc:docMk/>
            <pc:sldMk cId="3566901031" sldId="2055"/>
            <ac:spMk id="137" creationId="{900EBE6E-4BF0-4227-883A-29958EB593D1}"/>
          </ac:spMkLst>
        </pc:spChg>
      </pc:sldChg>
    </pc:docChg>
  </pc:docChgLst>
  <pc:docChgLst>
    <pc:chgData name="Quincy Kosena" userId="34552e9c-390f-40b5-8a42-f626db2682ad" providerId="ADAL" clId="{62DE9237-7C03-464D-8129-258D4092F7E0}"/>
    <pc:docChg chg="modSld">
      <pc:chgData name="Quincy Kosena" userId="34552e9c-390f-40b5-8a42-f626db2682ad" providerId="ADAL" clId="{62DE9237-7C03-464D-8129-258D4092F7E0}" dt="2020-06-24T23:35:28.463" v="2" actId="20577"/>
      <pc:docMkLst>
        <pc:docMk/>
      </pc:docMkLst>
      <pc:sldChg chg="modSp">
        <pc:chgData name="Quincy Kosena" userId="34552e9c-390f-40b5-8a42-f626db2682ad" providerId="ADAL" clId="{62DE9237-7C03-464D-8129-258D4092F7E0}" dt="2020-06-24T23:35:28.463" v="2" actId="20577"/>
        <pc:sldMkLst>
          <pc:docMk/>
          <pc:sldMk cId="3566901031" sldId="2055"/>
        </pc:sldMkLst>
        <pc:spChg chg="mod">
          <ac:chgData name="Quincy Kosena" userId="34552e9c-390f-40b5-8a42-f626db2682ad" providerId="ADAL" clId="{62DE9237-7C03-464D-8129-258D4092F7E0}" dt="2020-06-24T23:35:28.463" v="2" actId="20577"/>
          <ac:spMkLst>
            <pc:docMk/>
            <pc:sldMk cId="3566901031" sldId="2055"/>
            <ac:spMk id="64" creationId="{B35D12E9-9EFF-4D0A-84E6-D11AD64F12ED}"/>
          </ac:spMkLst>
        </pc:spChg>
        <pc:spChg chg="mod">
          <ac:chgData name="Quincy Kosena" userId="34552e9c-390f-40b5-8a42-f626db2682ad" providerId="ADAL" clId="{62DE9237-7C03-464D-8129-258D4092F7E0}" dt="2020-06-24T23:35:05.775" v="1" actId="20577"/>
          <ac:spMkLst>
            <pc:docMk/>
            <pc:sldMk cId="3566901031" sldId="2055"/>
            <ac:spMk id="90" creationId="{DF110DC7-7BF0-441B-B93D-F8D98130F193}"/>
          </ac:spMkLst>
        </pc:spChg>
      </pc:sldChg>
    </pc:docChg>
  </pc:docChgLst>
  <pc:docChgLst>
    <pc:chgData name="Connor Schmidt" userId="09332ba3-bace-4762-933e-6733a8e21971" providerId="ADAL" clId="{4953686C-3C2D-4A71-8443-08C97FB6CC64}"/>
    <pc:docChg chg="undo redo custSel modSld">
      <pc:chgData name="Connor Schmidt" userId="09332ba3-bace-4762-933e-6733a8e21971" providerId="ADAL" clId="{4953686C-3C2D-4A71-8443-08C97FB6CC64}" dt="2020-06-24T18:32:49.736" v="89" actId="1036"/>
      <pc:docMkLst>
        <pc:docMk/>
      </pc:docMkLst>
      <pc:sldChg chg="modSp delCm">
        <pc:chgData name="Connor Schmidt" userId="09332ba3-bace-4762-933e-6733a8e21971" providerId="ADAL" clId="{4953686C-3C2D-4A71-8443-08C97FB6CC64}" dt="2020-06-24T18:32:49.736" v="89" actId="1036"/>
        <pc:sldMkLst>
          <pc:docMk/>
          <pc:sldMk cId="3566901031" sldId="2055"/>
        </pc:sldMkLst>
        <pc:spChg chg="mod">
          <ac:chgData name="Connor Schmidt" userId="09332ba3-bace-4762-933e-6733a8e21971" providerId="ADAL" clId="{4953686C-3C2D-4A71-8443-08C97FB6CC64}" dt="2020-06-24T18:32:49.736" v="89" actId="1036"/>
          <ac:spMkLst>
            <pc:docMk/>
            <pc:sldMk cId="3566901031" sldId="2055"/>
            <ac:spMk id="58" creationId="{6D8215DA-237B-47D0-B3A1-65757A357F7C}"/>
          </ac:spMkLst>
        </pc:spChg>
        <pc:spChg chg="mod">
          <ac:chgData name="Connor Schmidt" userId="09332ba3-bace-4762-933e-6733a8e21971" providerId="ADAL" clId="{4953686C-3C2D-4A71-8443-08C97FB6CC64}" dt="2020-06-24T18:27:24.845" v="14" actId="20577"/>
          <ac:spMkLst>
            <pc:docMk/>
            <pc:sldMk cId="3566901031" sldId="2055"/>
            <ac:spMk id="64" creationId="{B35D12E9-9EFF-4D0A-84E6-D11AD64F12ED}"/>
          </ac:spMkLst>
        </pc:spChg>
        <pc:spChg chg="mod">
          <ac:chgData name="Connor Schmidt" userId="09332ba3-bace-4762-933e-6733a8e21971" providerId="ADAL" clId="{4953686C-3C2D-4A71-8443-08C97FB6CC64}" dt="2020-06-24T18:28:43.884" v="29" actId="20577"/>
          <ac:spMkLst>
            <pc:docMk/>
            <pc:sldMk cId="3566901031" sldId="2055"/>
            <ac:spMk id="89" creationId="{F6682376-6CCC-4679-B619-BE9BC16E6BE1}"/>
          </ac:spMkLst>
        </pc:spChg>
        <pc:spChg chg="mod">
          <ac:chgData name="Connor Schmidt" userId="09332ba3-bace-4762-933e-6733a8e21971" providerId="ADAL" clId="{4953686C-3C2D-4A71-8443-08C97FB6CC64}" dt="2020-06-24T18:29:09.612" v="46" actId="20577"/>
          <ac:spMkLst>
            <pc:docMk/>
            <pc:sldMk cId="3566901031" sldId="2055"/>
            <ac:spMk id="90" creationId="{DF110DC7-7BF0-441B-B93D-F8D98130F193}"/>
          </ac:spMkLst>
        </pc:spChg>
        <pc:spChg chg="mod">
          <ac:chgData name="Connor Schmidt" userId="09332ba3-bace-4762-933e-6733a8e21971" providerId="ADAL" clId="{4953686C-3C2D-4A71-8443-08C97FB6CC64}" dt="2020-06-24T18:28:45.296" v="31" actId="20577"/>
          <ac:spMkLst>
            <pc:docMk/>
            <pc:sldMk cId="3566901031" sldId="2055"/>
            <ac:spMk id="111" creationId="{8C6BE770-5376-4631-88B1-41FF3B7AC9C3}"/>
          </ac:spMkLst>
        </pc:spChg>
        <pc:spChg chg="mod">
          <ac:chgData name="Connor Schmidt" userId="09332ba3-bace-4762-933e-6733a8e21971" providerId="ADAL" clId="{4953686C-3C2D-4A71-8443-08C97FB6CC64}" dt="2020-06-24T18:30:58.813" v="70" actId="1076"/>
          <ac:spMkLst>
            <pc:docMk/>
            <pc:sldMk cId="3566901031" sldId="2055"/>
            <ac:spMk id="122" creationId="{97002DBA-0B0C-4F31-AF95-B668274280F9}"/>
          </ac:spMkLst>
        </pc:spChg>
        <pc:spChg chg="mod">
          <ac:chgData name="Connor Schmidt" userId="09332ba3-bace-4762-933e-6733a8e21971" providerId="ADAL" clId="{4953686C-3C2D-4A71-8443-08C97FB6CC64}" dt="2020-06-24T18:30:43.305" v="68" actId="1076"/>
          <ac:spMkLst>
            <pc:docMk/>
            <pc:sldMk cId="3566901031" sldId="2055"/>
            <ac:spMk id="123" creationId="{EE5712FD-E35A-4341-A817-CBFDDBE93464}"/>
          </ac:spMkLst>
        </pc:spChg>
        <pc:spChg chg="mod">
          <ac:chgData name="Connor Schmidt" userId="09332ba3-bace-4762-933e-6733a8e21971" providerId="ADAL" clId="{4953686C-3C2D-4A71-8443-08C97FB6CC64}" dt="2020-06-24T18:32:23.507" v="83" actId="20577"/>
          <ac:spMkLst>
            <pc:docMk/>
            <pc:sldMk cId="3566901031" sldId="2055"/>
            <ac:spMk id="128" creationId="{209D2A37-CC8C-4B0B-AFAC-20A09EA75CBD}"/>
          </ac:spMkLst>
        </pc:spChg>
        <pc:spChg chg="mod">
          <ac:chgData name="Connor Schmidt" userId="09332ba3-bace-4762-933e-6733a8e21971" providerId="ADAL" clId="{4953686C-3C2D-4A71-8443-08C97FB6CC64}" dt="2020-06-24T18:30:23.177" v="64" actId="1076"/>
          <ac:spMkLst>
            <pc:docMk/>
            <pc:sldMk cId="3566901031" sldId="2055"/>
            <ac:spMk id="137" creationId="{900EBE6E-4BF0-4227-883A-29958EB593D1}"/>
          </ac:spMkLst>
        </pc:spChg>
        <pc:grpChg chg="mod">
          <ac:chgData name="Connor Schmidt" userId="09332ba3-bace-4762-933e-6733a8e21971" providerId="ADAL" clId="{4953686C-3C2D-4A71-8443-08C97FB6CC64}" dt="2020-06-24T18:30:49.351" v="69" actId="1076"/>
          <ac:grpSpMkLst>
            <pc:docMk/>
            <pc:sldMk cId="3566901031" sldId="2055"/>
            <ac:grpSpMk id="81" creationId="{ADA18F88-81AF-4BC2-81BE-1777BF29CCFC}"/>
          </ac:grpSpMkLst>
        </pc:grpChg>
        <pc:grpChg chg="mod">
          <ac:chgData name="Connor Schmidt" userId="09332ba3-bace-4762-933e-6733a8e21971" providerId="ADAL" clId="{4953686C-3C2D-4A71-8443-08C97FB6CC64}" dt="2020-06-24T18:31:05.328" v="71" actId="1076"/>
          <ac:grpSpMkLst>
            <pc:docMk/>
            <pc:sldMk cId="3566901031" sldId="2055"/>
            <ac:grpSpMk id="91" creationId="{3C0360E9-CE63-4A67-9AA2-A325E50EE23A}"/>
          </ac:grpSpMkLst>
        </pc:grpChg>
      </pc:sldChg>
    </pc:docChg>
  </pc:docChgLst>
  <pc:docChgLst>
    <pc:chgData name="Mary Lisa Newman" userId="9c8cba21-67a1-4aa9-98ba-c4ca1eda0aa0" providerId="ADAL" clId="{7219C269-CC29-41AC-B572-B077C53329E3}"/>
    <pc:docChg chg="modSld">
      <pc:chgData name="Mary Lisa Newman" userId="9c8cba21-67a1-4aa9-98ba-c4ca1eda0aa0" providerId="ADAL" clId="{7219C269-CC29-41AC-B572-B077C53329E3}" dt="2020-07-01T23:58:40.167" v="10" actId="13926"/>
      <pc:docMkLst>
        <pc:docMk/>
      </pc:docMkLst>
      <pc:sldChg chg="modSp">
        <pc:chgData name="Mary Lisa Newman" userId="9c8cba21-67a1-4aa9-98ba-c4ca1eda0aa0" providerId="ADAL" clId="{7219C269-CC29-41AC-B572-B077C53329E3}" dt="2020-07-01T23:58:40.167" v="10" actId="13926"/>
        <pc:sldMkLst>
          <pc:docMk/>
          <pc:sldMk cId="3566901031" sldId="2055"/>
        </pc:sldMkLst>
        <pc:spChg chg="mod">
          <ac:chgData name="Mary Lisa Newman" userId="9c8cba21-67a1-4aa9-98ba-c4ca1eda0aa0" providerId="ADAL" clId="{7219C269-CC29-41AC-B572-B077C53329E3}" dt="2020-07-01T23:57:51.459" v="0" actId="13926"/>
          <ac:spMkLst>
            <pc:docMk/>
            <pc:sldMk cId="3566901031" sldId="2055"/>
            <ac:spMk id="59" creationId="{925FD872-22A4-4C7A-A568-9F3A4CC5BE78}"/>
          </ac:spMkLst>
        </pc:spChg>
        <pc:spChg chg="mod">
          <ac:chgData name="Mary Lisa Newman" userId="9c8cba21-67a1-4aa9-98ba-c4ca1eda0aa0" providerId="ADAL" clId="{7219C269-CC29-41AC-B572-B077C53329E3}" dt="2020-07-01T23:57:56.319" v="1" actId="13926"/>
          <ac:spMkLst>
            <pc:docMk/>
            <pc:sldMk cId="3566901031" sldId="2055"/>
            <ac:spMk id="71" creationId="{BD3F8C1F-F633-428C-8D3F-FB32DEB24210}"/>
          </ac:spMkLst>
        </pc:spChg>
        <pc:spChg chg="mod">
          <ac:chgData name="Mary Lisa Newman" userId="9c8cba21-67a1-4aa9-98ba-c4ca1eda0aa0" providerId="ADAL" clId="{7219C269-CC29-41AC-B572-B077C53329E3}" dt="2020-07-01T23:58:13.800" v="5" actId="13926"/>
          <ac:spMkLst>
            <pc:docMk/>
            <pc:sldMk cId="3566901031" sldId="2055"/>
            <ac:spMk id="89" creationId="{F6682376-6CCC-4679-B619-BE9BC16E6BE1}"/>
          </ac:spMkLst>
        </pc:spChg>
        <pc:spChg chg="mod">
          <ac:chgData name="Mary Lisa Newman" userId="9c8cba21-67a1-4aa9-98ba-c4ca1eda0aa0" providerId="ADAL" clId="{7219C269-CC29-41AC-B572-B077C53329E3}" dt="2020-07-01T23:58:17.288" v="6" actId="13926"/>
          <ac:spMkLst>
            <pc:docMk/>
            <pc:sldMk cId="3566901031" sldId="2055"/>
            <ac:spMk id="90" creationId="{DF110DC7-7BF0-441B-B93D-F8D98130F193}"/>
          </ac:spMkLst>
        </pc:spChg>
        <pc:spChg chg="mod">
          <ac:chgData name="Mary Lisa Newman" userId="9c8cba21-67a1-4aa9-98ba-c4ca1eda0aa0" providerId="ADAL" clId="{7219C269-CC29-41AC-B572-B077C53329E3}" dt="2020-07-01T23:58:08.209" v="4" actId="13926"/>
          <ac:spMkLst>
            <pc:docMk/>
            <pc:sldMk cId="3566901031" sldId="2055"/>
            <ac:spMk id="111" creationId="{8C6BE770-5376-4631-88B1-41FF3B7AC9C3}"/>
          </ac:spMkLst>
        </pc:spChg>
        <pc:spChg chg="mod">
          <ac:chgData name="Mary Lisa Newman" userId="9c8cba21-67a1-4aa9-98ba-c4ca1eda0aa0" providerId="ADAL" clId="{7219C269-CC29-41AC-B572-B077C53329E3}" dt="2020-07-01T23:58:26.194" v="8" actId="13926"/>
          <ac:spMkLst>
            <pc:docMk/>
            <pc:sldMk cId="3566901031" sldId="2055"/>
            <ac:spMk id="128" creationId="{209D2A37-CC8C-4B0B-AFAC-20A09EA75CBD}"/>
          </ac:spMkLst>
        </pc:spChg>
        <pc:spChg chg="mod">
          <ac:chgData name="Mary Lisa Newman" userId="9c8cba21-67a1-4aa9-98ba-c4ca1eda0aa0" providerId="ADAL" clId="{7219C269-CC29-41AC-B572-B077C53329E3}" dt="2020-07-01T23:58:40.167" v="10" actId="13926"/>
          <ac:spMkLst>
            <pc:docMk/>
            <pc:sldMk cId="3566901031" sldId="2055"/>
            <ac:spMk id="129" creationId="{50D691A3-CCF9-45FB-881D-422DD1E242F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7/30/2020 3:24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2457450" y="685800"/>
            <a:ext cx="19431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7/30/2020 3:20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57450" y="685800"/>
            <a:ext cx="19431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6CE63F-9E7F-4C04-9D0D-FCA25A8E9E86}" type="datetime8">
              <a:rPr lang="en-US" smtClean="0"/>
              <a:t>7/30/2020 3:20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882840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75E6D0A6-B8CA-4ACA-831D-6F009C2601E4}"/>
              </a:ext>
            </a:extLst>
          </p:cNvPr>
          <p:cNvPicPr>
            <a:picLocks noChangeAspect="1"/>
          </p:cNvPicPr>
          <p:nvPr userDrawn="1"/>
        </p:nvPicPr>
        <p:blipFill>
          <a:blip r:embed="rId2"/>
          <a:stretch>
            <a:fillRect/>
          </a:stretch>
        </p:blipFill>
        <p:spPr>
          <a:xfrm>
            <a:off x="47625" y="47626"/>
            <a:ext cx="2191776" cy="982367"/>
          </a:xfrm>
          <a:prstGeom prst="rect">
            <a:avLst/>
          </a:prstGeom>
        </p:spPr>
      </p:pic>
      <p:sp>
        <p:nvSpPr>
          <p:cNvPr id="21" name="TextBox 20">
            <a:extLst>
              <a:ext uri="{FF2B5EF4-FFF2-40B4-BE49-F238E27FC236}">
                <a16:creationId xmlns:a16="http://schemas.microsoft.com/office/drawing/2014/main" id="{96AA149E-96FE-43A7-8174-5E461FC9B410}"/>
              </a:ext>
            </a:extLst>
          </p:cNvPr>
          <p:cNvSpPr txBox="1"/>
          <p:nvPr userDrawn="1"/>
        </p:nvSpPr>
        <p:spPr>
          <a:xfrm>
            <a:off x="345764" y="1127254"/>
            <a:ext cx="7056750"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marL="0" marR="0" lvl="0" indent="0" algn="l" defTabSz="914367" rtl="0" eaLnBrk="1" fontAlgn="auto" latinLnBrk="0" hangingPunct="1">
              <a:lnSpc>
                <a:spcPct val="9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0078D4"/>
              </a:solidFill>
              <a:effectLst/>
              <a:uLnTx/>
              <a:uFillTx/>
              <a:latin typeface="Segoe UI Semibold"/>
              <a:ea typeface="+mn-ea"/>
              <a:cs typeface="+mn-cs"/>
            </a:endParaRPr>
          </a:p>
        </p:txBody>
      </p:sp>
      <p:sp>
        <p:nvSpPr>
          <p:cNvPr id="22" name="TextBox 21">
            <a:extLst>
              <a:ext uri="{FF2B5EF4-FFF2-40B4-BE49-F238E27FC236}">
                <a16:creationId xmlns:a16="http://schemas.microsoft.com/office/drawing/2014/main" id="{5B29FDB2-E723-484D-8E40-4AFDCA8A6023}"/>
              </a:ext>
            </a:extLst>
          </p:cNvPr>
          <p:cNvSpPr txBox="1"/>
          <p:nvPr userDrawn="1"/>
        </p:nvSpPr>
        <p:spPr>
          <a:xfrm>
            <a:off x="345764" y="2236728"/>
            <a:ext cx="7056750" cy="276999"/>
          </a:xfrm>
          <a:prstGeom prst="rect">
            <a:avLst/>
          </a:prstGeom>
          <a:noFill/>
        </p:spPr>
        <p:txBody>
          <a:bodyPr wrap="square" lIns="0" tIns="0" rIns="0" bIns="0" rtlCol="0">
            <a:noAutofit/>
          </a:bodyPr>
          <a:lstStyle>
            <a:defPPr>
              <a:defRPr lang="en-US"/>
            </a:defPPr>
            <a:lvl1pPr>
              <a:defRPr sz="1800"/>
            </a:lvl1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23" name="Text Placeholder 28">
            <a:extLst>
              <a:ext uri="{FF2B5EF4-FFF2-40B4-BE49-F238E27FC236}">
                <a16:creationId xmlns:a16="http://schemas.microsoft.com/office/drawing/2014/main" id="{F9052538-E0F7-4EEE-B032-EDDF094E8ACE}"/>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a:lnSpc>
                <a:spcPct val="90000"/>
              </a:lnSpc>
            </a:pPr>
            <a:r>
              <a:rPr lang="en-US"/>
              <a:t>Click to edit Master text styles</a:t>
            </a:r>
          </a:p>
        </p:txBody>
      </p:sp>
      <p:sp>
        <p:nvSpPr>
          <p:cNvPr id="24" name="Text Placeholder 30">
            <a:extLst>
              <a:ext uri="{FF2B5EF4-FFF2-40B4-BE49-F238E27FC236}">
                <a16:creationId xmlns:a16="http://schemas.microsoft.com/office/drawing/2014/main" id="{7481ABB0-6FAE-4F60-89FE-83B3D3DBF8D7}"/>
              </a:ext>
            </a:extLst>
          </p:cNvPr>
          <p:cNvSpPr>
            <a:spLocks noGrp="1"/>
          </p:cNvSpPr>
          <p:nvPr>
            <p:ph type="body" sz="quarter" idx="11"/>
          </p:nvPr>
        </p:nvSpPr>
        <p:spPr>
          <a:xfrm>
            <a:off x="373063" y="2236728"/>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42" indent="0">
              <a:buNone/>
              <a:defRPr lang="en-US" sz="1765" smtClean="0"/>
            </a:lvl3pPr>
            <a:lvl4pPr marL="884858" indent="0">
              <a:buNone/>
              <a:defRPr lang="en-US" sz="1765" smtClean="0"/>
            </a:lvl4pPr>
            <a:lvl5pPr marL="1376195" indent="0">
              <a:buNone/>
              <a:defRPr lang="en-US" sz="1765"/>
            </a:lvl5pPr>
          </a:lstStyle>
          <a:p>
            <a:pPr marL="0" lvl="0" defTabSz="914367"/>
            <a:r>
              <a:rPr lang="en-US"/>
              <a:t>Click to edit Master text styles</a:t>
            </a:r>
          </a:p>
        </p:txBody>
      </p:sp>
    </p:spTree>
    <p:extLst>
      <p:ext uri="{BB962C8B-B14F-4D97-AF65-F5344CB8AC3E}">
        <p14:creationId xmlns:p14="http://schemas.microsoft.com/office/powerpoint/2010/main" val="81432534"/>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1944">
          <p15:clr>
            <a:srgbClr val="5ACBF0"/>
          </p15:clr>
        </p15:guide>
        <p15:guide id="29" orient="horz" pos="3768">
          <p15:clr>
            <a:srgbClr val="5ACBF0"/>
          </p15:clr>
        </p15:guide>
        <p15:guide id="30" orient="horz" pos="1224">
          <p15:clr>
            <a:srgbClr val="5ACBF0"/>
          </p15:clr>
        </p15:guide>
        <p15:guide id="31" orient="horz" pos="1440">
          <p15:clr>
            <a:srgbClr val="5ACBF0"/>
          </p15:clr>
        </p15:guide>
        <p15:guide id="32" orient="horz" pos="1728">
          <p15:clr>
            <a:srgbClr val="5ACBF0"/>
          </p15:clr>
        </p15:guide>
        <p15:guide id="33" orient="horz" pos="2184">
          <p15:clr>
            <a:srgbClr val="5ACBF0"/>
          </p15:clr>
        </p15:guide>
        <p15:guide id="34" orient="horz" pos="3984">
          <p15:clr>
            <a:srgbClr val="5ACBF0"/>
          </p15:clr>
        </p15:guide>
        <p15:guide id="35" orient="horz" pos="4200">
          <p15:clr>
            <a:srgbClr val="5ACBF0"/>
          </p15:clr>
        </p15:guide>
        <p15:guide id="36" orient="horz" pos="5784">
          <p15:clr>
            <a:srgbClr val="5ACBF0"/>
          </p15:clr>
        </p15:guide>
        <p15:guide id="37" orient="horz" pos="6000">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7" userDrawn="1">
          <p15:clr>
            <a:srgbClr val="A4A3A4"/>
          </p15:clr>
        </p15:guide>
        <p15:guide id="7" pos="613" userDrawn="1">
          <p15:clr>
            <a:srgbClr val="A4A3A4"/>
          </p15:clr>
        </p15:guide>
        <p15:guide id="8" pos="876" userDrawn="1">
          <p15:clr>
            <a:srgbClr val="A4A3A4"/>
          </p15:clr>
        </p15:guide>
        <p15:guide id="9" pos="992" userDrawn="1">
          <p15:clr>
            <a:srgbClr val="A4A3A4"/>
          </p15:clr>
        </p15:guide>
        <p15:guide id="10" pos="1254" userDrawn="1">
          <p15:clr>
            <a:srgbClr val="A4A3A4"/>
          </p15:clr>
        </p15:guide>
        <p15:guide id="11" pos="1370" userDrawn="1">
          <p15:clr>
            <a:srgbClr val="A4A3A4"/>
          </p15:clr>
        </p15:guide>
        <p15:guide id="12" pos="1633" userDrawn="1">
          <p15:clr>
            <a:srgbClr val="A4A3A4"/>
          </p15:clr>
        </p15:guide>
        <p15:guide id="13" pos="1749"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9" userDrawn="1">
          <p15:clr>
            <a:srgbClr val="A4A3A4"/>
          </p15:clr>
        </p15:guide>
        <p15:guide id="28" orient="horz" pos="1810" userDrawn="1">
          <p15:clr>
            <a:srgbClr val="5ACBF0"/>
          </p15:clr>
        </p15:guide>
        <p15:guide id="29" orient="horz" pos="2542" userDrawn="1">
          <p15:clr>
            <a:srgbClr val="5ACBF0"/>
          </p15:clr>
        </p15:guide>
        <p15:guide id="30" orient="horz" pos="576"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914404"/>
            <a:ext cx="7024307" cy="2299173"/>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32" y="4096511"/>
            <a:ext cx="7024307" cy="3931495"/>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3716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8" y="0"/>
            <a:ext cx="373075" cy="117043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marL="0" marR="0" lvl="0" indent="0" algn="ctr" defTabSz="2507681" rtl="0" eaLnBrk="1" fontAlgn="base" latinLnBrk="0" hangingPunct="1">
              <a:lnSpc>
                <a:spcPct val="90000"/>
              </a:lnSpc>
              <a:spcBef>
                <a:spcPct val="0"/>
              </a:spcBef>
              <a:spcAft>
                <a:spcPct val="0"/>
              </a:spcAft>
              <a:buClrTx/>
              <a:buSzTx/>
              <a:buFontTx/>
              <a:buNone/>
              <a:tabLst/>
              <a:defRPr/>
            </a:pPr>
            <a:endParaRPr kumimoji="0" lang="en-US" sz="6456" b="0" i="0" u="none" strike="noStrike" kern="120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0"/>
            <a:ext cx="186538"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marL="0" marR="0" lvl="0" indent="0" algn="ctr" defTabSz="2507681" rtl="0" eaLnBrk="1" fontAlgn="base" latinLnBrk="0" hangingPunct="1">
              <a:lnSpc>
                <a:spcPct val="90000"/>
              </a:lnSpc>
              <a:spcBef>
                <a:spcPct val="0"/>
              </a:spcBef>
              <a:spcAft>
                <a:spcPct val="0"/>
              </a:spcAft>
              <a:buClrTx/>
              <a:buSzTx/>
              <a:buFontTx/>
              <a:buNone/>
              <a:tabLst/>
              <a:defRPr/>
            </a:pPr>
            <a:endParaRPr kumimoji="0" lang="en-US" sz="6456" b="0" i="0" u="none" strike="noStrike" kern="120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tretch/>
        </p:blipFill>
        <p:spPr>
          <a:xfrm rot="5400000">
            <a:off x="5024545" y="2930511"/>
            <a:ext cx="7252712" cy="1391690"/>
          </a:xfrm>
          <a:prstGeom prst="rect">
            <a:avLst/>
          </a:prstGeom>
        </p:spPr>
      </p:pic>
    </p:spTree>
    <p:extLst>
      <p:ext uri="{BB962C8B-B14F-4D97-AF65-F5344CB8AC3E}">
        <p14:creationId xmlns:p14="http://schemas.microsoft.com/office/powerpoint/2010/main" val="3258367030"/>
      </p:ext>
    </p:extLst>
  </p:cSld>
  <p:clrMap bg1="lt1" tx1="dk1" bg2="lt2" tx2="dk2" accent1="accent1" accent2="accent2" accent3="accent3" accent4="accent4" accent5="accent5" accent6="accent6" hlink="hlink" folHlink="folHlink"/>
  <p:sldLayoutIdLst>
    <p:sldLayoutId id="2147484673" r:id="rId1"/>
  </p:sldLayoutIdLst>
  <p:transition>
    <p:fade/>
  </p:transition>
  <p:hf sldNum="0" hdr="0" ftr="0" dt="0"/>
  <p:txStyles>
    <p:titleStyle>
      <a:lvl1pPr algn="l" defTabSz="2508407" rtl="0" eaLnBrk="1" latinLnBrk="0" hangingPunct="1">
        <a:lnSpc>
          <a:spcPct val="100000"/>
        </a:lnSpc>
        <a:spcBef>
          <a:spcPct val="0"/>
        </a:spcBef>
        <a:buNone/>
        <a:defRPr lang="en-US" sz="7470" b="0" kern="1200" cap="none" spc="-134" baseline="0" dirty="0" smtClean="0">
          <a:ln w="3175">
            <a:noFill/>
          </a:ln>
          <a:solidFill>
            <a:schemeClr val="tx1"/>
          </a:solidFill>
          <a:effectLst/>
          <a:latin typeface="+mj-lt"/>
          <a:ea typeface="+mn-ea"/>
          <a:cs typeface="Segoe UI" pitchFamily="34" charset="0"/>
        </a:defRPr>
      </a:lvl1pPr>
    </p:titleStyle>
    <p:bodyStyle>
      <a:lvl1pPr marL="614771"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40"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464" marR="0" indent="-537925"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6965" marR="0" indent="-486692"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659" marR="0" indent="-452539"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11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6pPr>
      <a:lvl7pPr marL="815232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7pPr>
      <a:lvl8pPr marL="940652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8pPr>
      <a:lvl9pPr marL="1066073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9pPr>
    </p:bodyStyle>
    <p:otherStyle>
      <a:defPPr>
        <a:defRPr lang="en-US"/>
      </a:defPPr>
      <a:lvl1pPr marL="0" algn="l" defTabSz="2508407" rtl="0" eaLnBrk="1" latinLnBrk="0" hangingPunct="1">
        <a:defRPr sz="4841" kern="1200">
          <a:solidFill>
            <a:schemeClr val="tx1"/>
          </a:solidFill>
          <a:latin typeface="+mn-lt"/>
          <a:ea typeface="+mn-ea"/>
          <a:cs typeface="+mn-cs"/>
        </a:defRPr>
      </a:lvl1pPr>
      <a:lvl2pPr marL="1254205" algn="l" defTabSz="2508407" rtl="0" eaLnBrk="1" latinLnBrk="0" hangingPunct="1">
        <a:defRPr sz="4841" kern="1200">
          <a:solidFill>
            <a:schemeClr val="tx1"/>
          </a:solidFill>
          <a:latin typeface="+mn-lt"/>
          <a:ea typeface="+mn-ea"/>
          <a:cs typeface="+mn-cs"/>
        </a:defRPr>
      </a:lvl2pPr>
      <a:lvl3pPr marL="2508407" algn="l" defTabSz="2508407" rtl="0" eaLnBrk="1" latinLnBrk="0" hangingPunct="1">
        <a:defRPr sz="4841" kern="1200">
          <a:solidFill>
            <a:schemeClr val="tx1"/>
          </a:solidFill>
          <a:latin typeface="+mn-lt"/>
          <a:ea typeface="+mn-ea"/>
          <a:cs typeface="+mn-cs"/>
        </a:defRPr>
      </a:lvl3pPr>
      <a:lvl4pPr marL="3762611" algn="l" defTabSz="2508407" rtl="0" eaLnBrk="1" latinLnBrk="0" hangingPunct="1">
        <a:defRPr sz="4841" kern="1200">
          <a:solidFill>
            <a:schemeClr val="tx1"/>
          </a:solidFill>
          <a:latin typeface="+mn-lt"/>
          <a:ea typeface="+mn-ea"/>
          <a:cs typeface="+mn-cs"/>
        </a:defRPr>
      </a:lvl4pPr>
      <a:lvl5pPr marL="5016814" algn="l" defTabSz="2508407" rtl="0" eaLnBrk="1" latinLnBrk="0" hangingPunct="1">
        <a:defRPr sz="4841" kern="1200">
          <a:solidFill>
            <a:schemeClr val="tx1"/>
          </a:solidFill>
          <a:latin typeface="+mn-lt"/>
          <a:ea typeface="+mn-ea"/>
          <a:cs typeface="+mn-cs"/>
        </a:defRPr>
      </a:lvl5pPr>
      <a:lvl6pPr marL="6271020" algn="l" defTabSz="2508407" rtl="0" eaLnBrk="1" latinLnBrk="0" hangingPunct="1">
        <a:defRPr sz="4841" kern="1200">
          <a:solidFill>
            <a:schemeClr val="tx1"/>
          </a:solidFill>
          <a:latin typeface="+mn-lt"/>
          <a:ea typeface="+mn-ea"/>
          <a:cs typeface="+mn-cs"/>
        </a:defRPr>
      </a:lvl6pPr>
      <a:lvl7pPr marL="7525221" algn="l" defTabSz="2508407" rtl="0" eaLnBrk="1" latinLnBrk="0" hangingPunct="1">
        <a:defRPr sz="4841" kern="1200">
          <a:solidFill>
            <a:schemeClr val="tx1"/>
          </a:solidFill>
          <a:latin typeface="+mn-lt"/>
          <a:ea typeface="+mn-ea"/>
          <a:cs typeface="+mn-cs"/>
        </a:defRPr>
      </a:lvl7pPr>
      <a:lvl8pPr marL="8779426" algn="l" defTabSz="2508407" rtl="0" eaLnBrk="1" latinLnBrk="0" hangingPunct="1">
        <a:defRPr sz="4841" kern="1200">
          <a:solidFill>
            <a:schemeClr val="tx1"/>
          </a:solidFill>
          <a:latin typeface="+mn-lt"/>
          <a:ea typeface="+mn-ea"/>
          <a:cs typeface="+mn-cs"/>
        </a:defRPr>
      </a:lvl8pPr>
      <a:lvl9pPr marL="10033631" algn="l" defTabSz="2508407"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p15:clr>
            <a:srgbClr val="C35EA4"/>
          </p15:clr>
        </p15:guide>
        <p15:guide id="17" pos="4663">
          <p15:clr>
            <a:srgbClr val="C35EA4"/>
          </p15:clr>
        </p15:guide>
        <p15:guide id="25" orient="horz" pos="738">
          <p15:clr>
            <a:srgbClr val="C35EA4"/>
          </p15:clr>
        </p15:guide>
        <p15:guide id="26" orient="horz" pos="1632">
          <p15:clr>
            <a:srgbClr val="C35EA4"/>
          </p15:clr>
        </p15:guide>
        <p15:guide id="27" orient="horz" pos="233">
          <p15:clr>
            <a:srgbClr val="A4A3A4"/>
          </p15:clr>
        </p15:guide>
        <p15:guide id="28" pos="118">
          <p15:clr>
            <a:srgbClr val="A4A3A4"/>
          </p15:clr>
        </p15:guide>
        <p15:guide id="29" orient="horz" pos="8390">
          <p15:clr>
            <a:srgbClr val="A4A3A4"/>
          </p15:clr>
        </p15:guide>
        <p15:guide id="30" pos="4778">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19" y="914402"/>
            <a:ext cx="7024307" cy="353174"/>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29" y="2871008"/>
            <a:ext cx="7024307" cy="1027974"/>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7772400" cy="13716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2" y="0"/>
            <a:ext cx="373075" cy="117043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16586" tIns="93269" rIns="116586" bIns="93269" numCol="1" spcCol="0" rtlCol="0" fromWordArt="0" anchor="t" anchorCtr="0" forceAA="0" compatLnSpc="1">
            <a:prstTxWarp prst="textNoShape">
              <a:avLst/>
            </a:prstTxWarp>
            <a:noAutofit/>
          </a:bodyPr>
          <a:lstStyle/>
          <a:p>
            <a:pPr algn="ctr" defTabSz="594423" fontAlgn="base">
              <a:lnSpc>
                <a:spcPct val="90000"/>
              </a:lnSpc>
              <a:spcBef>
                <a:spcPct val="0"/>
              </a:spcBef>
              <a:spcAft>
                <a:spcPct val="0"/>
              </a:spcAft>
            </a:pPr>
            <a:endParaRPr lang="en-US" sz="153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186537"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16586" tIns="93269" rIns="116586" bIns="93269" numCol="1" spcCol="0" rtlCol="0" fromWordArt="0" anchor="t" anchorCtr="0" forceAA="0" compatLnSpc="1">
            <a:prstTxWarp prst="textNoShape">
              <a:avLst/>
            </a:prstTxWarp>
            <a:noAutofit/>
          </a:bodyPr>
          <a:lstStyle/>
          <a:p>
            <a:pPr algn="ctr" defTabSz="594423" fontAlgn="base">
              <a:lnSpc>
                <a:spcPct val="90000"/>
              </a:lnSpc>
              <a:spcBef>
                <a:spcPct val="0"/>
              </a:spcBef>
              <a:spcAft>
                <a:spcPct val="0"/>
              </a:spcAft>
            </a:pPr>
            <a:endParaRPr lang="en-US" sz="153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rcRect l="762"/>
          <a:stretch/>
        </p:blipFill>
        <p:spPr>
          <a:xfrm rot="5400000">
            <a:off x="1390460" y="6484921"/>
            <a:ext cx="13716000" cy="746165"/>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1" r:id="rId1"/>
  </p:sldLayoutIdLst>
  <p:transition>
    <p:fade/>
  </p:transition>
  <p:hf sldNum="0" hdr="0" ftr="0" dt="0"/>
  <p:txStyles>
    <p:titleStyle>
      <a:lvl1pPr algn="l" defTabSz="594595" rtl="0" eaLnBrk="1" latinLnBrk="0" hangingPunct="1">
        <a:lnSpc>
          <a:spcPct val="100000"/>
        </a:lnSpc>
        <a:spcBef>
          <a:spcPct val="0"/>
        </a:spcBef>
        <a:buNone/>
        <a:defRPr lang="en-US" sz="2295" b="0" kern="1200" cap="none" spc="-32" baseline="0" dirty="0" smtClean="0">
          <a:ln w="3175">
            <a:noFill/>
          </a:ln>
          <a:solidFill>
            <a:schemeClr val="tx1"/>
          </a:solidFill>
          <a:effectLst/>
          <a:latin typeface="+mj-lt"/>
          <a:ea typeface="+mn-ea"/>
          <a:cs typeface="Segoe UI" pitchFamily="34" charset="0"/>
        </a:defRPr>
      </a:lvl1pPr>
    </p:titleStyle>
    <p:bodyStyle>
      <a:lvl1pPr marL="145726" marR="0" indent="-145726" algn="l" defTabSz="594595"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785" kern="1200" spc="0" baseline="0">
          <a:solidFill>
            <a:schemeClr val="tx1"/>
          </a:solidFill>
          <a:latin typeface="+mn-lt"/>
          <a:ea typeface="+mn-ea"/>
          <a:cs typeface="Segoe UI" panose="020B0502040204020203" pitchFamily="34" charset="0"/>
        </a:defRPr>
      </a:lvl1pPr>
      <a:lvl2pPr marL="291451" marR="0" indent="-145726" algn="l" defTabSz="594595"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275" kern="1200" spc="0" baseline="0">
          <a:solidFill>
            <a:schemeClr val="tx1"/>
          </a:solidFill>
          <a:latin typeface="+mn-lt"/>
          <a:ea typeface="+mn-ea"/>
          <a:cs typeface="+mn-cs"/>
        </a:defRPr>
      </a:lvl2pPr>
      <a:lvl3pPr marL="418961" marR="0" indent="-127510" algn="l" defTabSz="594595"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20" kern="1200" spc="0" baseline="0">
          <a:solidFill>
            <a:schemeClr val="tx1"/>
          </a:solidFill>
          <a:latin typeface="+mn-lt"/>
          <a:ea typeface="+mn-ea"/>
          <a:cs typeface="+mn-cs"/>
        </a:defRPr>
      </a:lvl3pPr>
      <a:lvl4pPr marL="537364" marR="0" indent="-115366" algn="l" defTabSz="594595"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892" kern="1200" spc="0" baseline="0">
          <a:solidFill>
            <a:schemeClr val="tx1"/>
          </a:solidFill>
          <a:latin typeface="+mn-lt"/>
          <a:ea typeface="+mn-ea"/>
          <a:cs typeface="+mn-cs"/>
        </a:defRPr>
      </a:lvl4pPr>
      <a:lvl5pPr marL="652730" marR="0" indent="-107271" algn="l" defTabSz="594595"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892" kern="1200" spc="0" baseline="0">
          <a:solidFill>
            <a:schemeClr val="tx1"/>
          </a:solidFill>
          <a:latin typeface="+mn-lt"/>
          <a:ea typeface="+mn-ea"/>
          <a:cs typeface="+mn-cs"/>
        </a:defRPr>
      </a:lvl5pPr>
      <a:lvl6pPr marL="1635136" indent="-148650" algn="l" defTabSz="594595" rtl="0" eaLnBrk="1" latinLnBrk="0" hangingPunct="1">
        <a:spcBef>
          <a:spcPct val="20000"/>
        </a:spcBef>
        <a:buFont typeface="Arial" pitchFamily="34" charset="0"/>
        <a:buChar char="•"/>
        <a:defRPr sz="1275" kern="1200">
          <a:solidFill>
            <a:schemeClr val="tx1"/>
          </a:solidFill>
          <a:latin typeface="+mn-lt"/>
          <a:ea typeface="+mn-ea"/>
          <a:cs typeface="+mn-cs"/>
        </a:defRPr>
      </a:lvl6pPr>
      <a:lvl7pPr marL="1932434" indent="-148650" algn="l" defTabSz="594595" rtl="0" eaLnBrk="1" latinLnBrk="0" hangingPunct="1">
        <a:spcBef>
          <a:spcPct val="20000"/>
        </a:spcBef>
        <a:buFont typeface="Arial" pitchFamily="34" charset="0"/>
        <a:buChar char="•"/>
        <a:defRPr sz="1275" kern="1200">
          <a:solidFill>
            <a:schemeClr val="tx1"/>
          </a:solidFill>
          <a:latin typeface="+mn-lt"/>
          <a:ea typeface="+mn-ea"/>
          <a:cs typeface="+mn-cs"/>
        </a:defRPr>
      </a:lvl7pPr>
      <a:lvl8pPr marL="2229732" indent="-148650" algn="l" defTabSz="594595" rtl="0" eaLnBrk="1" latinLnBrk="0" hangingPunct="1">
        <a:spcBef>
          <a:spcPct val="20000"/>
        </a:spcBef>
        <a:buFont typeface="Arial" pitchFamily="34" charset="0"/>
        <a:buChar char="•"/>
        <a:defRPr sz="1275" kern="1200">
          <a:solidFill>
            <a:schemeClr val="tx1"/>
          </a:solidFill>
          <a:latin typeface="+mn-lt"/>
          <a:ea typeface="+mn-ea"/>
          <a:cs typeface="+mn-cs"/>
        </a:defRPr>
      </a:lvl8pPr>
      <a:lvl9pPr marL="2527030" indent="-148650" algn="l" defTabSz="594595" rtl="0" eaLnBrk="1" latinLnBrk="0" hangingPunct="1">
        <a:spcBef>
          <a:spcPct val="20000"/>
        </a:spcBef>
        <a:buFont typeface="Arial" pitchFamily="34" charset="0"/>
        <a:buChar char="•"/>
        <a:defRPr sz="1275" kern="1200">
          <a:solidFill>
            <a:schemeClr val="tx1"/>
          </a:solidFill>
          <a:latin typeface="+mn-lt"/>
          <a:ea typeface="+mn-ea"/>
          <a:cs typeface="+mn-cs"/>
        </a:defRPr>
      </a:lvl9pPr>
    </p:bodyStyle>
    <p:otherStyle>
      <a:defPPr>
        <a:defRPr lang="en-US"/>
      </a:defPPr>
      <a:lvl1pPr marL="0" algn="l" defTabSz="594595" rtl="0" eaLnBrk="1" latinLnBrk="0" hangingPunct="1">
        <a:defRPr sz="1147" kern="1200">
          <a:solidFill>
            <a:schemeClr val="tx1"/>
          </a:solidFill>
          <a:latin typeface="+mn-lt"/>
          <a:ea typeface="+mn-ea"/>
          <a:cs typeface="+mn-cs"/>
        </a:defRPr>
      </a:lvl1pPr>
      <a:lvl2pPr marL="297297" algn="l" defTabSz="594595" rtl="0" eaLnBrk="1" latinLnBrk="0" hangingPunct="1">
        <a:defRPr sz="1147" kern="1200">
          <a:solidFill>
            <a:schemeClr val="tx1"/>
          </a:solidFill>
          <a:latin typeface="+mn-lt"/>
          <a:ea typeface="+mn-ea"/>
          <a:cs typeface="+mn-cs"/>
        </a:defRPr>
      </a:lvl2pPr>
      <a:lvl3pPr marL="594595" algn="l" defTabSz="594595" rtl="0" eaLnBrk="1" latinLnBrk="0" hangingPunct="1">
        <a:defRPr sz="1147" kern="1200">
          <a:solidFill>
            <a:schemeClr val="tx1"/>
          </a:solidFill>
          <a:latin typeface="+mn-lt"/>
          <a:ea typeface="+mn-ea"/>
          <a:cs typeface="+mn-cs"/>
        </a:defRPr>
      </a:lvl3pPr>
      <a:lvl4pPr marL="891892" algn="l" defTabSz="594595" rtl="0" eaLnBrk="1" latinLnBrk="0" hangingPunct="1">
        <a:defRPr sz="1147" kern="1200">
          <a:solidFill>
            <a:schemeClr val="tx1"/>
          </a:solidFill>
          <a:latin typeface="+mn-lt"/>
          <a:ea typeface="+mn-ea"/>
          <a:cs typeface="+mn-cs"/>
        </a:defRPr>
      </a:lvl4pPr>
      <a:lvl5pPr marL="1189190" algn="l" defTabSz="594595" rtl="0" eaLnBrk="1" latinLnBrk="0" hangingPunct="1">
        <a:defRPr sz="1147" kern="1200">
          <a:solidFill>
            <a:schemeClr val="tx1"/>
          </a:solidFill>
          <a:latin typeface="+mn-lt"/>
          <a:ea typeface="+mn-ea"/>
          <a:cs typeface="+mn-cs"/>
        </a:defRPr>
      </a:lvl5pPr>
      <a:lvl6pPr marL="1486488" algn="l" defTabSz="594595" rtl="0" eaLnBrk="1" latinLnBrk="0" hangingPunct="1">
        <a:defRPr sz="1147" kern="1200">
          <a:solidFill>
            <a:schemeClr val="tx1"/>
          </a:solidFill>
          <a:latin typeface="+mn-lt"/>
          <a:ea typeface="+mn-ea"/>
          <a:cs typeface="+mn-cs"/>
        </a:defRPr>
      </a:lvl6pPr>
      <a:lvl7pPr marL="1783786" algn="l" defTabSz="594595" rtl="0" eaLnBrk="1" latinLnBrk="0" hangingPunct="1">
        <a:defRPr sz="1147" kern="1200">
          <a:solidFill>
            <a:schemeClr val="tx1"/>
          </a:solidFill>
          <a:latin typeface="+mn-lt"/>
          <a:ea typeface="+mn-ea"/>
          <a:cs typeface="+mn-cs"/>
        </a:defRPr>
      </a:lvl7pPr>
      <a:lvl8pPr marL="2081083" algn="l" defTabSz="594595" rtl="0" eaLnBrk="1" latinLnBrk="0" hangingPunct="1">
        <a:defRPr sz="1147" kern="1200">
          <a:solidFill>
            <a:schemeClr val="tx1"/>
          </a:solidFill>
          <a:latin typeface="+mn-lt"/>
          <a:ea typeface="+mn-ea"/>
          <a:cs typeface="+mn-cs"/>
        </a:defRPr>
      </a:lvl8pPr>
      <a:lvl9pPr marL="2378381" algn="l" defTabSz="594595" rtl="0" eaLnBrk="1" latinLnBrk="0" hangingPunct="1">
        <a:defRPr sz="1147"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4" userDrawn="1">
          <p15:clr>
            <a:srgbClr val="C35EA4"/>
          </p15:clr>
        </p15:guide>
        <p15:guide id="17" pos="4662" userDrawn="1">
          <p15:clr>
            <a:srgbClr val="C35EA4"/>
          </p15:clr>
        </p15:guide>
        <p15:guide id="25" orient="horz" pos="738" userDrawn="1">
          <p15:clr>
            <a:srgbClr val="C35EA4"/>
          </p15:clr>
        </p15:guide>
        <p15:guide id="26" orient="horz" pos="8280" userDrawn="1">
          <p15:clr>
            <a:srgbClr val="C35EA4"/>
          </p15:clr>
        </p15:guide>
        <p15:guide id="27" orient="horz" pos="368" userDrawn="1">
          <p15:clr>
            <a:srgbClr val="A4A3A4"/>
          </p15:clr>
        </p15:guide>
        <p15:guide id="28" pos="118" userDrawn="1">
          <p15:clr>
            <a:srgbClr val="A4A3A4"/>
          </p15:clr>
        </p15:guide>
        <p15:guide id="29" orient="horz" pos="8270"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6D8215DA-237B-47D0-B3A1-65757A357F7C}"/>
              </a:ext>
            </a:extLst>
          </p:cNvPr>
          <p:cNvSpPr/>
          <p:nvPr/>
        </p:nvSpPr>
        <p:spPr bwMode="auto">
          <a:xfrm>
            <a:off x="0" y="4544142"/>
            <a:ext cx="7772400" cy="9170371"/>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pt-br" sz="2000" dirty="0">
              <a:solidFill>
                <a:srgbClr val="FFFFFF"/>
              </a:solidFill>
              <a:ea typeface="Segoe UI" pitchFamily="34" charset="0"/>
              <a:cs typeface="Segoe UI" pitchFamily="34" charset="0"/>
            </a:endParaRPr>
          </a:p>
        </p:txBody>
      </p:sp>
      <p:sp>
        <p:nvSpPr>
          <p:cNvPr id="59" name="Text Placeholder 1">
            <a:extLst>
              <a:ext uri="{FF2B5EF4-FFF2-40B4-BE49-F238E27FC236}">
                <a16:creationId xmlns:a16="http://schemas.microsoft.com/office/drawing/2014/main" id="{925FD872-22A4-4C7A-A568-9F3A4CC5BE78}"/>
              </a:ext>
            </a:extLst>
          </p:cNvPr>
          <p:cNvSpPr>
            <a:spLocks noGrp="1"/>
          </p:cNvSpPr>
          <p:nvPr>
            <p:ph type="body" sz="quarter" idx="10"/>
          </p:nvPr>
        </p:nvSpPr>
        <p:spPr>
          <a:xfrm>
            <a:off x="373063" y="1127254"/>
            <a:ext cx="7029451" cy="1172994"/>
          </a:xfrm>
        </p:spPr>
        <p:txBody>
          <a:bodyPr vert="horz" wrap="square" lIns="0" tIns="0" rIns="0" bIns="0" rtlCol="0" anchor="t">
            <a:noAutofit/>
          </a:bodyPr>
          <a:lstStyle/>
          <a:p>
            <a:pPr algn="l" rtl="0"/>
            <a:r>
              <a:rPr lang="pt-br" b="0" i="0" u="none" baseline="0" dirty="0">
                <a:solidFill>
                  <a:schemeClr val="tx1"/>
                </a:solidFill>
              </a:rPr>
              <a:t>Agora é a hora </a:t>
            </a:r>
            <a:br>
              <a:rPr lang="th-TH" b="0" i="0" u="none" baseline="0" dirty="0">
                <a:solidFill>
                  <a:schemeClr val="tx1"/>
                </a:solidFill>
              </a:rPr>
            </a:br>
            <a:r>
              <a:rPr lang="pt-br" b="0" i="0" u="none" baseline="0" dirty="0">
                <a:solidFill>
                  <a:schemeClr val="tx1"/>
                </a:solidFill>
              </a:rPr>
              <a:t>do </a:t>
            </a:r>
            <a:r>
              <a:rPr lang="pt-br" b="0" i="0" u="none" baseline="0" dirty="0"/>
              <a:t>Microsoft Teams</a:t>
            </a:r>
            <a:endParaRPr lang="pt-br" b="0" i="0" u="none" baseline="0" dirty="0">
              <a:cs typeface="Segoe UI Semibold"/>
            </a:endParaRPr>
          </a:p>
        </p:txBody>
      </p:sp>
      <p:sp>
        <p:nvSpPr>
          <p:cNvPr id="62" name="Freeform: Shape 61">
            <a:extLst>
              <a:ext uri="{FF2B5EF4-FFF2-40B4-BE49-F238E27FC236}">
                <a16:creationId xmlns:a16="http://schemas.microsoft.com/office/drawing/2014/main" id="{FA480CF6-609D-4B60-964C-1C6F0EFDA258}"/>
              </a:ext>
            </a:extLst>
          </p:cNvPr>
          <p:cNvSpPr/>
          <p:nvPr/>
        </p:nvSpPr>
        <p:spPr bwMode="auto">
          <a:xfrm>
            <a:off x="4600461" y="525698"/>
            <a:ext cx="3171939" cy="2565622"/>
          </a:xfrm>
          <a:custGeom>
            <a:avLst/>
            <a:gdLst>
              <a:gd name="connsiteX0" fmla="*/ 1996282 w 3171939"/>
              <a:gd name="connsiteY0" fmla="*/ 0 h 2565622"/>
              <a:gd name="connsiteX1" fmla="*/ 3112422 w 3171939"/>
              <a:gd name="connsiteY1" fmla="*/ 340933 h 2565622"/>
              <a:gd name="connsiteX2" fmla="*/ 3171939 w 3171939"/>
              <a:gd name="connsiteY2" fmla="*/ 385438 h 2565622"/>
              <a:gd name="connsiteX3" fmla="*/ 3171939 w 3171939"/>
              <a:gd name="connsiteY3" fmla="*/ 1134705 h 2565622"/>
              <a:gd name="connsiteX4" fmla="*/ 3122182 w 3171939"/>
              <a:gd name="connsiteY4" fmla="*/ 1068167 h 2565622"/>
              <a:gd name="connsiteX5" fmla="*/ 1996282 w 3171939"/>
              <a:gd name="connsiteY5" fmla="*/ 537198 h 2565622"/>
              <a:gd name="connsiteX6" fmla="*/ 537198 w 3171939"/>
              <a:gd name="connsiteY6" fmla="*/ 1996275 h 2565622"/>
              <a:gd name="connsiteX7" fmla="*/ 651860 w 3171939"/>
              <a:gd name="connsiteY7" fmla="*/ 2564214 h 2565622"/>
              <a:gd name="connsiteX8" fmla="*/ 652539 w 3171939"/>
              <a:gd name="connsiteY8" fmla="*/ 2565622 h 2565622"/>
              <a:gd name="connsiteX9" fmla="*/ 83505 w 3171939"/>
              <a:gd name="connsiteY9" fmla="*/ 2565622 h 2565622"/>
              <a:gd name="connsiteX10" fmla="*/ 40558 w 3171939"/>
              <a:gd name="connsiteY10" fmla="*/ 2398594 h 2565622"/>
              <a:gd name="connsiteX11" fmla="*/ 0 w 3171939"/>
              <a:gd name="connsiteY11" fmla="*/ 1996275 h 2565622"/>
              <a:gd name="connsiteX12" fmla="*/ 1996282 w 3171939"/>
              <a:gd name="connsiteY12" fmla="*/ 0 h 256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71939" h="2565622">
                <a:moveTo>
                  <a:pt x="1996282" y="0"/>
                </a:moveTo>
                <a:cubicBezTo>
                  <a:pt x="2409726" y="0"/>
                  <a:pt x="2793814" y="125686"/>
                  <a:pt x="3112422" y="340933"/>
                </a:cubicBezTo>
                <a:lnTo>
                  <a:pt x="3171939" y="385438"/>
                </a:lnTo>
                <a:lnTo>
                  <a:pt x="3171939" y="1134705"/>
                </a:lnTo>
                <a:lnTo>
                  <a:pt x="3122182" y="1068167"/>
                </a:lnTo>
                <a:cubicBezTo>
                  <a:pt x="2854565" y="743891"/>
                  <a:pt x="2449562" y="537198"/>
                  <a:pt x="1996282" y="537198"/>
                </a:cubicBezTo>
                <a:cubicBezTo>
                  <a:pt x="1190452" y="537198"/>
                  <a:pt x="537198" y="1190449"/>
                  <a:pt x="537198" y="1996275"/>
                </a:cubicBezTo>
                <a:cubicBezTo>
                  <a:pt x="537198" y="2197732"/>
                  <a:pt x="578027" y="2389652"/>
                  <a:pt x="651860" y="2564214"/>
                </a:cubicBezTo>
                <a:lnTo>
                  <a:pt x="652539" y="2565622"/>
                </a:lnTo>
                <a:lnTo>
                  <a:pt x="83505" y="2565622"/>
                </a:lnTo>
                <a:lnTo>
                  <a:pt x="40558" y="2398594"/>
                </a:lnTo>
                <a:cubicBezTo>
                  <a:pt x="13965" y="2268642"/>
                  <a:pt x="0" y="2134089"/>
                  <a:pt x="0" y="1996275"/>
                </a:cubicBezTo>
                <a:cubicBezTo>
                  <a:pt x="0" y="893763"/>
                  <a:pt x="893766" y="0"/>
                  <a:pt x="1996282" y="0"/>
                </a:cubicBezTo>
                <a:close/>
              </a:path>
            </a:pathLst>
          </a:custGeom>
          <a:solidFill>
            <a:schemeClr val="bg1"/>
          </a:solidFill>
          <a:ln>
            <a:noFill/>
            <a:headEnd type="none" w="med" len="med"/>
            <a:tailEnd type="none" w="med" len="med"/>
          </a:ln>
          <a:effectLst>
            <a:outerShdw blurRad="152400" sx="102000" sy="102000" algn="ctr" rotWithShape="0">
              <a:prstClr val="black">
                <a:alpha val="8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rtl="0" fontAlgn="base">
              <a:spcBef>
                <a:spcPct val="0"/>
              </a:spcBef>
              <a:spcAft>
                <a:spcPct val="0"/>
              </a:spcAft>
            </a:pPr>
            <a:endParaRPr lang="pt-br" sz="1600" dirty="0">
              <a:solidFill>
                <a:srgbClr val="FFFFFF"/>
              </a:solidFill>
              <a:latin typeface="+mj-lt"/>
              <a:cs typeface="Segoe UI" pitchFamily="34" charset="0"/>
            </a:endParaRPr>
          </a:p>
        </p:txBody>
      </p:sp>
      <p:sp>
        <p:nvSpPr>
          <p:cNvPr id="63" name="Freeform: Shape 62">
            <a:extLst>
              <a:ext uri="{FF2B5EF4-FFF2-40B4-BE49-F238E27FC236}">
                <a16:creationId xmlns:a16="http://schemas.microsoft.com/office/drawing/2014/main" id="{DF5B5738-ADB9-4232-9AA4-6BD3FA0F9D6E}"/>
              </a:ext>
            </a:extLst>
          </p:cNvPr>
          <p:cNvSpPr/>
          <p:nvPr/>
        </p:nvSpPr>
        <p:spPr bwMode="auto">
          <a:xfrm>
            <a:off x="4600370" y="525698"/>
            <a:ext cx="3172030" cy="2565622"/>
          </a:xfrm>
          <a:custGeom>
            <a:avLst/>
            <a:gdLst>
              <a:gd name="connsiteX0" fmla="*/ 194213 w 3172030"/>
              <a:gd name="connsiteY0" fmla="*/ 1137571 h 2565622"/>
              <a:gd name="connsiteX1" fmla="*/ 677115 w 3172030"/>
              <a:gd name="connsiteY1" fmla="*/ 1367665 h 2565622"/>
              <a:gd name="connsiteX2" fmla="*/ 628682 w 3172030"/>
              <a:gd name="connsiteY2" fmla="*/ 2511172 h 2565622"/>
              <a:gd name="connsiteX3" fmla="*/ 651678 w 3172030"/>
              <a:gd name="connsiteY3" fmla="*/ 2565622 h 2565622"/>
              <a:gd name="connsiteX4" fmla="*/ 83634 w 3172030"/>
              <a:gd name="connsiteY4" fmla="*/ 2565622 h 2565622"/>
              <a:gd name="connsiteX5" fmla="*/ 78105 w 3172030"/>
              <a:gd name="connsiteY5" fmla="*/ 2548941 h 2565622"/>
              <a:gd name="connsiteX6" fmla="*/ 194213 w 3172030"/>
              <a:gd name="connsiteY6" fmla="*/ 1137571 h 2565622"/>
              <a:gd name="connsiteX7" fmla="*/ 1978875 w 3172030"/>
              <a:gd name="connsiteY7" fmla="*/ 77 h 2565622"/>
              <a:gd name="connsiteX8" fmla="*/ 3052558 w 3172030"/>
              <a:gd name="connsiteY8" fmla="*/ 302276 h 2565622"/>
              <a:gd name="connsiteX9" fmla="*/ 3172030 w 3172030"/>
              <a:gd name="connsiteY9" fmla="*/ 383546 h 2565622"/>
              <a:gd name="connsiteX10" fmla="*/ 3172030 w 3172030"/>
              <a:gd name="connsiteY10" fmla="*/ 1131459 h 2565622"/>
              <a:gd name="connsiteX11" fmla="*/ 3040592 w 3172030"/>
              <a:gd name="connsiteY11" fmla="*/ 973881 h 2565622"/>
              <a:gd name="connsiteX12" fmla="*/ 1983561 w 3172030"/>
              <a:gd name="connsiteY12" fmla="*/ 534973 h 256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72030" h="2565622">
                <a:moveTo>
                  <a:pt x="194213" y="1137571"/>
                </a:moveTo>
                <a:lnTo>
                  <a:pt x="677115" y="1367665"/>
                </a:lnTo>
                <a:cubicBezTo>
                  <a:pt x="501855" y="1735481"/>
                  <a:pt x="492111" y="2148049"/>
                  <a:pt x="628682" y="2511172"/>
                </a:cubicBezTo>
                <a:lnTo>
                  <a:pt x="651678" y="2565622"/>
                </a:lnTo>
                <a:lnTo>
                  <a:pt x="83634" y="2565622"/>
                </a:lnTo>
                <a:lnTo>
                  <a:pt x="78105" y="2548941"/>
                </a:lnTo>
                <a:cubicBezTo>
                  <a:pt x="-53587" y="2091503"/>
                  <a:pt x="-21258" y="1589779"/>
                  <a:pt x="194213" y="1137571"/>
                </a:cubicBezTo>
                <a:close/>
                <a:moveTo>
                  <a:pt x="1978875" y="77"/>
                </a:moveTo>
                <a:cubicBezTo>
                  <a:pt x="2368463" y="-3336"/>
                  <a:pt x="2738427" y="106327"/>
                  <a:pt x="3052558" y="302276"/>
                </a:cubicBezTo>
                <a:lnTo>
                  <a:pt x="3172030" y="383546"/>
                </a:lnTo>
                <a:lnTo>
                  <a:pt x="3172030" y="1131459"/>
                </a:lnTo>
                <a:lnTo>
                  <a:pt x="3040592" y="973881"/>
                </a:lnTo>
                <a:cubicBezTo>
                  <a:pt x="2769086" y="696764"/>
                  <a:pt x="2390983" y="531404"/>
                  <a:pt x="1983561" y="534973"/>
                </a:cubicBezTo>
                <a:close/>
              </a:path>
            </a:pathLst>
          </a:cu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rtl="0" fontAlgn="base">
              <a:spcBef>
                <a:spcPct val="0"/>
              </a:spcBef>
              <a:spcAft>
                <a:spcPct val="0"/>
              </a:spcAft>
            </a:pPr>
            <a:endParaRPr lang="pt-br" sz="1600" dirty="0">
              <a:solidFill>
                <a:srgbClr val="FFFFFF"/>
              </a:solidFill>
              <a:latin typeface="+mj-lt"/>
              <a:ea typeface="Segoe UI" pitchFamily="34" charset="0"/>
              <a:cs typeface="Segoe UI" pitchFamily="34" charset="0"/>
            </a:endParaRPr>
          </a:p>
        </p:txBody>
      </p:sp>
      <p:sp>
        <p:nvSpPr>
          <p:cNvPr id="64" name="Rectangle 63">
            <a:extLst>
              <a:ext uri="{FF2B5EF4-FFF2-40B4-BE49-F238E27FC236}">
                <a16:creationId xmlns:a16="http://schemas.microsoft.com/office/drawing/2014/main" id="{B35D12E9-9EFF-4D0A-84E6-D11AD64F12ED}"/>
              </a:ext>
            </a:extLst>
          </p:cNvPr>
          <p:cNvSpPr/>
          <p:nvPr/>
        </p:nvSpPr>
        <p:spPr>
          <a:xfrm>
            <a:off x="5157216" y="1194625"/>
            <a:ext cx="2788399" cy="861774"/>
          </a:xfrm>
          <a:prstGeom prst="rect">
            <a:avLst/>
          </a:prstGeom>
        </p:spPr>
        <p:txBody>
          <a:bodyPr wrap="square" lIns="0" tIns="0" rIns="0" bIns="0" anchor="t">
            <a:spAutoFit/>
          </a:bodyPr>
          <a:lstStyle/>
          <a:p>
            <a:pPr algn="ctr" rtl="0">
              <a:spcBef>
                <a:spcPts val="300"/>
              </a:spcBef>
            </a:pPr>
            <a:r>
              <a:rPr lang="pt-br" sz="3200" b="0" i="0" u="none" baseline="0" dirty="0">
                <a:solidFill>
                  <a:schemeClr val="accent1"/>
                </a:solidFill>
                <a:latin typeface="+mj-lt"/>
              </a:rPr>
              <a:t>83% </a:t>
            </a:r>
            <a:br>
              <a:rPr lang="th-TH" sz="3200" b="0" i="0" u="none" baseline="0" dirty="0">
                <a:solidFill>
                  <a:schemeClr val="accent1"/>
                </a:solidFill>
                <a:latin typeface="+mj-lt"/>
              </a:rPr>
            </a:br>
            <a:r>
              <a:rPr lang="pt-br" sz="2400" b="0" i="0" u="none" baseline="0" dirty="0">
                <a:solidFill>
                  <a:schemeClr val="accent1"/>
                </a:solidFill>
                <a:latin typeface="+mj-lt"/>
              </a:rPr>
              <a:t>dizem que</a:t>
            </a:r>
            <a:endParaRPr lang="pt-br" sz="3200" dirty="0">
              <a:solidFill>
                <a:schemeClr val="accent1"/>
              </a:solidFill>
              <a:latin typeface="+mj-lt"/>
              <a:cs typeface="Segoe UI Semibold"/>
            </a:endParaRPr>
          </a:p>
        </p:txBody>
      </p:sp>
      <p:sp>
        <p:nvSpPr>
          <p:cNvPr id="65" name="Rectangle 64">
            <a:extLst>
              <a:ext uri="{FF2B5EF4-FFF2-40B4-BE49-F238E27FC236}">
                <a16:creationId xmlns:a16="http://schemas.microsoft.com/office/drawing/2014/main" id="{507ADCEB-75E0-4E09-B89D-5543AFC2AA74}"/>
              </a:ext>
            </a:extLst>
          </p:cNvPr>
          <p:cNvSpPr/>
          <p:nvPr/>
        </p:nvSpPr>
        <p:spPr>
          <a:xfrm>
            <a:off x="5422010" y="2126311"/>
            <a:ext cx="2295525" cy="738664"/>
          </a:xfrm>
          <a:prstGeom prst="rect">
            <a:avLst/>
          </a:prstGeom>
        </p:spPr>
        <p:txBody>
          <a:bodyPr wrap="square" lIns="0" tIns="0" rIns="0" bIns="0" anchor="t">
            <a:spAutoFit/>
          </a:bodyPr>
          <a:lstStyle/>
          <a:p>
            <a:pPr algn="ctr" rtl="0">
              <a:spcBef>
                <a:spcPts val="300"/>
              </a:spcBef>
            </a:pPr>
            <a:r>
              <a:rPr lang="pt-br" sz="1600" b="0" i="0" u="none" baseline="0" dirty="0">
                <a:cs typeface="Segoe UI Light"/>
              </a:rPr>
              <a:t>“o Teams ajudou minha empresa a melhorar a experiência dos clientes”.</a:t>
            </a:r>
          </a:p>
        </p:txBody>
      </p:sp>
      <p:sp>
        <p:nvSpPr>
          <p:cNvPr id="69" name="Rectangle 68">
            <a:extLst>
              <a:ext uri="{FF2B5EF4-FFF2-40B4-BE49-F238E27FC236}">
                <a16:creationId xmlns:a16="http://schemas.microsoft.com/office/drawing/2014/main" id="{6280697A-971E-4FD7-B442-A0816C9C919B}"/>
              </a:ext>
            </a:extLst>
          </p:cNvPr>
          <p:cNvSpPr/>
          <p:nvPr/>
        </p:nvSpPr>
        <p:spPr>
          <a:xfrm>
            <a:off x="0" y="3086100"/>
            <a:ext cx="7772400" cy="1528280"/>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sz="1750" dirty="0">
              <a:cs typeface="Segoe UI"/>
            </a:endParaRPr>
          </a:p>
        </p:txBody>
      </p:sp>
      <p:pic>
        <p:nvPicPr>
          <p:cNvPr id="70" name="Graphic 69">
            <a:extLst>
              <a:ext uri="{FF2B5EF4-FFF2-40B4-BE49-F238E27FC236}">
                <a16:creationId xmlns:a16="http://schemas.microsoft.com/office/drawing/2014/main" id="{A35845AD-0293-46CC-B692-ED6BADB890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75" y="3146697"/>
            <a:ext cx="1228728" cy="1228728"/>
          </a:xfrm>
          <a:prstGeom prst="rect">
            <a:avLst/>
          </a:prstGeom>
        </p:spPr>
      </p:pic>
      <p:sp>
        <p:nvSpPr>
          <p:cNvPr id="71" name="TextBox 70">
            <a:extLst>
              <a:ext uri="{FF2B5EF4-FFF2-40B4-BE49-F238E27FC236}">
                <a16:creationId xmlns:a16="http://schemas.microsoft.com/office/drawing/2014/main" id="{BD3F8C1F-F633-428C-8D3F-FB32DEB24210}"/>
              </a:ext>
            </a:extLst>
          </p:cNvPr>
          <p:cNvSpPr txBox="1"/>
          <p:nvPr/>
        </p:nvSpPr>
        <p:spPr>
          <a:xfrm>
            <a:off x="1252303" y="3330081"/>
            <a:ext cx="6148621" cy="1215717"/>
          </a:xfrm>
          <a:prstGeom prst="rect">
            <a:avLst/>
          </a:prstGeom>
          <a:noFill/>
        </p:spPr>
        <p:txBody>
          <a:bodyPr wrap="square" anchor="t">
            <a:spAutoFit/>
          </a:bodyPr>
          <a:lstStyle/>
          <a:p>
            <a:r>
              <a:rPr lang="pt-br" sz="1800" b="0" i="0" u="none" baseline="0" dirty="0">
                <a:solidFill>
                  <a:schemeClr val="accent1"/>
                </a:solidFill>
                <a:latin typeface="+mj-lt"/>
              </a:rPr>
              <a:t>Mantenha-se em contato com o hub para trabalho em equipe no Office 365</a:t>
            </a:r>
            <a:r>
              <a:rPr lang="pt-br" sz="1800" dirty="0">
                <a:solidFill>
                  <a:schemeClr val="accent1"/>
                </a:solidFill>
                <a:latin typeface="+mj-lt"/>
              </a:rPr>
              <a:t> </a:t>
            </a:r>
            <a:endParaRPr lang="pt-br" sz="1800" b="0" i="0" u="none" baseline="0" dirty="0">
              <a:solidFill>
                <a:schemeClr val="accent1"/>
              </a:solidFill>
              <a:latin typeface="+mj-lt"/>
              <a:cs typeface="Segoe UI Semibold"/>
            </a:endParaRPr>
          </a:p>
          <a:p>
            <a:pPr>
              <a:spcBef>
                <a:spcPts val="600"/>
              </a:spcBef>
            </a:pPr>
            <a:r>
              <a:rPr lang="pt-br" sz="1600" b="0" i="0" u="none" baseline="0" dirty="0"/>
              <a:t>Conecte-se, colabore e reúna-se com seus colegas e trabalhe em qualquer lugar – mesmo remotamente.</a:t>
            </a:r>
            <a:r>
              <a:rPr lang="pt-br" sz="1600" dirty="0"/>
              <a:t> </a:t>
            </a:r>
            <a:endParaRPr lang="pt-br" sz="1600" b="0" i="0" u="none" baseline="0" dirty="0"/>
          </a:p>
        </p:txBody>
      </p:sp>
      <p:sp>
        <p:nvSpPr>
          <p:cNvPr id="134" name="Freeform: Shape 133">
            <a:extLst>
              <a:ext uri="{FF2B5EF4-FFF2-40B4-BE49-F238E27FC236}">
                <a16:creationId xmlns:a16="http://schemas.microsoft.com/office/drawing/2014/main" id="{E47B4E4E-F1FB-48F2-9942-6C05DD6811B7}"/>
              </a:ext>
            </a:extLst>
          </p:cNvPr>
          <p:cNvSpPr/>
          <p:nvPr/>
        </p:nvSpPr>
        <p:spPr>
          <a:xfrm>
            <a:off x="373063" y="4997143"/>
            <a:ext cx="3421062" cy="2402282"/>
          </a:xfrm>
          <a:custGeom>
            <a:avLst/>
            <a:gdLst>
              <a:gd name="connsiteX0" fmla="*/ 0 w 3421062"/>
              <a:gd name="connsiteY0" fmla="*/ 0 h 2402282"/>
              <a:gd name="connsiteX1" fmla="*/ 3421062 w 3421062"/>
              <a:gd name="connsiteY1" fmla="*/ 0 h 2402282"/>
              <a:gd name="connsiteX2" fmla="*/ 3421062 w 3421062"/>
              <a:gd name="connsiteY2" fmla="*/ 1345736 h 2402282"/>
              <a:gd name="connsiteX3" fmla="*/ 1801811 w 3421062"/>
              <a:gd name="connsiteY3" fmla="*/ 1345736 h 2402282"/>
              <a:gd name="connsiteX4" fmla="*/ 1801811 w 3421062"/>
              <a:gd name="connsiteY4" fmla="*/ 2402282 h 2402282"/>
              <a:gd name="connsiteX5" fmla="*/ 0 w 3421062"/>
              <a:gd name="connsiteY5" fmla="*/ 2402282 h 2402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1062" h="2402282">
                <a:moveTo>
                  <a:pt x="0" y="0"/>
                </a:moveTo>
                <a:lnTo>
                  <a:pt x="3421062" y="0"/>
                </a:lnTo>
                <a:lnTo>
                  <a:pt x="3421062" y="1345736"/>
                </a:lnTo>
                <a:lnTo>
                  <a:pt x="1801811" y="1345736"/>
                </a:lnTo>
                <a:lnTo>
                  <a:pt x="1801811" y="2402282"/>
                </a:lnTo>
                <a:lnTo>
                  <a:pt x="0" y="2402282"/>
                </a:lnTo>
                <a:close/>
              </a:path>
            </a:pathLst>
          </a:cu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sz="1750" dirty="0">
              <a:cs typeface="Segoe UI"/>
            </a:endParaRPr>
          </a:p>
        </p:txBody>
      </p:sp>
      <p:sp>
        <p:nvSpPr>
          <p:cNvPr id="135" name="Freeform: Shape 134">
            <a:extLst>
              <a:ext uri="{FF2B5EF4-FFF2-40B4-BE49-F238E27FC236}">
                <a16:creationId xmlns:a16="http://schemas.microsoft.com/office/drawing/2014/main" id="{D61335A5-F91F-4DF0-B516-2EAC2230AB7F}"/>
              </a:ext>
            </a:extLst>
          </p:cNvPr>
          <p:cNvSpPr/>
          <p:nvPr/>
        </p:nvSpPr>
        <p:spPr>
          <a:xfrm>
            <a:off x="3979863" y="4997143"/>
            <a:ext cx="3421062" cy="2402282"/>
          </a:xfrm>
          <a:custGeom>
            <a:avLst/>
            <a:gdLst>
              <a:gd name="connsiteX0" fmla="*/ 0 w 3421062"/>
              <a:gd name="connsiteY0" fmla="*/ 0 h 2402282"/>
              <a:gd name="connsiteX1" fmla="*/ 3421062 w 3421062"/>
              <a:gd name="connsiteY1" fmla="*/ 0 h 2402282"/>
              <a:gd name="connsiteX2" fmla="*/ 3421062 w 3421062"/>
              <a:gd name="connsiteY2" fmla="*/ 2402282 h 2402282"/>
              <a:gd name="connsiteX3" fmla="*/ 1630724 w 3421062"/>
              <a:gd name="connsiteY3" fmla="*/ 2402282 h 2402282"/>
              <a:gd name="connsiteX4" fmla="*/ 1630724 w 3421062"/>
              <a:gd name="connsiteY4" fmla="*/ 1345736 h 2402282"/>
              <a:gd name="connsiteX5" fmla="*/ 0 w 3421062"/>
              <a:gd name="connsiteY5" fmla="*/ 1345736 h 2402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1062" h="2402282">
                <a:moveTo>
                  <a:pt x="0" y="0"/>
                </a:moveTo>
                <a:lnTo>
                  <a:pt x="3421062" y="0"/>
                </a:lnTo>
                <a:lnTo>
                  <a:pt x="3421062" y="2402282"/>
                </a:lnTo>
                <a:lnTo>
                  <a:pt x="1630724" y="2402282"/>
                </a:lnTo>
                <a:lnTo>
                  <a:pt x="1630724" y="1345736"/>
                </a:lnTo>
                <a:lnTo>
                  <a:pt x="0" y="1345736"/>
                </a:lnTo>
                <a:close/>
              </a:path>
            </a:pathLst>
          </a:cu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sz="1750" dirty="0">
              <a:cs typeface="Segoe UI"/>
            </a:endParaRPr>
          </a:p>
        </p:txBody>
      </p:sp>
      <p:sp>
        <p:nvSpPr>
          <p:cNvPr id="136" name="Freeform: Shape 135">
            <a:extLst>
              <a:ext uri="{FF2B5EF4-FFF2-40B4-BE49-F238E27FC236}">
                <a16:creationId xmlns:a16="http://schemas.microsoft.com/office/drawing/2014/main" id="{FBB8FB2C-DEFD-406F-8F39-10118047AF70}"/>
              </a:ext>
            </a:extLst>
          </p:cNvPr>
          <p:cNvSpPr/>
          <p:nvPr/>
        </p:nvSpPr>
        <p:spPr>
          <a:xfrm>
            <a:off x="373063" y="7589442"/>
            <a:ext cx="3421062" cy="2402282"/>
          </a:xfrm>
          <a:custGeom>
            <a:avLst/>
            <a:gdLst>
              <a:gd name="connsiteX0" fmla="*/ 0 w 3421062"/>
              <a:gd name="connsiteY0" fmla="*/ 0 h 2402282"/>
              <a:gd name="connsiteX1" fmla="*/ 1801811 w 3421062"/>
              <a:gd name="connsiteY1" fmla="*/ 0 h 2402282"/>
              <a:gd name="connsiteX2" fmla="*/ 1801811 w 3421062"/>
              <a:gd name="connsiteY2" fmla="*/ 1054775 h 2402282"/>
              <a:gd name="connsiteX3" fmla="*/ 3421062 w 3421062"/>
              <a:gd name="connsiteY3" fmla="*/ 1054775 h 2402282"/>
              <a:gd name="connsiteX4" fmla="*/ 3421062 w 3421062"/>
              <a:gd name="connsiteY4" fmla="*/ 2402282 h 2402282"/>
              <a:gd name="connsiteX5" fmla="*/ 0 w 3421062"/>
              <a:gd name="connsiteY5" fmla="*/ 2402282 h 2402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1062" h="2402282">
                <a:moveTo>
                  <a:pt x="0" y="0"/>
                </a:moveTo>
                <a:lnTo>
                  <a:pt x="1801811" y="0"/>
                </a:lnTo>
                <a:lnTo>
                  <a:pt x="1801811" y="1054775"/>
                </a:lnTo>
                <a:lnTo>
                  <a:pt x="3421062" y="1054775"/>
                </a:lnTo>
                <a:lnTo>
                  <a:pt x="3421062" y="2402282"/>
                </a:lnTo>
                <a:lnTo>
                  <a:pt x="0" y="2402282"/>
                </a:lnTo>
                <a:close/>
              </a:path>
            </a:pathLst>
          </a:cu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sz="1750" dirty="0">
              <a:cs typeface="Segoe UI"/>
            </a:endParaRPr>
          </a:p>
        </p:txBody>
      </p:sp>
      <p:sp>
        <p:nvSpPr>
          <p:cNvPr id="137" name="Freeform: Shape 136">
            <a:extLst>
              <a:ext uri="{FF2B5EF4-FFF2-40B4-BE49-F238E27FC236}">
                <a16:creationId xmlns:a16="http://schemas.microsoft.com/office/drawing/2014/main" id="{900EBE6E-4BF0-4227-883A-29958EB593D1}"/>
              </a:ext>
            </a:extLst>
          </p:cNvPr>
          <p:cNvSpPr/>
          <p:nvPr/>
        </p:nvSpPr>
        <p:spPr>
          <a:xfrm>
            <a:off x="3979863" y="7589442"/>
            <a:ext cx="3421062" cy="2402282"/>
          </a:xfrm>
          <a:custGeom>
            <a:avLst/>
            <a:gdLst>
              <a:gd name="connsiteX0" fmla="*/ 1630724 w 3421062"/>
              <a:gd name="connsiteY0" fmla="*/ 0 h 2402282"/>
              <a:gd name="connsiteX1" fmla="*/ 3421062 w 3421062"/>
              <a:gd name="connsiteY1" fmla="*/ 0 h 2402282"/>
              <a:gd name="connsiteX2" fmla="*/ 3421062 w 3421062"/>
              <a:gd name="connsiteY2" fmla="*/ 2402282 h 2402282"/>
              <a:gd name="connsiteX3" fmla="*/ 0 w 3421062"/>
              <a:gd name="connsiteY3" fmla="*/ 2402282 h 2402282"/>
              <a:gd name="connsiteX4" fmla="*/ 0 w 3421062"/>
              <a:gd name="connsiteY4" fmla="*/ 1054775 h 2402282"/>
              <a:gd name="connsiteX5" fmla="*/ 1630724 w 3421062"/>
              <a:gd name="connsiteY5" fmla="*/ 1054775 h 2402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1062" h="2402282">
                <a:moveTo>
                  <a:pt x="1630724" y="0"/>
                </a:moveTo>
                <a:lnTo>
                  <a:pt x="3421062" y="0"/>
                </a:lnTo>
                <a:lnTo>
                  <a:pt x="3421062" y="2402282"/>
                </a:lnTo>
                <a:lnTo>
                  <a:pt x="0" y="2402282"/>
                </a:lnTo>
                <a:lnTo>
                  <a:pt x="0" y="1054775"/>
                </a:lnTo>
                <a:lnTo>
                  <a:pt x="1630724" y="1054775"/>
                </a:lnTo>
                <a:close/>
              </a:path>
            </a:pathLst>
          </a:cu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sz="1750" dirty="0">
              <a:cs typeface="Segoe UI"/>
            </a:endParaRPr>
          </a:p>
        </p:txBody>
      </p:sp>
      <p:grpSp>
        <p:nvGrpSpPr>
          <p:cNvPr id="81" name="Group 4">
            <a:extLst>
              <a:ext uri="{FF2B5EF4-FFF2-40B4-BE49-F238E27FC236}">
                <a16:creationId xmlns:a16="http://schemas.microsoft.com/office/drawing/2014/main" id="{ADA18F88-81AF-4BC2-81BE-1777BF29CCFC}"/>
              </a:ext>
            </a:extLst>
          </p:cNvPr>
          <p:cNvGrpSpPr>
            <a:grpSpLocks noChangeAspect="1"/>
          </p:cNvGrpSpPr>
          <p:nvPr/>
        </p:nvGrpSpPr>
        <p:grpSpPr bwMode="auto">
          <a:xfrm>
            <a:off x="6771743" y="9380107"/>
            <a:ext cx="494408" cy="494408"/>
            <a:chOff x="3140" y="5454"/>
            <a:chExt cx="256" cy="256"/>
          </a:xfrm>
        </p:grpSpPr>
        <p:sp>
          <p:nvSpPr>
            <p:cNvPr id="82" name="AutoShape 3">
              <a:extLst>
                <a:ext uri="{FF2B5EF4-FFF2-40B4-BE49-F238E27FC236}">
                  <a16:creationId xmlns:a16="http://schemas.microsoft.com/office/drawing/2014/main" id="{4EAAAAD4-9ACE-46E2-A028-278238EC20B8}"/>
                </a:ext>
              </a:extLst>
            </p:cNvPr>
            <p:cNvSpPr>
              <a:spLocks noChangeAspect="1" noChangeArrowheads="1" noTextEdit="1"/>
            </p:cNvSpPr>
            <p:nvPr/>
          </p:nvSpPr>
          <p:spPr bwMode="auto">
            <a:xfrm>
              <a:off x="3140" y="5454"/>
              <a:ext cx="25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83" name="Freeform 5">
              <a:extLst>
                <a:ext uri="{FF2B5EF4-FFF2-40B4-BE49-F238E27FC236}">
                  <a16:creationId xmlns:a16="http://schemas.microsoft.com/office/drawing/2014/main" id="{39409264-63F1-456E-85AB-AC921359E956}"/>
                </a:ext>
              </a:extLst>
            </p:cNvPr>
            <p:cNvSpPr>
              <a:spLocks/>
            </p:cNvSpPr>
            <p:nvPr/>
          </p:nvSpPr>
          <p:spPr bwMode="auto">
            <a:xfrm>
              <a:off x="3156" y="5527"/>
              <a:ext cx="232" cy="132"/>
            </a:xfrm>
            <a:custGeom>
              <a:avLst/>
              <a:gdLst>
                <a:gd name="T0" fmla="*/ 165 w 374"/>
                <a:gd name="T1" fmla="*/ 166 h 213"/>
                <a:gd name="T2" fmla="*/ 165 w 374"/>
                <a:gd name="T3" fmla="*/ 166 h 213"/>
                <a:gd name="T4" fmla="*/ 160 w 374"/>
                <a:gd name="T5" fmla="*/ 131 h 213"/>
                <a:gd name="T6" fmla="*/ 160 w 374"/>
                <a:gd name="T7" fmla="*/ 74 h 213"/>
                <a:gd name="T8" fmla="*/ 200 w 374"/>
                <a:gd name="T9" fmla="*/ 69 h 213"/>
                <a:gd name="T10" fmla="*/ 237 w 374"/>
                <a:gd name="T11" fmla="*/ 53 h 213"/>
                <a:gd name="T12" fmla="*/ 258 w 374"/>
                <a:gd name="T13" fmla="*/ 43 h 213"/>
                <a:gd name="T14" fmla="*/ 280 w 374"/>
                <a:gd name="T15" fmla="*/ 40 h 213"/>
                <a:gd name="T16" fmla="*/ 303 w 374"/>
                <a:gd name="T17" fmla="*/ 43 h 213"/>
                <a:gd name="T18" fmla="*/ 323 w 374"/>
                <a:gd name="T19" fmla="*/ 53 h 213"/>
                <a:gd name="T20" fmla="*/ 360 w 374"/>
                <a:gd name="T21" fmla="*/ 69 h 213"/>
                <a:gd name="T22" fmla="*/ 374 w 374"/>
                <a:gd name="T23" fmla="*/ 72 h 213"/>
                <a:gd name="T24" fmla="*/ 374 w 374"/>
                <a:gd name="T25" fmla="*/ 0 h 213"/>
                <a:gd name="T26" fmla="*/ 0 w 374"/>
                <a:gd name="T27" fmla="*/ 0 h 213"/>
                <a:gd name="T28" fmla="*/ 0 w 374"/>
                <a:gd name="T29" fmla="*/ 213 h 213"/>
                <a:gd name="T30" fmla="*/ 187 w 374"/>
                <a:gd name="T31" fmla="*/ 213 h 213"/>
                <a:gd name="T32" fmla="*/ 178 w 374"/>
                <a:gd name="T33" fmla="*/ 198 h 213"/>
                <a:gd name="T34" fmla="*/ 165 w 374"/>
                <a:gd name="T35" fmla="*/ 166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4" h="213">
                  <a:moveTo>
                    <a:pt x="165" y="166"/>
                  </a:moveTo>
                  <a:lnTo>
                    <a:pt x="165" y="166"/>
                  </a:lnTo>
                  <a:cubicBezTo>
                    <a:pt x="162" y="155"/>
                    <a:pt x="160" y="143"/>
                    <a:pt x="160" y="131"/>
                  </a:cubicBezTo>
                  <a:lnTo>
                    <a:pt x="160" y="74"/>
                  </a:lnTo>
                  <a:cubicBezTo>
                    <a:pt x="174" y="74"/>
                    <a:pt x="187" y="72"/>
                    <a:pt x="200" y="69"/>
                  </a:cubicBezTo>
                  <a:cubicBezTo>
                    <a:pt x="213" y="66"/>
                    <a:pt x="225" y="60"/>
                    <a:pt x="237" y="53"/>
                  </a:cubicBezTo>
                  <a:cubicBezTo>
                    <a:pt x="244" y="48"/>
                    <a:pt x="251" y="45"/>
                    <a:pt x="258" y="43"/>
                  </a:cubicBezTo>
                  <a:cubicBezTo>
                    <a:pt x="264" y="41"/>
                    <a:pt x="272" y="40"/>
                    <a:pt x="280" y="40"/>
                  </a:cubicBezTo>
                  <a:cubicBezTo>
                    <a:pt x="289" y="40"/>
                    <a:pt x="296" y="41"/>
                    <a:pt x="303" y="43"/>
                  </a:cubicBezTo>
                  <a:cubicBezTo>
                    <a:pt x="309" y="45"/>
                    <a:pt x="316" y="48"/>
                    <a:pt x="323" y="53"/>
                  </a:cubicBezTo>
                  <a:cubicBezTo>
                    <a:pt x="335" y="60"/>
                    <a:pt x="347" y="66"/>
                    <a:pt x="360" y="69"/>
                  </a:cubicBezTo>
                  <a:cubicBezTo>
                    <a:pt x="364" y="70"/>
                    <a:pt x="369" y="71"/>
                    <a:pt x="374" y="72"/>
                  </a:cubicBezTo>
                  <a:lnTo>
                    <a:pt x="374" y="0"/>
                  </a:lnTo>
                  <a:lnTo>
                    <a:pt x="0" y="0"/>
                  </a:lnTo>
                  <a:lnTo>
                    <a:pt x="0" y="213"/>
                  </a:lnTo>
                  <a:lnTo>
                    <a:pt x="187" y="213"/>
                  </a:lnTo>
                  <a:cubicBezTo>
                    <a:pt x="184" y="208"/>
                    <a:pt x="181" y="203"/>
                    <a:pt x="178" y="198"/>
                  </a:cubicBezTo>
                  <a:cubicBezTo>
                    <a:pt x="173" y="188"/>
                    <a:pt x="168" y="177"/>
                    <a:pt x="165" y="166"/>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87" name="Freeform 6">
              <a:extLst>
                <a:ext uri="{FF2B5EF4-FFF2-40B4-BE49-F238E27FC236}">
                  <a16:creationId xmlns:a16="http://schemas.microsoft.com/office/drawing/2014/main" id="{D512F5DC-ED3C-4890-BA43-9064FE094422}"/>
                </a:ext>
              </a:extLst>
            </p:cNvPr>
            <p:cNvSpPr>
              <a:spLocks/>
            </p:cNvSpPr>
            <p:nvPr/>
          </p:nvSpPr>
          <p:spPr bwMode="auto">
            <a:xfrm>
              <a:off x="3156" y="5477"/>
              <a:ext cx="232" cy="33"/>
            </a:xfrm>
            <a:custGeom>
              <a:avLst/>
              <a:gdLst>
                <a:gd name="T0" fmla="*/ 373 w 373"/>
                <a:gd name="T1" fmla="*/ 0 h 53"/>
                <a:gd name="T2" fmla="*/ 373 w 373"/>
                <a:gd name="T3" fmla="*/ 0 h 53"/>
                <a:gd name="T4" fmla="*/ 0 w 373"/>
                <a:gd name="T5" fmla="*/ 0 h 53"/>
                <a:gd name="T6" fmla="*/ 0 w 373"/>
                <a:gd name="T7" fmla="*/ 53 h 53"/>
                <a:gd name="T8" fmla="*/ 373 w 373"/>
                <a:gd name="T9" fmla="*/ 53 h 53"/>
                <a:gd name="T10" fmla="*/ 373 w 373"/>
                <a:gd name="T11" fmla="*/ 0 h 53"/>
              </a:gdLst>
              <a:ahLst/>
              <a:cxnLst>
                <a:cxn ang="0">
                  <a:pos x="T0" y="T1"/>
                </a:cxn>
                <a:cxn ang="0">
                  <a:pos x="T2" y="T3"/>
                </a:cxn>
                <a:cxn ang="0">
                  <a:pos x="T4" y="T5"/>
                </a:cxn>
                <a:cxn ang="0">
                  <a:pos x="T6" y="T7"/>
                </a:cxn>
                <a:cxn ang="0">
                  <a:pos x="T8" y="T9"/>
                </a:cxn>
                <a:cxn ang="0">
                  <a:pos x="T10" y="T11"/>
                </a:cxn>
              </a:cxnLst>
              <a:rect l="0" t="0" r="r" b="b"/>
              <a:pathLst>
                <a:path w="373" h="53">
                  <a:moveTo>
                    <a:pt x="373" y="0"/>
                  </a:moveTo>
                  <a:lnTo>
                    <a:pt x="373" y="0"/>
                  </a:lnTo>
                  <a:lnTo>
                    <a:pt x="0" y="0"/>
                  </a:lnTo>
                  <a:lnTo>
                    <a:pt x="0" y="53"/>
                  </a:lnTo>
                  <a:lnTo>
                    <a:pt x="373" y="53"/>
                  </a:lnTo>
                  <a:lnTo>
                    <a:pt x="373" y="0"/>
                  </a:lnTo>
                  <a:close/>
                </a:path>
              </a:pathLst>
            </a:custGeom>
            <a:solidFill>
              <a:schemeClr val="tx1"/>
            </a:solidFill>
            <a:ln w="9525" cap="flat">
              <a:noFill/>
              <a:prstDash val="solid"/>
              <a:miter/>
            </a:ln>
          </p:spPr>
          <p:txBody>
            <a:bodyPr rtlCol="0" anchor="ctr"/>
            <a:lstStyle/>
            <a:p>
              <a:endParaRPr lang="pt-br" sz="1750" dirty="0">
                <a:cs typeface="Segoe UI"/>
              </a:endParaRPr>
            </a:p>
          </p:txBody>
        </p:sp>
        <p:sp>
          <p:nvSpPr>
            <p:cNvPr id="88" name="Freeform 7">
              <a:extLst>
                <a:ext uri="{FF2B5EF4-FFF2-40B4-BE49-F238E27FC236}">
                  <a16:creationId xmlns:a16="http://schemas.microsoft.com/office/drawing/2014/main" id="{883645B5-F0FB-4159-9488-42136920A081}"/>
                </a:ext>
              </a:extLst>
            </p:cNvPr>
            <p:cNvSpPr>
              <a:spLocks/>
            </p:cNvSpPr>
            <p:nvPr/>
          </p:nvSpPr>
          <p:spPr bwMode="auto">
            <a:xfrm>
              <a:off x="3272" y="5568"/>
              <a:ext cx="116" cy="121"/>
            </a:xfrm>
            <a:custGeom>
              <a:avLst/>
              <a:gdLst>
                <a:gd name="T0" fmla="*/ 121 w 186"/>
                <a:gd name="T1" fmla="*/ 8 h 195"/>
                <a:gd name="T2" fmla="*/ 121 w 186"/>
                <a:gd name="T3" fmla="*/ 8 h 195"/>
                <a:gd name="T4" fmla="*/ 93 w 186"/>
                <a:gd name="T5" fmla="*/ 0 h 195"/>
                <a:gd name="T6" fmla="*/ 65 w 186"/>
                <a:gd name="T7" fmla="*/ 8 h 195"/>
                <a:gd name="T8" fmla="*/ 34 w 186"/>
                <a:gd name="T9" fmla="*/ 24 h 195"/>
                <a:gd name="T10" fmla="*/ 0 w 186"/>
                <a:gd name="T11" fmla="*/ 32 h 195"/>
                <a:gd name="T12" fmla="*/ 0 w 186"/>
                <a:gd name="T13" fmla="*/ 64 h 195"/>
                <a:gd name="T14" fmla="*/ 8 w 186"/>
                <a:gd name="T15" fmla="*/ 105 h 195"/>
                <a:gd name="T16" fmla="*/ 29 w 186"/>
                <a:gd name="T17" fmla="*/ 141 h 195"/>
                <a:gd name="T18" fmla="*/ 59 w 186"/>
                <a:gd name="T19" fmla="*/ 171 h 195"/>
                <a:gd name="T20" fmla="*/ 93 w 186"/>
                <a:gd name="T21" fmla="*/ 195 h 195"/>
                <a:gd name="T22" fmla="*/ 127 w 186"/>
                <a:gd name="T23" fmla="*/ 171 h 195"/>
                <a:gd name="T24" fmla="*/ 157 w 186"/>
                <a:gd name="T25" fmla="*/ 141 h 195"/>
                <a:gd name="T26" fmla="*/ 178 w 186"/>
                <a:gd name="T27" fmla="*/ 105 h 195"/>
                <a:gd name="T28" fmla="*/ 186 w 186"/>
                <a:gd name="T29" fmla="*/ 64 h 195"/>
                <a:gd name="T30" fmla="*/ 186 w 186"/>
                <a:gd name="T31" fmla="*/ 32 h 195"/>
                <a:gd name="T32" fmla="*/ 152 w 186"/>
                <a:gd name="T33" fmla="*/ 24 h 195"/>
                <a:gd name="T34" fmla="*/ 121 w 186"/>
                <a:gd name="T35" fmla="*/ 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6" h="195">
                  <a:moveTo>
                    <a:pt x="121" y="8"/>
                  </a:moveTo>
                  <a:lnTo>
                    <a:pt x="121" y="8"/>
                  </a:lnTo>
                  <a:cubicBezTo>
                    <a:pt x="113" y="2"/>
                    <a:pt x="103" y="0"/>
                    <a:pt x="93" y="0"/>
                  </a:cubicBezTo>
                  <a:cubicBezTo>
                    <a:pt x="83" y="0"/>
                    <a:pt x="74" y="2"/>
                    <a:pt x="65" y="8"/>
                  </a:cubicBezTo>
                  <a:cubicBezTo>
                    <a:pt x="56" y="14"/>
                    <a:pt x="45" y="20"/>
                    <a:pt x="34" y="24"/>
                  </a:cubicBezTo>
                  <a:cubicBezTo>
                    <a:pt x="23" y="27"/>
                    <a:pt x="11" y="30"/>
                    <a:pt x="0" y="32"/>
                  </a:cubicBezTo>
                  <a:lnTo>
                    <a:pt x="0" y="64"/>
                  </a:lnTo>
                  <a:cubicBezTo>
                    <a:pt x="0" y="78"/>
                    <a:pt x="3" y="92"/>
                    <a:pt x="8" y="105"/>
                  </a:cubicBezTo>
                  <a:cubicBezTo>
                    <a:pt x="13" y="118"/>
                    <a:pt x="20" y="130"/>
                    <a:pt x="29" y="141"/>
                  </a:cubicBezTo>
                  <a:cubicBezTo>
                    <a:pt x="38" y="152"/>
                    <a:pt x="48" y="162"/>
                    <a:pt x="59" y="171"/>
                  </a:cubicBezTo>
                  <a:cubicBezTo>
                    <a:pt x="70" y="180"/>
                    <a:pt x="82" y="188"/>
                    <a:pt x="93" y="195"/>
                  </a:cubicBezTo>
                  <a:cubicBezTo>
                    <a:pt x="105" y="188"/>
                    <a:pt x="116" y="180"/>
                    <a:pt x="127" y="171"/>
                  </a:cubicBezTo>
                  <a:cubicBezTo>
                    <a:pt x="138" y="162"/>
                    <a:pt x="148" y="152"/>
                    <a:pt x="157" y="141"/>
                  </a:cubicBezTo>
                  <a:cubicBezTo>
                    <a:pt x="166" y="130"/>
                    <a:pt x="173" y="118"/>
                    <a:pt x="178" y="105"/>
                  </a:cubicBezTo>
                  <a:cubicBezTo>
                    <a:pt x="184" y="92"/>
                    <a:pt x="186" y="78"/>
                    <a:pt x="186" y="64"/>
                  </a:cubicBezTo>
                  <a:lnTo>
                    <a:pt x="186" y="32"/>
                  </a:lnTo>
                  <a:cubicBezTo>
                    <a:pt x="175" y="30"/>
                    <a:pt x="164" y="27"/>
                    <a:pt x="152" y="24"/>
                  </a:cubicBezTo>
                  <a:cubicBezTo>
                    <a:pt x="141" y="20"/>
                    <a:pt x="131" y="14"/>
                    <a:pt x="121" y="8"/>
                  </a:cubicBezTo>
                  <a:close/>
                </a:path>
              </a:pathLst>
            </a:custGeom>
            <a:solidFill>
              <a:schemeClr val="accent1"/>
            </a:solidFill>
            <a:ln w="9525" cap="flat">
              <a:noFill/>
              <a:prstDash val="solid"/>
              <a:miter/>
            </a:ln>
          </p:spPr>
          <p:txBody>
            <a:bodyPr rtlCol="0" anchor="ctr"/>
            <a:lstStyle/>
            <a:p>
              <a:endParaRPr lang="pt-br" sz="1750" dirty="0">
                <a:cs typeface="Segoe UI"/>
              </a:endParaRPr>
            </a:p>
          </p:txBody>
        </p:sp>
      </p:grpSp>
      <p:sp>
        <p:nvSpPr>
          <p:cNvPr id="89" name="Rectangle 88">
            <a:extLst>
              <a:ext uri="{FF2B5EF4-FFF2-40B4-BE49-F238E27FC236}">
                <a16:creationId xmlns:a16="http://schemas.microsoft.com/office/drawing/2014/main" id="{F6682376-6CCC-4679-B619-BE9BC16E6BE1}"/>
              </a:ext>
            </a:extLst>
          </p:cNvPr>
          <p:cNvSpPr/>
          <p:nvPr/>
        </p:nvSpPr>
        <p:spPr>
          <a:xfrm>
            <a:off x="528019" y="7769239"/>
            <a:ext cx="1641912" cy="1508105"/>
          </a:xfrm>
          <a:prstGeom prst="rect">
            <a:avLst/>
          </a:prstGeom>
        </p:spPr>
        <p:txBody>
          <a:bodyPr wrap="square" lIns="0" tIns="0" rIns="0" bIns="0" anchor="t">
            <a:spAutoFit/>
          </a:bodyPr>
          <a:lstStyle/>
          <a:p>
            <a:pPr algn="l" rtl="0">
              <a:spcBef>
                <a:spcPts val="300"/>
              </a:spcBef>
            </a:pPr>
            <a:r>
              <a:rPr lang="pt-br" sz="1400" b="0" i="0" u="none" baseline="0" dirty="0">
                <a:cs typeface="Segoe UI Light"/>
              </a:rPr>
              <a:t>Adicione seus aplicativos preferidos da Microsoft e serviços de terceiros para continuar a avançar no seu negócio</a:t>
            </a:r>
          </a:p>
        </p:txBody>
      </p:sp>
      <p:sp>
        <p:nvSpPr>
          <p:cNvPr id="90" name="Rectangle 89">
            <a:extLst>
              <a:ext uri="{FF2B5EF4-FFF2-40B4-BE49-F238E27FC236}">
                <a16:creationId xmlns:a16="http://schemas.microsoft.com/office/drawing/2014/main" id="{DF110DC7-7BF0-441B-B93D-F8D98130F193}"/>
              </a:ext>
            </a:extLst>
          </p:cNvPr>
          <p:cNvSpPr/>
          <p:nvPr/>
        </p:nvSpPr>
        <p:spPr>
          <a:xfrm>
            <a:off x="5516545" y="7769238"/>
            <a:ext cx="1747855" cy="1508105"/>
          </a:xfrm>
          <a:prstGeom prst="rect">
            <a:avLst/>
          </a:prstGeom>
        </p:spPr>
        <p:txBody>
          <a:bodyPr wrap="square" lIns="0" tIns="0" rIns="0" bIns="0" anchor="t">
            <a:spAutoFit/>
          </a:bodyPr>
          <a:lstStyle/>
          <a:p>
            <a:pPr algn="r" rtl="0">
              <a:spcBef>
                <a:spcPts val="300"/>
              </a:spcBef>
            </a:pPr>
            <a:r>
              <a:rPr lang="pt-br" sz="1400" b="0" i="0" u="none" baseline="0" dirty="0">
                <a:cs typeface="Segoe UI Light"/>
              </a:rPr>
              <a:t>Obtenha segurança de ponta a ponta, controle administrativo e conformidade – tudo possibilitado pelo Office 365</a:t>
            </a:r>
          </a:p>
        </p:txBody>
      </p:sp>
      <p:grpSp>
        <p:nvGrpSpPr>
          <p:cNvPr id="91" name="Group 90">
            <a:extLst>
              <a:ext uri="{FF2B5EF4-FFF2-40B4-BE49-F238E27FC236}">
                <a16:creationId xmlns:a16="http://schemas.microsoft.com/office/drawing/2014/main" id="{3C0360E9-CE63-4A67-9AA2-A325E50EE23A}"/>
              </a:ext>
            </a:extLst>
          </p:cNvPr>
          <p:cNvGrpSpPr/>
          <p:nvPr/>
        </p:nvGrpSpPr>
        <p:grpSpPr>
          <a:xfrm>
            <a:off x="513085" y="9387696"/>
            <a:ext cx="492820" cy="494408"/>
            <a:chOff x="1120775" y="8531225"/>
            <a:chExt cx="406400" cy="406400"/>
          </a:xfrm>
        </p:grpSpPr>
        <p:sp>
          <p:nvSpPr>
            <p:cNvPr id="92" name="AutoShape 9">
              <a:extLst>
                <a:ext uri="{FF2B5EF4-FFF2-40B4-BE49-F238E27FC236}">
                  <a16:creationId xmlns:a16="http://schemas.microsoft.com/office/drawing/2014/main" id="{690836A4-AA64-4183-A389-60B049BE4238}"/>
                </a:ext>
              </a:extLst>
            </p:cNvPr>
            <p:cNvSpPr>
              <a:spLocks noChangeAspect="1" noChangeArrowheads="1" noTextEdit="1"/>
            </p:cNvSpPr>
            <p:nvPr/>
          </p:nvSpPr>
          <p:spPr bwMode="auto">
            <a:xfrm>
              <a:off x="1120775" y="8531225"/>
              <a:ext cx="406400" cy="4064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93" name="Freeform 11">
              <a:extLst>
                <a:ext uri="{FF2B5EF4-FFF2-40B4-BE49-F238E27FC236}">
                  <a16:creationId xmlns:a16="http://schemas.microsoft.com/office/drawing/2014/main" id="{DBECCEB6-E0DC-410B-A81B-E83BD1B4C3B6}"/>
                </a:ext>
              </a:extLst>
            </p:cNvPr>
            <p:cNvSpPr>
              <a:spLocks/>
            </p:cNvSpPr>
            <p:nvPr/>
          </p:nvSpPr>
          <p:spPr bwMode="auto">
            <a:xfrm>
              <a:off x="1185863" y="8582025"/>
              <a:ext cx="26988" cy="46038"/>
            </a:xfrm>
            <a:custGeom>
              <a:avLst/>
              <a:gdLst>
                <a:gd name="T0" fmla="*/ 27 w 27"/>
                <a:gd name="T1" fmla="*/ 0 h 46"/>
                <a:gd name="T2" fmla="*/ 27 w 27"/>
                <a:gd name="T3" fmla="*/ 0 h 46"/>
                <a:gd name="T4" fmla="*/ 0 w 27"/>
                <a:gd name="T5" fmla="*/ 0 h 46"/>
                <a:gd name="T6" fmla="*/ 0 w 27"/>
                <a:gd name="T7" fmla="*/ 46 h 46"/>
                <a:gd name="T8" fmla="*/ 27 w 27"/>
                <a:gd name="T9" fmla="*/ 46 h 46"/>
                <a:gd name="T10" fmla="*/ 27 w 27"/>
                <a:gd name="T11" fmla="*/ 0 h 46"/>
              </a:gdLst>
              <a:ahLst/>
              <a:cxnLst>
                <a:cxn ang="0">
                  <a:pos x="T0" y="T1"/>
                </a:cxn>
                <a:cxn ang="0">
                  <a:pos x="T2" y="T3"/>
                </a:cxn>
                <a:cxn ang="0">
                  <a:pos x="T4" y="T5"/>
                </a:cxn>
                <a:cxn ang="0">
                  <a:pos x="T6" y="T7"/>
                </a:cxn>
                <a:cxn ang="0">
                  <a:pos x="T8" y="T9"/>
                </a:cxn>
                <a:cxn ang="0">
                  <a:pos x="T10" y="T11"/>
                </a:cxn>
              </a:cxnLst>
              <a:rect l="0" t="0" r="r" b="b"/>
              <a:pathLst>
                <a:path w="27" h="46">
                  <a:moveTo>
                    <a:pt x="27" y="0"/>
                  </a:moveTo>
                  <a:lnTo>
                    <a:pt x="27" y="0"/>
                  </a:lnTo>
                  <a:lnTo>
                    <a:pt x="0" y="0"/>
                  </a:lnTo>
                  <a:lnTo>
                    <a:pt x="0" y="46"/>
                  </a:lnTo>
                  <a:lnTo>
                    <a:pt x="27" y="46"/>
                  </a:lnTo>
                  <a:lnTo>
                    <a:pt x="27" y="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94" name="Freeform 12">
              <a:extLst>
                <a:ext uri="{FF2B5EF4-FFF2-40B4-BE49-F238E27FC236}">
                  <a16:creationId xmlns:a16="http://schemas.microsoft.com/office/drawing/2014/main" id="{EAC462BB-4F9B-4289-992E-0FE241D64CF3}"/>
                </a:ext>
              </a:extLst>
            </p:cNvPr>
            <p:cNvSpPr>
              <a:spLocks/>
            </p:cNvSpPr>
            <p:nvPr/>
          </p:nvSpPr>
          <p:spPr bwMode="auto">
            <a:xfrm>
              <a:off x="1185863" y="8707438"/>
              <a:ext cx="26988" cy="184150"/>
            </a:xfrm>
            <a:custGeom>
              <a:avLst/>
              <a:gdLst>
                <a:gd name="T0" fmla="*/ 0 w 27"/>
                <a:gd name="T1" fmla="*/ 187 h 187"/>
                <a:gd name="T2" fmla="*/ 0 w 27"/>
                <a:gd name="T3" fmla="*/ 187 h 187"/>
                <a:gd name="T4" fmla="*/ 27 w 27"/>
                <a:gd name="T5" fmla="*/ 187 h 187"/>
                <a:gd name="T6" fmla="*/ 27 w 27"/>
                <a:gd name="T7" fmla="*/ 0 h 187"/>
                <a:gd name="T8" fmla="*/ 0 w 27"/>
                <a:gd name="T9" fmla="*/ 0 h 187"/>
                <a:gd name="T10" fmla="*/ 0 w 27"/>
                <a:gd name="T11" fmla="*/ 187 h 187"/>
              </a:gdLst>
              <a:ahLst/>
              <a:cxnLst>
                <a:cxn ang="0">
                  <a:pos x="T0" y="T1"/>
                </a:cxn>
                <a:cxn ang="0">
                  <a:pos x="T2" y="T3"/>
                </a:cxn>
                <a:cxn ang="0">
                  <a:pos x="T4" y="T5"/>
                </a:cxn>
                <a:cxn ang="0">
                  <a:pos x="T6" y="T7"/>
                </a:cxn>
                <a:cxn ang="0">
                  <a:pos x="T8" y="T9"/>
                </a:cxn>
                <a:cxn ang="0">
                  <a:pos x="T10" y="T11"/>
                </a:cxn>
              </a:cxnLst>
              <a:rect l="0" t="0" r="r" b="b"/>
              <a:pathLst>
                <a:path w="27" h="187">
                  <a:moveTo>
                    <a:pt x="0" y="187"/>
                  </a:moveTo>
                  <a:lnTo>
                    <a:pt x="0" y="187"/>
                  </a:lnTo>
                  <a:lnTo>
                    <a:pt x="27" y="187"/>
                  </a:lnTo>
                  <a:lnTo>
                    <a:pt x="27" y="0"/>
                  </a:lnTo>
                  <a:lnTo>
                    <a:pt x="0" y="0"/>
                  </a:lnTo>
                  <a:lnTo>
                    <a:pt x="0" y="187"/>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95" name="Freeform 13">
              <a:extLst>
                <a:ext uri="{FF2B5EF4-FFF2-40B4-BE49-F238E27FC236}">
                  <a16:creationId xmlns:a16="http://schemas.microsoft.com/office/drawing/2014/main" id="{C0E578E6-3B9B-4953-99D7-F557285B2668}"/>
                </a:ext>
              </a:extLst>
            </p:cNvPr>
            <p:cNvSpPr>
              <a:spLocks/>
            </p:cNvSpPr>
            <p:nvPr/>
          </p:nvSpPr>
          <p:spPr bwMode="auto">
            <a:xfrm>
              <a:off x="1317625" y="8861425"/>
              <a:ext cx="25400" cy="30163"/>
            </a:xfrm>
            <a:custGeom>
              <a:avLst/>
              <a:gdLst>
                <a:gd name="T0" fmla="*/ 0 w 27"/>
                <a:gd name="T1" fmla="*/ 30 h 30"/>
                <a:gd name="T2" fmla="*/ 0 w 27"/>
                <a:gd name="T3" fmla="*/ 30 h 30"/>
                <a:gd name="T4" fmla="*/ 27 w 27"/>
                <a:gd name="T5" fmla="*/ 30 h 30"/>
                <a:gd name="T6" fmla="*/ 27 w 27"/>
                <a:gd name="T7" fmla="*/ 0 h 30"/>
                <a:gd name="T8" fmla="*/ 0 w 27"/>
                <a:gd name="T9" fmla="*/ 0 h 30"/>
                <a:gd name="T10" fmla="*/ 0 w 27"/>
                <a:gd name="T11" fmla="*/ 30 h 30"/>
              </a:gdLst>
              <a:ahLst/>
              <a:cxnLst>
                <a:cxn ang="0">
                  <a:pos x="T0" y="T1"/>
                </a:cxn>
                <a:cxn ang="0">
                  <a:pos x="T2" y="T3"/>
                </a:cxn>
                <a:cxn ang="0">
                  <a:pos x="T4" y="T5"/>
                </a:cxn>
                <a:cxn ang="0">
                  <a:pos x="T6" y="T7"/>
                </a:cxn>
                <a:cxn ang="0">
                  <a:pos x="T8" y="T9"/>
                </a:cxn>
                <a:cxn ang="0">
                  <a:pos x="T10" y="T11"/>
                </a:cxn>
              </a:cxnLst>
              <a:rect l="0" t="0" r="r" b="b"/>
              <a:pathLst>
                <a:path w="27" h="30">
                  <a:moveTo>
                    <a:pt x="0" y="30"/>
                  </a:moveTo>
                  <a:lnTo>
                    <a:pt x="0" y="30"/>
                  </a:lnTo>
                  <a:lnTo>
                    <a:pt x="27" y="30"/>
                  </a:lnTo>
                  <a:lnTo>
                    <a:pt x="27" y="0"/>
                  </a:lnTo>
                  <a:lnTo>
                    <a:pt x="0" y="0"/>
                  </a:lnTo>
                  <a:lnTo>
                    <a:pt x="0" y="3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97" name="Freeform 14">
              <a:extLst>
                <a:ext uri="{FF2B5EF4-FFF2-40B4-BE49-F238E27FC236}">
                  <a16:creationId xmlns:a16="http://schemas.microsoft.com/office/drawing/2014/main" id="{8E45A3AC-F333-4D28-A63A-6DAFFFE403C6}"/>
                </a:ext>
              </a:extLst>
            </p:cNvPr>
            <p:cNvSpPr>
              <a:spLocks/>
            </p:cNvSpPr>
            <p:nvPr/>
          </p:nvSpPr>
          <p:spPr bwMode="auto">
            <a:xfrm>
              <a:off x="1317625" y="8582025"/>
              <a:ext cx="25400" cy="198438"/>
            </a:xfrm>
            <a:custGeom>
              <a:avLst/>
              <a:gdLst>
                <a:gd name="T0" fmla="*/ 27 w 27"/>
                <a:gd name="T1" fmla="*/ 0 h 201"/>
                <a:gd name="T2" fmla="*/ 27 w 27"/>
                <a:gd name="T3" fmla="*/ 0 h 201"/>
                <a:gd name="T4" fmla="*/ 0 w 27"/>
                <a:gd name="T5" fmla="*/ 0 h 201"/>
                <a:gd name="T6" fmla="*/ 0 w 27"/>
                <a:gd name="T7" fmla="*/ 201 h 201"/>
                <a:gd name="T8" fmla="*/ 27 w 27"/>
                <a:gd name="T9" fmla="*/ 201 h 201"/>
                <a:gd name="T10" fmla="*/ 27 w 27"/>
                <a:gd name="T11" fmla="*/ 0 h 201"/>
              </a:gdLst>
              <a:ahLst/>
              <a:cxnLst>
                <a:cxn ang="0">
                  <a:pos x="T0" y="T1"/>
                </a:cxn>
                <a:cxn ang="0">
                  <a:pos x="T2" y="T3"/>
                </a:cxn>
                <a:cxn ang="0">
                  <a:pos x="T4" y="T5"/>
                </a:cxn>
                <a:cxn ang="0">
                  <a:pos x="T6" y="T7"/>
                </a:cxn>
                <a:cxn ang="0">
                  <a:pos x="T8" y="T9"/>
                </a:cxn>
                <a:cxn ang="0">
                  <a:pos x="T10" y="T11"/>
                </a:cxn>
              </a:cxnLst>
              <a:rect l="0" t="0" r="r" b="b"/>
              <a:pathLst>
                <a:path w="27" h="201">
                  <a:moveTo>
                    <a:pt x="27" y="0"/>
                  </a:moveTo>
                  <a:lnTo>
                    <a:pt x="27" y="0"/>
                  </a:lnTo>
                  <a:lnTo>
                    <a:pt x="0" y="0"/>
                  </a:lnTo>
                  <a:lnTo>
                    <a:pt x="0" y="201"/>
                  </a:lnTo>
                  <a:lnTo>
                    <a:pt x="27" y="201"/>
                  </a:lnTo>
                  <a:lnTo>
                    <a:pt x="27" y="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98" name="Freeform 15">
              <a:extLst>
                <a:ext uri="{FF2B5EF4-FFF2-40B4-BE49-F238E27FC236}">
                  <a16:creationId xmlns:a16="http://schemas.microsoft.com/office/drawing/2014/main" id="{33CF4FAD-5B20-4315-904A-9AB0A2F2C130}"/>
                </a:ext>
              </a:extLst>
            </p:cNvPr>
            <p:cNvSpPr>
              <a:spLocks/>
            </p:cNvSpPr>
            <p:nvPr/>
          </p:nvSpPr>
          <p:spPr bwMode="auto">
            <a:xfrm>
              <a:off x="1449388" y="8782050"/>
              <a:ext cx="25400" cy="109538"/>
            </a:xfrm>
            <a:custGeom>
              <a:avLst/>
              <a:gdLst>
                <a:gd name="T0" fmla="*/ 0 w 26"/>
                <a:gd name="T1" fmla="*/ 110 h 110"/>
                <a:gd name="T2" fmla="*/ 0 w 26"/>
                <a:gd name="T3" fmla="*/ 110 h 110"/>
                <a:gd name="T4" fmla="*/ 26 w 26"/>
                <a:gd name="T5" fmla="*/ 110 h 110"/>
                <a:gd name="T6" fmla="*/ 26 w 26"/>
                <a:gd name="T7" fmla="*/ 0 h 110"/>
                <a:gd name="T8" fmla="*/ 0 w 26"/>
                <a:gd name="T9" fmla="*/ 0 h 110"/>
                <a:gd name="T10" fmla="*/ 0 w 26"/>
                <a:gd name="T11" fmla="*/ 110 h 110"/>
              </a:gdLst>
              <a:ahLst/>
              <a:cxnLst>
                <a:cxn ang="0">
                  <a:pos x="T0" y="T1"/>
                </a:cxn>
                <a:cxn ang="0">
                  <a:pos x="T2" y="T3"/>
                </a:cxn>
                <a:cxn ang="0">
                  <a:pos x="T4" y="T5"/>
                </a:cxn>
                <a:cxn ang="0">
                  <a:pos x="T6" y="T7"/>
                </a:cxn>
                <a:cxn ang="0">
                  <a:pos x="T8" y="T9"/>
                </a:cxn>
                <a:cxn ang="0">
                  <a:pos x="T10" y="T11"/>
                </a:cxn>
              </a:cxnLst>
              <a:rect l="0" t="0" r="r" b="b"/>
              <a:pathLst>
                <a:path w="26" h="110">
                  <a:moveTo>
                    <a:pt x="0" y="110"/>
                  </a:moveTo>
                  <a:lnTo>
                    <a:pt x="0" y="110"/>
                  </a:lnTo>
                  <a:lnTo>
                    <a:pt x="26" y="110"/>
                  </a:lnTo>
                  <a:lnTo>
                    <a:pt x="26" y="0"/>
                  </a:lnTo>
                  <a:lnTo>
                    <a:pt x="0" y="0"/>
                  </a:lnTo>
                  <a:lnTo>
                    <a:pt x="0" y="11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99" name="Freeform 16">
              <a:extLst>
                <a:ext uri="{FF2B5EF4-FFF2-40B4-BE49-F238E27FC236}">
                  <a16:creationId xmlns:a16="http://schemas.microsoft.com/office/drawing/2014/main" id="{346A9966-A411-443D-98C3-31D74F5D5E57}"/>
                </a:ext>
              </a:extLst>
            </p:cNvPr>
            <p:cNvSpPr>
              <a:spLocks/>
            </p:cNvSpPr>
            <p:nvPr/>
          </p:nvSpPr>
          <p:spPr bwMode="auto">
            <a:xfrm>
              <a:off x="1449388" y="8582025"/>
              <a:ext cx="25400" cy="119063"/>
            </a:xfrm>
            <a:custGeom>
              <a:avLst/>
              <a:gdLst>
                <a:gd name="T0" fmla="*/ 26 w 26"/>
                <a:gd name="T1" fmla="*/ 0 h 121"/>
                <a:gd name="T2" fmla="*/ 26 w 26"/>
                <a:gd name="T3" fmla="*/ 0 h 121"/>
                <a:gd name="T4" fmla="*/ 0 w 26"/>
                <a:gd name="T5" fmla="*/ 0 h 121"/>
                <a:gd name="T6" fmla="*/ 0 w 26"/>
                <a:gd name="T7" fmla="*/ 121 h 121"/>
                <a:gd name="T8" fmla="*/ 26 w 26"/>
                <a:gd name="T9" fmla="*/ 121 h 121"/>
                <a:gd name="T10" fmla="*/ 26 w 26"/>
                <a:gd name="T11" fmla="*/ 0 h 121"/>
              </a:gdLst>
              <a:ahLst/>
              <a:cxnLst>
                <a:cxn ang="0">
                  <a:pos x="T0" y="T1"/>
                </a:cxn>
                <a:cxn ang="0">
                  <a:pos x="T2" y="T3"/>
                </a:cxn>
                <a:cxn ang="0">
                  <a:pos x="T4" y="T5"/>
                </a:cxn>
                <a:cxn ang="0">
                  <a:pos x="T6" y="T7"/>
                </a:cxn>
                <a:cxn ang="0">
                  <a:pos x="T8" y="T9"/>
                </a:cxn>
                <a:cxn ang="0">
                  <a:pos x="T10" y="T11"/>
                </a:cxn>
              </a:cxnLst>
              <a:rect l="0" t="0" r="r" b="b"/>
              <a:pathLst>
                <a:path w="26" h="121">
                  <a:moveTo>
                    <a:pt x="26" y="0"/>
                  </a:moveTo>
                  <a:lnTo>
                    <a:pt x="26" y="0"/>
                  </a:lnTo>
                  <a:lnTo>
                    <a:pt x="0" y="0"/>
                  </a:lnTo>
                  <a:lnTo>
                    <a:pt x="0" y="121"/>
                  </a:lnTo>
                  <a:lnTo>
                    <a:pt x="26" y="121"/>
                  </a:lnTo>
                  <a:lnTo>
                    <a:pt x="26" y="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00" name="Freeform 17">
              <a:extLst>
                <a:ext uri="{FF2B5EF4-FFF2-40B4-BE49-F238E27FC236}">
                  <a16:creationId xmlns:a16="http://schemas.microsoft.com/office/drawing/2014/main" id="{41D97505-8D6F-4A85-AD0D-452D6E0E9EDA}"/>
                </a:ext>
              </a:extLst>
            </p:cNvPr>
            <p:cNvSpPr>
              <a:spLocks/>
            </p:cNvSpPr>
            <p:nvPr/>
          </p:nvSpPr>
          <p:spPr bwMode="auto">
            <a:xfrm>
              <a:off x="1158875" y="8628063"/>
              <a:ext cx="79375" cy="52388"/>
            </a:xfrm>
            <a:custGeom>
              <a:avLst/>
              <a:gdLst>
                <a:gd name="T0" fmla="*/ 27 w 80"/>
                <a:gd name="T1" fmla="*/ 0 h 53"/>
                <a:gd name="T2" fmla="*/ 27 w 80"/>
                <a:gd name="T3" fmla="*/ 0 h 53"/>
                <a:gd name="T4" fmla="*/ 0 w 80"/>
                <a:gd name="T5" fmla="*/ 0 h 53"/>
                <a:gd name="T6" fmla="*/ 0 w 80"/>
                <a:gd name="T7" fmla="*/ 53 h 53"/>
                <a:gd name="T8" fmla="*/ 27 w 80"/>
                <a:gd name="T9" fmla="*/ 53 h 53"/>
                <a:gd name="T10" fmla="*/ 54 w 80"/>
                <a:gd name="T11" fmla="*/ 53 h 53"/>
                <a:gd name="T12" fmla="*/ 80 w 80"/>
                <a:gd name="T13" fmla="*/ 53 h 53"/>
                <a:gd name="T14" fmla="*/ 80 w 80"/>
                <a:gd name="T15" fmla="*/ 0 h 53"/>
                <a:gd name="T16" fmla="*/ 54 w 80"/>
                <a:gd name="T17" fmla="*/ 0 h 53"/>
                <a:gd name="T18" fmla="*/ 27 w 80"/>
                <a:gd name="T1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53">
                  <a:moveTo>
                    <a:pt x="27" y="0"/>
                  </a:moveTo>
                  <a:lnTo>
                    <a:pt x="27" y="0"/>
                  </a:lnTo>
                  <a:lnTo>
                    <a:pt x="0" y="0"/>
                  </a:lnTo>
                  <a:lnTo>
                    <a:pt x="0" y="53"/>
                  </a:lnTo>
                  <a:lnTo>
                    <a:pt x="27" y="53"/>
                  </a:lnTo>
                  <a:lnTo>
                    <a:pt x="54" y="53"/>
                  </a:lnTo>
                  <a:lnTo>
                    <a:pt x="80" y="53"/>
                  </a:lnTo>
                  <a:lnTo>
                    <a:pt x="80" y="0"/>
                  </a:lnTo>
                  <a:lnTo>
                    <a:pt x="54" y="0"/>
                  </a:lnTo>
                  <a:lnTo>
                    <a:pt x="27" y="0"/>
                  </a:lnTo>
                  <a:close/>
                </a:path>
              </a:pathLst>
            </a:custGeom>
            <a:solidFill>
              <a:schemeClr val="accent1"/>
            </a:solidFill>
            <a:ln w="9525" cap="flat">
              <a:noFill/>
              <a:prstDash val="solid"/>
              <a:miter/>
            </a:ln>
          </p:spPr>
          <p:txBody>
            <a:bodyPr rtlCol="0" anchor="ctr"/>
            <a:lstStyle/>
            <a:p>
              <a:endParaRPr lang="pt-br" sz="1750" dirty="0">
                <a:cs typeface="Segoe UI"/>
              </a:endParaRPr>
            </a:p>
          </p:txBody>
        </p:sp>
        <p:sp>
          <p:nvSpPr>
            <p:cNvPr id="101" name="Freeform 18">
              <a:extLst>
                <a:ext uri="{FF2B5EF4-FFF2-40B4-BE49-F238E27FC236}">
                  <a16:creationId xmlns:a16="http://schemas.microsoft.com/office/drawing/2014/main" id="{6FD0B36B-41EE-413A-8F88-834FF4D69E21}"/>
                </a:ext>
              </a:extLst>
            </p:cNvPr>
            <p:cNvSpPr>
              <a:spLocks/>
            </p:cNvSpPr>
            <p:nvPr/>
          </p:nvSpPr>
          <p:spPr bwMode="auto">
            <a:xfrm>
              <a:off x="1290638" y="8780463"/>
              <a:ext cx="79375" cy="53975"/>
            </a:xfrm>
            <a:custGeom>
              <a:avLst/>
              <a:gdLst>
                <a:gd name="T0" fmla="*/ 26 w 80"/>
                <a:gd name="T1" fmla="*/ 0 h 54"/>
                <a:gd name="T2" fmla="*/ 26 w 80"/>
                <a:gd name="T3" fmla="*/ 0 h 54"/>
                <a:gd name="T4" fmla="*/ 0 w 80"/>
                <a:gd name="T5" fmla="*/ 0 h 54"/>
                <a:gd name="T6" fmla="*/ 0 w 80"/>
                <a:gd name="T7" fmla="*/ 54 h 54"/>
                <a:gd name="T8" fmla="*/ 26 w 80"/>
                <a:gd name="T9" fmla="*/ 54 h 54"/>
                <a:gd name="T10" fmla="*/ 53 w 80"/>
                <a:gd name="T11" fmla="*/ 54 h 54"/>
                <a:gd name="T12" fmla="*/ 80 w 80"/>
                <a:gd name="T13" fmla="*/ 54 h 54"/>
                <a:gd name="T14" fmla="*/ 80 w 80"/>
                <a:gd name="T15" fmla="*/ 0 h 54"/>
                <a:gd name="T16" fmla="*/ 53 w 80"/>
                <a:gd name="T17" fmla="*/ 0 h 54"/>
                <a:gd name="T18" fmla="*/ 26 w 80"/>
                <a:gd name="T1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54">
                  <a:moveTo>
                    <a:pt x="26" y="0"/>
                  </a:moveTo>
                  <a:lnTo>
                    <a:pt x="26" y="0"/>
                  </a:lnTo>
                  <a:lnTo>
                    <a:pt x="0" y="0"/>
                  </a:lnTo>
                  <a:lnTo>
                    <a:pt x="0" y="54"/>
                  </a:lnTo>
                  <a:lnTo>
                    <a:pt x="26" y="54"/>
                  </a:lnTo>
                  <a:lnTo>
                    <a:pt x="53" y="54"/>
                  </a:lnTo>
                  <a:lnTo>
                    <a:pt x="80" y="54"/>
                  </a:lnTo>
                  <a:lnTo>
                    <a:pt x="80" y="0"/>
                  </a:lnTo>
                  <a:lnTo>
                    <a:pt x="53" y="0"/>
                  </a:lnTo>
                  <a:lnTo>
                    <a:pt x="26" y="0"/>
                  </a:lnTo>
                  <a:close/>
                </a:path>
              </a:pathLst>
            </a:custGeom>
            <a:solidFill>
              <a:schemeClr val="accent1"/>
            </a:solidFill>
            <a:ln w="9525" cap="flat">
              <a:noFill/>
              <a:prstDash val="solid"/>
              <a:miter/>
            </a:ln>
          </p:spPr>
          <p:txBody>
            <a:bodyPr rtlCol="0" anchor="ctr"/>
            <a:lstStyle/>
            <a:p>
              <a:endParaRPr lang="pt-br" sz="1750" dirty="0">
                <a:cs typeface="Segoe UI"/>
              </a:endParaRPr>
            </a:p>
          </p:txBody>
        </p:sp>
        <p:sp>
          <p:nvSpPr>
            <p:cNvPr id="102" name="Freeform 19">
              <a:extLst>
                <a:ext uri="{FF2B5EF4-FFF2-40B4-BE49-F238E27FC236}">
                  <a16:creationId xmlns:a16="http://schemas.microsoft.com/office/drawing/2014/main" id="{D54D8CE7-A581-4008-A04B-DC12383F2833}"/>
                </a:ext>
              </a:extLst>
            </p:cNvPr>
            <p:cNvSpPr>
              <a:spLocks/>
            </p:cNvSpPr>
            <p:nvPr/>
          </p:nvSpPr>
          <p:spPr bwMode="auto">
            <a:xfrm>
              <a:off x="1422400" y="8701088"/>
              <a:ext cx="79375" cy="52388"/>
            </a:xfrm>
            <a:custGeom>
              <a:avLst/>
              <a:gdLst>
                <a:gd name="T0" fmla="*/ 53 w 80"/>
                <a:gd name="T1" fmla="*/ 0 h 53"/>
                <a:gd name="T2" fmla="*/ 53 w 80"/>
                <a:gd name="T3" fmla="*/ 0 h 53"/>
                <a:gd name="T4" fmla="*/ 27 w 80"/>
                <a:gd name="T5" fmla="*/ 0 h 53"/>
                <a:gd name="T6" fmla="*/ 0 w 80"/>
                <a:gd name="T7" fmla="*/ 0 h 53"/>
                <a:gd name="T8" fmla="*/ 0 w 80"/>
                <a:gd name="T9" fmla="*/ 53 h 53"/>
                <a:gd name="T10" fmla="*/ 27 w 80"/>
                <a:gd name="T11" fmla="*/ 53 h 53"/>
                <a:gd name="T12" fmla="*/ 53 w 80"/>
                <a:gd name="T13" fmla="*/ 53 h 53"/>
                <a:gd name="T14" fmla="*/ 80 w 80"/>
                <a:gd name="T15" fmla="*/ 53 h 53"/>
                <a:gd name="T16" fmla="*/ 80 w 80"/>
                <a:gd name="T17" fmla="*/ 0 h 53"/>
                <a:gd name="T18" fmla="*/ 53 w 80"/>
                <a:gd name="T1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53">
                  <a:moveTo>
                    <a:pt x="53" y="0"/>
                  </a:moveTo>
                  <a:lnTo>
                    <a:pt x="53" y="0"/>
                  </a:lnTo>
                  <a:lnTo>
                    <a:pt x="27" y="0"/>
                  </a:lnTo>
                  <a:lnTo>
                    <a:pt x="0" y="0"/>
                  </a:lnTo>
                  <a:lnTo>
                    <a:pt x="0" y="53"/>
                  </a:lnTo>
                  <a:lnTo>
                    <a:pt x="27" y="53"/>
                  </a:lnTo>
                  <a:lnTo>
                    <a:pt x="53" y="53"/>
                  </a:lnTo>
                  <a:lnTo>
                    <a:pt x="80" y="53"/>
                  </a:lnTo>
                  <a:lnTo>
                    <a:pt x="80" y="0"/>
                  </a:lnTo>
                  <a:lnTo>
                    <a:pt x="53" y="0"/>
                  </a:lnTo>
                  <a:close/>
                </a:path>
              </a:pathLst>
            </a:custGeom>
            <a:solidFill>
              <a:schemeClr val="accent1"/>
            </a:solidFill>
            <a:ln w="9525" cap="flat">
              <a:noFill/>
              <a:prstDash val="solid"/>
              <a:miter/>
            </a:ln>
          </p:spPr>
          <p:txBody>
            <a:bodyPr rtlCol="0" anchor="ctr"/>
            <a:lstStyle/>
            <a:p>
              <a:endParaRPr lang="pt-br" sz="1750" dirty="0">
                <a:cs typeface="Segoe UI"/>
              </a:endParaRPr>
            </a:p>
          </p:txBody>
        </p:sp>
      </p:grpSp>
      <p:grpSp>
        <p:nvGrpSpPr>
          <p:cNvPr id="103" name="Group 102">
            <a:extLst>
              <a:ext uri="{FF2B5EF4-FFF2-40B4-BE49-F238E27FC236}">
                <a16:creationId xmlns:a16="http://schemas.microsoft.com/office/drawing/2014/main" id="{A2ED305D-016D-43C4-8204-D1DB2568FF54}"/>
              </a:ext>
            </a:extLst>
          </p:cNvPr>
          <p:cNvGrpSpPr/>
          <p:nvPr/>
        </p:nvGrpSpPr>
        <p:grpSpPr>
          <a:xfrm>
            <a:off x="513085" y="5136508"/>
            <a:ext cx="492820" cy="420017"/>
            <a:chOff x="-1009612" y="4700594"/>
            <a:chExt cx="419099" cy="357187"/>
          </a:xfrm>
        </p:grpSpPr>
        <p:sp>
          <p:nvSpPr>
            <p:cNvPr id="104" name="Freeform 5">
              <a:extLst>
                <a:ext uri="{FF2B5EF4-FFF2-40B4-BE49-F238E27FC236}">
                  <a16:creationId xmlns:a16="http://schemas.microsoft.com/office/drawing/2014/main" id="{FD2E9A95-1E53-4A84-A296-D528962BF7C6}"/>
                </a:ext>
              </a:extLst>
            </p:cNvPr>
            <p:cNvSpPr>
              <a:spLocks/>
            </p:cNvSpPr>
            <p:nvPr/>
          </p:nvSpPr>
          <p:spPr bwMode="auto">
            <a:xfrm>
              <a:off x="-898487" y="4860930"/>
              <a:ext cx="106363" cy="104775"/>
            </a:xfrm>
            <a:custGeom>
              <a:avLst/>
              <a:gdLst>
                <a:gd name="T0" fmla="*/ 53 w 107"/>
                <a:gd name="T1" fmla="*/ 107 h 107"/>
                <a:gd name="T2" fmla="*/ 53 w 107"/>
                <a:gd name="T3" fmla="*/ 107 h 107"/>
                <a:gd name="T4" fmla="*/ 107 w 107"/>
                <a:gd name="T5" fmla="*/ 53 h 107"/>
                <a:gd name="T6" fmla="*/ 75 w 107"/>
                <a:gd name="T7" fmla="*/ 5 h 107"/>
                <a:gd name="T8" fmla="*/ 53 w 107"/>
                <a:gd name="T9" fmla="*/ 0 h 107"/>
                <a:gd name="T10" fmla="*/ 31 w 107"/>
                <a:gd name="T11" fmla="*/ 5 h 107"/>
                <a:gd name="T12" fmla="*/ 0 w 107"/>
                <a:gd name="T13" fmla="*/ 53 h 107"/>
                <a:gd name="T14" fmla="*/ 53 w 107"/>
                <a:gd name="T15" fmla="*/ 107 h 1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107">
                  <a:moveTo>
                    <a:pt x="53" y="107"/>
                  </a:moveTo>
                  <a:lnTo>
                    <a:pt x="53" y="107"/>
                  </a:lnTo>
                  <a:cubicBezTo>
                    <a:pt x="83" y="107"/>
                    <a:pt x="107" y="83"/>
                    <a:pt x="107" y="53"/>
                  </a:cubicBezTo>
                  <a:cubicBezTo>
                    <a:pt x="107" y="32"/>
                    <a:pt x="94" y="13"/>
                    <a:pt x="75" y="5"/>
                  </a:cubicBezTo>
                  <a:cubicBezTo>
                    <a:pt x="69" y="2"/>
                    <a:pt x="61" y="0"/>
                    <a:pt x="53" y="0"/>
                  </a:cubicBezTo>
                  <a:cubicBezTo>
                    <a:pt x="45" y="0"/>
                    <a:pt x="38" y="2"/>
                    <a:pt x="31" y="5"/>
                  </a:cubicBezTo>
                  <a:cubicBezTo>
                    <a:pt x="13" y="13"/>
                    <a:pt x="0" y="32"/>
                    <a:pt x="0" y="53"/>
                  </a:cubicBezTo>
                  <a:cubicBezTo>
                    <a:pt x="0" y="83"/>
                    <a:pt x="24" y="107"/>
                    <a:pt x="53" y="107"/>
                  </a:cubicBezTo>
                  <a:close/>
                </a:path>
              </a:pathLst>
            </a:custGeom>
            <a:solidFill>
              <a:schemeClr val="bg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05" name="Freeform 6">
              <a:extLst>
                <a:ext uri="{FF2B5EF4-FFF2-40B4-BE49-F238E27FC236}">
                  <a16:creationId xmlns:a16="http://schemas.microsoft.com/office/drawing/2014/main" id="{498A0E65-0FE0-413D-B64C-47A042CB9507}"/>
                </a:ext>
              </a:extLst>
            </p:cNvPr>
            <p:cNvSpPr>
              <a:spLocks/>
            </p:cNvSpPr>
            <p:nvPr/>
          </p:nvSpPr>
          <p:spPr bwMode="auto">
            <a:xfrm>
              <a:off x="-925474" y="4978405"/>
              <a:ext cx="158750" cy="79375"/>
            </a:xfrm>
            <a:custGeom>
              <a:avLst/>
              <a:gdLst>
                <a:gd name="T0" fmla="*/ 80 w 160"/>
                <a:gd name="T1" fmla="*/ 0 h 80"/>
                <a:gd name="T2" fmla="*/ 80 w 160"/>
                <a:gd name="T3" fmla="*/ 0 h 80"/>
                <a:gd name="T4" fmla="*/ 0 w 160"/>
                <a:gd name="T5" fmla="*/ 80 h 80"/>
                <a:gd name="T6" fmla="*/ 160 w 160"/>
                <a:gd name="T7" fmla="*/ 80 h 80"/>
                <a:gd name="T8" fmla="*/ 80 w 160"/>
                <a:gd name="T9" fmla="*/ 0 h 80"/>
              </a:gdLst>
              <a:ahLst/>
              <a:cxnLst>
                <a:cxn ang="0">
                  <a:pos x="T0" y="T1"/>
                </a:cxn>
                <a:cxn ang="0">
                  <a:pos x="T2" y="T3"/>
                </a:cxn>
                <a:cxn ang="0">
                  <a:pos x="T4" y="T5"/>
                </a:cxn>
                <a:cxn ang="0">
                  <a:pos x="T6" y="T7"/>
                </a:cxn>
                <a:cxn ang="0">
                  <a:pos x="T8" y="T9"/>
                </a:cxn>
              </a:cxnLst>
              <a:rect l="0" t="0" r="r" b="b"/>
              <a:pathLst>
                <a:path w="160" h="80">
                  <a:moveTo>
                    <a:pt x="80" y="0"/>
                  </a:moveTo>
                  <a:lnTo>
                    <a:pt x="80" y="0"/>
                  </a:lnTo>
                  <a:cubicBezTo>
                    <a:pt x="36" y="0"/>
                    <a:pt x="0" y="36"/>
                    <a:pt x="0" y="80"/>
                  </a:cubicBezTo>
                  <a:lnTo>
                    <a:pt x="160" y="80"/>
                  </a:lnTo>
                  <a:cubicBezTo>
                    <a:pt x="160" y="36"/>
                    <a:pt x="124" y="0"/>
                    <a:pt x="80" y="0"/>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06" name="Freeform 7">
              <a:extLst>
                <a:ext uri="{FF2B5EF4-FFF2-40B4-BE49-F238E27FC236}">
                  <a16:creationId xmlns:a16="http://schemas.microsoft.com/office/drawing/2014/main" id="{0C03C23A-FCEB-40E3-8CEE-4DC39693CB18}"/>
                </a:ext>
              </a:extLst>
            </p:cNvPr>
            <p:cNvSpPr>
              <a:spLocks/>
            </p:cNvSpPr>
            <p:nvPr/>
          </p:nvSpPr>
          <p:spPr bwMode="auto">
            <a:xfrm>
              <a:off x="-1009612" y="5005393"/>
              <a:ext cx="73025" cy="52388"/>
            </a:xfrm>
            <a:custGeom>
              <a:avLst/>
              <a:gdLst>
                <a:gd name="T0" fmla="*/ 0 w 74"/>
                <a:gd name="T1" fmla="*/ 54 h 54"/>
                <a:gd name="T2" fmla="*/ 0 w 74"/>
                <a:gd name="T3" fmla="*/ 54 h 54"/>
                <a:gd name="T4" fmla="*/ 62 w 74"/>
                <a:gd name="T5" fmla="*/ 54 h 54"/>
                <a:gd name="T6" fmla="*/ 62 w 74"/>
                <a:gd name="T7" fmla="*/ 54 h 54"/>
                <a:gd name="T8" fmla="*/ 74 w 74"/>
                <a:gd name="T9" fmla="*/ 5 h 54"/>
                <a:gd name="T10" fmla="*/ 53 w 74"/>
                <a:gd name="T11" fmla="*/ 0 h 54"/>
                <a:gd name="T12" fmla="*/ 0 w 7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74" h="54">
                  <a:moveTo>
                    <a:pt x="0" y="54"/>
                  </a:moveTo>
                  <a:lnTo>
                    <a:pt x="0" y="54"/>
                  </a:lnTo>
                  <a:lnTo>
                    <a:pt x="62" y="54"/>
                  </a:lnTo>
                  <a:lnTo>
                    <a:pt x="62" y="54"/>
                  </a:lnTo>
                  <a:cubicBezTo>
                    <a:pt x="62" y="36"/>
                    <a:pt x="67" y="20"/>
                    <a:pt x="74" y="5"/>
                  </a:cubicBezTo>
                  <a:cubicBezTo>
                    <a:pt x="68" y="2"/>
                    <a:pt x="60" y="0"/>
                    <a:pt x="53" y="0"/>
                  </a:cubicBezTo>
                  <a:cubicBezTo>
                    <a:pt x="23" y="0"/>
                    <a:pt x="0" y="24"/>
                    <a:pt x="0" y="54"/>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07" name="Freeform 8">
              <a:extLst>
                <a:ext uri="{FF2B5EF4-FFF2-40B4-BE49-F238E27FC236}">
                  <a16:creationId xmlns:a16="http://schemas.microsoft.com/office/drawing/2014/main" id="{A450F3B4-1641-4D90-9F0F-1D0F38A3FD14}"/>
                </a:ext>
              </a:extLst>
            </p:cNvPr>
            <p:cNvSpPr>
              <a:spLocks/>
            </p:cNvSpPr>
            <p:nvPr/>
          </p:nvSpPr>
          <p:spPr bwMode="auto">
            <a:xfrm>
              <a:off x="-996912" y="4914905"/>
              <a:ext cx="79375" cy="77788"/>
            </a:xfrm>
            <a:custGeom>
              <a:avLst/>
              <a:gdLst>
                <a:gd name="T0" fmla="*/ 40 w 80"/>
                <a:gd name="T1" fmla="*/ 0 h 80"/>
                <a:gd name="T2" fmla="*/ 40 w 80"/>
                <a:gd name="T3" fmla="*/ 0 h 80"/>
                <a:gd name="T4" fmla="*/ 0 w 80"/>
                <a:gd name="T5" fmla="*/ 40 h 80"/>
                <a:gd name="T6" fmla="*/ 14 w 80"/>
                <a:gd name="T7" fmla="*/ 70 h 80"/>
                <a:gd name="T8" fmla="*/ 38 w 80"/>
                <a:gd name="T9" fmla="*/ 79 h 80"/>
                <a:gd name="T10" fmla="*/ 40 w 80"/>
                <a:gd name="T11" fmla="*/ 80 h 80"/>
                <a:gd name="T12" fmla="*/ 42 w 80"/>
                <a:gd name="T13" fmla="*/ 79 h 80"/>
                <a:gd name="T14" fmla="*/ 65 w 80"/>
                <a:gd name="T15" fmla="*/ 70 h 80"/>
                <a:gd name="T16" fmla="*/ 80 w 80"/>
                <a:gd name="T17" fmla="*/ 40 h 80"/>
                <a:gd name="T18" fmla="*/ 40 w 80"/>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0" y="0"/>
                  </a:moveTo>
                  <a:lnTo>
                    <a:pt x="40" y="0"/>
                  </a:lnTo>
                  <a:cubicBezTo>
                    <a:pt x="18" y="0"/>
                    <a:pt x="0" y="17"/>
                    <a:pt x="0" y="40"/>
                  </a:cubicBezTo>
                  <a:cubicBezTo>
                    <a:pt x="0" y="52"/>
                    <a:pt x="5" y="63"/>
                    <a:pt x="14" y="70"/>
                  </a:cubicBezTo>
                  <a:cubicBezTo>
                    <a:pt x="21" y="75"/>
                    <a:pt x="29" y="79"/>
                    <a:pt x="38" y="79"/>
                  </a:cubicBezTo>
                  <a:cubicBezTo>
                    <a:pt x="38" y="79"/>
                    <a:pt x="39" y="80"/>
                    <a:pt x="40" y="80"/>
                  </a:cubicBezTo>
                  <a:cubicBezTo>
                    <a:pt x="41" y="80"/>
                    <a:pt x="41" y="79"/>
                    <a:pt x="42" y="79"/>
                  </a:cubicBezTo>
                  <a:cubicBezTo>
                    <a:pt x="51" y="79"/>
                    <a:pt x="59" y="75"/>
                    <a:pt x="65" y="70"/>
                  </a:cubicBezTo>
                  <a:cubicBezTo>
                    <a:pt x="74" y="63"/>
                    <a:pt x="80" y="52"/>
                    <a:pt x="80" y="40"/>
                  </a:cubicBezTo>
                  <a:cubicBezTo>
                    <a:pt x="80" y="17"/>
                    <a:pt x="62" y="0"/>
                    <a:pt x="40" y="0"/>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08" name="Freeform 9">
              <a:extLst>
                <a:ext uri="{FF2B5EF4-FFF2-40B4-BE49-F238E27FC236}">
                  <a16:creationId xmlns:a16="http://schemas.microsoft.com/office/drawing/2014/main" id="{34A9D271-B178-4D57-9C53-E13DA11114A1}"/>
                </a:ext>
              </a:extLst>
            </p:cNvPr>
            <p:cNvSpPr>
              <a:spLocks/>
            </p:cNvSpPr>
            <p:nvPr/>
          </p:nvSpPr>
          <p:spPr bwMode="auto">
            <a:xfrm>
              <a:off x="-971512" y="4745043"/>
              <a:ext cx="144463" cy="133350"/>
            </a:xfrm>
            <a:custGeom>
              <a:avLst/>
              <a:gdLst>
                <a:gd name="T0" fmla="*/ 0 w 147"/>
                <a:gd name="T1" fmla="*/ 0 h 134"/>
                <a:gd name="T2" fmla="*/ 0 w 147"/>
                <a:gd name="T3" fmla="*/ 0 h 134"/>
                <a:gd name="T4" fmla="*/ 147 w 147"/>
                <a:gd name="T5" fmla="*/ 0 h 134"/>
                <a:gd name="T6" fmla="*/ 147 w 147"/>
                <a:gd name="T7" fmla="*/ 100 h 134"/>
                <a:gd name="T8" fmla="*/ 53 w 147"/>
                <a:gd name="T9" fmla="*/ 100 h 134"/>
                <a:gd name="T10" fmla="*/ 19 w 147"/>
                <a:gd name="T11" fmla="*/ 134 h 134"/>
                <a:gd name="T12" fmla="*/ 19 w 147"/>
                <a:gd name="T13" fmla="*/ 100 h 134"/>
                <a:gd name="T14" fmla="*/ 0 w 147"/>
                <a:gd name="T15" fmla="*/ 100 h 134"/>
                <a:gd name="T16" fmla="*/ 0 w 147"/>
                <a:gd name="T17"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34">
                  <a:moveTo>
                    <a:pt x="0" y="0"/>
                  </a:moveTo>
                  <a:lnTo>
                    <a:pt x="0" y="0"/>
                  </a:lnTo>
                  <a:lnTo>
                    <a:pt x="147" y="0"/>
                  </a:lnTo>
                  <a:lnTo>
                    <a:pt x="147" y="100"/>
                  </a:lnTo>
                  <a:lnTo>
                    <a:pt x="53" y="100"/>
                  </a:lnTo>
                  <a:lnTo>
                    <a:pt x="19" y="134"/>
                  </a:lnTo>
                  <a:lnTo>
                    <a:pt x="19" y="100"/>
                  </a:lnTo>
                  <a:lnTo>
                    <a:pt x="0" y="100"/>
                  </a:lnTo>
                  <a:lnTo>
                    <a:pt x="0" y="0"/>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09" name="Freeform 10">
              <a:extLst>
                <a:ext uri="{FF2B5EF4-FFF2-40B4-BE49-F238E27FC236}">
                  <a16:creationId xmlns:a16="http://schemas.microsoft.com/office/drawing/2014/main" id="{57642FB3-B7A9-4AF4-8E62-B7A92F82B07E}"/>
                </a:ext>
              </a:extLst>
            </p:cNvPr>
            <p:cNvSpPr>
              <a:spLocks/>
            </p:cNvSpPr>
            <p:nvPr/>
          </p:nvSpPr>
          <p:spPr bwMode="auto">
            <a:xfrm>
              <a:off x="-800063" y="4700594"/>
              <a:ext cx="209550" cy="192088"/>
            </a:xfrm>
            <a:custGeom>
              <a:avLst/>
              <a:gdLst>
                <a:gd name="T0" fmla="*/ 0 w 213"/>
                <a:gd name="T1" fmla="*/ 0 h 196"/>
                <a:gd name="T2" fmla="*/ 0 w 213"/>
                <a:gd name="T3" fmla="*/ 0 h 196"/>
                <a:gd name="T4" fmla="*/ 213 w 213"/>
                <a:gd name="T5" fmla="*/ 0 h 196"/>
                <a:gd name="T6" fmla="*/ 213 w 213"/>
                <a:gd name="T7" fmla="*/ 146 h 196"/>
                <a:gd name="T8" fmla="*/ 76 w 213"/>
                <a:gd name="T9" fmla="*/ 146 h 196"/>
                <a:gd name="T10" fmla="*/ 26 w 213"/>
                <a:gd name="T11" fmla="*/ 196 h 196"/>
                <a:gd name="T12" fmla="*/ 26 w 213"/>
                <a:gd name="T13" fmla="*/ 146 h 196"/>
                <a:gd name="T14" fmla="*/ 0 w 213"/>
                <a:gd name="T15" fmla="*/ 146 h 196"/>
                <a:gd name="T16" fmla="*/ 0 w 213"/>
                <a:gd name="T17"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 h="196">
                  <a:moveTo>
                    <a:pt x="0" y="0"/>
                  </a:moveTo>
                  <a:lnTo>
                    <a:pt x="0" y="0"/>
                  </a:lnTo>
                  <a:lnTo>
                    <a:pt x="213" y="0"/>
                  </a:lnTo>
                  <a:lnTo>
                    <a:pt x="213" y="146"/>
                  </a:lnTo>
                  <a:lnTo>
                    <a:pt x="76" y="146"/>
                  </a:lnTo>
                  <a:lnTo>
                    <a:pt x="26" y="196"/>
                  </a:lnTo>
                  <a:lnTo>
                    <a:pt x="26" y="146"/>
                  </a:lnTo>
                  <a:lnTo>
                    <a:pt x="0" y="146"/>
                  </a:ln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grpSp>
      <p:sp>
        <p:nvSpPr>
          <p:cNvPr id="110" name="Rectangle 109">
            <a:extLst>
              <a:ext uri="{FF2B5EF4-FFF2-40B4-BE49-F238E27FC236}">
                <a16:creationId xmlns:a16="http://schemas.microsoft.com/office/drawing/2014/main" id="{E87BC8D9-3AE9-46F1-8130-9B4F56D6414F}"/>
              </a:ext>
            </a:extLst>
          </p:cNvPr>
          <p:cNvSpPr/>
          <p:nvPr/>
        </p:nvSpPr>
        <p:spPr>
          <a:xfrm>
            <a:off x="493644" y="5782972"/>
            <a:ext cx="1932055" cy="1292662"/>
          </a:xfrm>
          <a:prstGeom prst="rect">
            <a:avLst/>
          </a:prstGeom>
        </p:spPr>
        <p:txBody>
          <a:bodyPr wrap="square" lIns="0" tIns="0" rIns="0" bIns="0" anchor="t">
            <a:spAutoFit/>
          </a:bodyPr>
          <a:lstStyle/>
          <a:p>
            <a:pPr algn="l" rtl="0">
              <a:spcBef>
                <a:spcPts val="300"/>
              </a:spcBef>
            </a:pPr>
            <a:r>
              <a:rPr lang="pt-br" sz="1400" b="0" i="0" u="none" baseline="0" dirty="0">
                <a:cs typeface="Segoe UI Light"/>
              </a:rPr>
              <a:t>Mantenha sua equipe na mesma sintonia </a:t>
            </a:r>
            <a:br>
              <a:rPr lang="th-TH" sz="1400" b="0" i="0" u="none" baseline="0" dirty="0">
                <a:cs typeface="Segoe UI Light" panose="020B0502040204020203" pitchFamily="34" charset="0"/>
              </a:rPr>
            </a:br>
            <a:r>
              <a:rPr lang="pt-br" sz="1400" b="0" i="0" u="none" baseline="0" dirty="0">
                <a:cs typeface="Segoe UI Light"/>
              </a:rPr>
              <a:t>com bate-papo em grupo, reuniões </a:t>
            </a:r>
            <a:br>
              <a:rPr lang="th-TH" sz="1400" b="0" i="0" u="none" baseline="0" dirty="0">
                <a:cs typeface="Segoe UI Light" panose="020B0502040204020203" pitchFamily="34" charset="0"/>
              </a:rPr>
            </a:br>
            <a:r>
              <a:rPr lang="pt-br" sz="1400" b="0" i="0" u="none" baseline="0" dirty="0">
                <a:cs typeface="Segoe UI Light"/>
              </a:rPr>
              <a:t>on-line, ligações e conferências via web</a:t>
            </a:r>
          </a:p>
        </p:txBody>
      </p:sp>
      <p:sp>
        <p:nvSpPr>
          <p:cNvPr id="111" name="Rectangle 110">
            <a:extLst>
              <a:ext uri="{FF2B5EF4-FFF2-40B4-BE49-F238E27FC236}">
                <a16:creationId xmlns:a16="http://schemas.microsoft.com/office/drawing/2014/main" id="{8C6BE770-5376-4631-88B1-41FF3B7AC9C3}"/>
              </a:ext>
            </a:extLst>
          </p:cNvPr>
          <p:cNvSpPr/>
          <p:nvPr/>
        </p:nvSpPr>
        <p:spPr>
          <a:xfrm>
            <a:off x="5516545" y="5859172"/>
            <a:ext cx="1742519" cy="1292662"/>
          </a:xfrm>
          <a:prstGeom prst="rect">
            <a:avLst/>
          </a:prstGeom>
        </p:spPr>
        <p:txBody>
          <a:bodyPr wrap="square" lIns="0" tIns="0" rIns="0" bIns="0" anchor="t">
            <a:spAutoFit/>
          </a:bodyPr>
          <a:lstStyle/>
          <a:p>
            <a:pPr algn="r" rtl="0">
              <a:spcBef>
                <a:spcPts val="300"/>
              </a:spcBef>
            </a:pPr>
            <a:r>
              <a:rPr lang="pt-br" sz="1400" b="0" i="0" u="none" baseline="0" dirty="0">
                <a:cs typeface="Segoe UI Light"/>
              </a:rPr>
              <a:t>Colabore em arquivos com os aplicativos integrados do Office 365 como Word, Excel, PowerPoint e SharePoint</a:t>
            </a:r>
          </a:p>
        </p:txBody>
      </p:sp>
      <p:grpSp>
        <p:nvGrpSpPr>
          <p:cNvPr id="112" name="Group 111">
            <a:extLst>
              <a:ext uri="{FF2B5EF4-FFF2-40B4-BE49-F238E27FC236}">
                <a16:creationId xmlns:a16="http://schemas.microsoft.com/office/drawing/2014/main" id="{614A754F-8DC3-46D9-938D-2408CFF43D28}"/>
              </a:ext>
            </a:extLst>
          </p:cNvPr>
          <p:cNvGrpSpPr/>
          <p:nvPr/>
        </p:nvGrpSpPr>
        <p:grpSpPr>
          <a:xfrm>
            <a:off x="6725418" y="5186754"/>
            <a:ext cx="540733" cy="319524"/>
            <a:chOff x="5254625" y="6521451"/>
            <a:chExt cx="454026" cy="268288"/>
          </a:xfrm>
        </p:grpSpPr>
        <p:sp>
          <p:nvSpPr>
            <p:cNvPr id="113" name="Freeform 23">
              <a:extLst>
                <a:ext uri="{FF2B5EF4-FFF2-40B4-BE49-F238E27FC236}">
                  <a16:creationId xmlns:a16="http://schemas.microsoft.com/office/drawing/2014/main" id="{6355210B-37CC-4288-BE88-D71E15446554}"/>
                </a:ext>
              </a:extLst>
            </p:cNvPr>
            <p:cNvSpPr>
              <a:spLocks/>
            </p:cNvSpPr>
            <p:nvPr/>
          </p:nvSpPr>
          <p:spPr bwMode="auto">
            <a:xfrm>
              <a:off x="5254625" y="6718301"/>
              <a:ext cx="101600" cy="71438"/>
            </a:xfrm>
            <a:custGeom>
              <a:avLst/>
              <a:gdLst>
                <a:gd name="T0" fmla="*/ 0 w 75"/>
                <a:gd name="T1" fmla="*/ 53 h 53"/>
                <a:gd name="T2" fmla="*/ 0 w 75"/>
                <a:gd name="T3" fmla="*/ 53 h 53"/>
                <a:gd name="T4" fmla="*/ 63 w 75"/>
                <a:gd name="T5" fmla="*/ 53 h 53"/>
                <a:gd name="T6" fmla="*/ 63 w 75"/>
                <a:gd name="T7" fmla="*/ 53 h 53"/>
                <a:gd name="T8" fmla="*/ 75 w 75"/>
                <a:gd name="T9" fmla="*/ 4 h 53"/>
                <a:gd name="T10" fmla="*/ 54 w 75"/>
                <a:gd name="T11" fmla="*/ 0 h 53"/>
                <a:gd name="T12" fmla="*/ 0 w 75"/>
                <a:gd name="T13" fmla="*/ 53 h 53"/>
              </a:gdLst>
              <a:ahLst/>
              <a:cxnLst>
                <a:cxn ang="0">
                  <a:pos x="T0" y="T1"/>
                </a:cxn>
                <a:cxn ang="0">
                  <a:pos x="T2" y="T3"/>
                </a:cxn>
                <a:cxn ang="0">
                  <a:pos x="T4" y="T5"/>
                </a:cxn>
                <a:cxn ang="0">
                  <a:pos x="T6" y="T7"/>
                </a:cxn>
                <a:cxn ang="0">
                  <a:pos x="T8" y="T9"/>
                </a:cxn>
                <a:cxn ang="0">
                  <a:pos x="T10" y="T11"/>
                </a:cxn>
                <a:cxn ang="0">
                  <a:pos x="T12" y="T13"/>
                </a:cxn>
              </a:cxnLst>
              <a:rect l="0" t="0" r="r" b="b"/>
              <a:pathLst>
                <a:path w="75" h="53">
                  <a:moveTo>
                    <a:pt x="0" y="53"/>
                  </a:moveTo>
                  <a:lnTo>
                    <a:pt x="0" y="53"/>
                  </a:lnTo>
                  <a:lnTo>
                    <a:pt x="63" y="53"/>
                  </a:lnTo>
                  <a:lnTo>
                    <a:pt x="63" y="53"/>
                  </a:lnTo>
                  <a:cubicBezTo>
                    <a:pt x="63" y="35"/>
                    <a:pt x="67" y="19"/>
                    <a:pt x="75" y="4"/>
                  </a:cubicBezTo>
                  <a:cubicBezTo>
                    <a:pt x="69" y="1"/>
                    <a:pt x="61" y="0"/>
                    <a:pt x="54" y="0"/>
                  </a:cubicBezTo>
                  <a:cubicBezTo>
                    <a:pt x="24" y="0"/>
                    <a:pt x="0" y="24"/>
                    <a:pt x="0" y="53"/>
                  </a:cubicBezTo>
                  <a:close/>
                </a:path>
              </a:pathLst>
            </a:custGeom>
            <a:solidFill>
              <a:srgbClr val="D1D1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15" name="Freeform 24">
              <a:extLst>
                <a:ext uri="{FF2B5EF4-FFF2-40B4-BE49-F238E27FC236}">
                  <a16:creationId xmlns:a16="http://schemas.microsoft.com/office/drawing/2014/main" id="{A0B9F96D-B50F-42DF-AB20-5621795D5A17}"/>
                </a:ext>
              </a:extLst>
            </p:cNvPr>
            <p:cNvSpPr>
              <a:spLocks/>
            </p:cNvSpPr>
            <p:nvPr/>
          </p:nvSpPr>
          <p:spPr bwMode="auto">
            <a:xfrm>
              <a:off x="5375275" y="6681788"/>
              <a:ext cx="185738" cy="107950"/>
            </a:xfrm>
            <a:custGeom>
              <a:avLst/>
              <a:gdLst>
                <a:gd name="T0" fmla="*/ 22 w 138"/>
                <a:gd name="T1" fmla="*/ 25 h 80"/>
                <a:gd name="T2" fmla="*/ 22 w 138"/>
                <a:gd name="T3" fmla="*/ 25 h 80"/>
                <a:gd name="T4" fmla="*/ 13 w 138"/>
                <a:gd name="T5" fmla="*/ 36 h 80"/>
                <a:gd name="T6" fmla="*/ 6 w 138"/>
                <a:gd name="T7" fmla="*/ 48 h 80"/>
                <a:gd name="T8" fmla="*/ 0 w 138"/>
                <a:gd name="T9" fmla="*/ 80 h 80"/>
                <a:gd name="T10" fmla="*/ 17 w 138"/>
                <a:gd name="T11" fmla="*/ 80 h 80"/>
                <a:gd name="T12" fmla="*/ 30 w 138"/>
                <a:gd name="T13" fmla="*/ 80 h 80"/>
                <a:gd name="T14" fmla="*/ 44 w 138"/>
                <a:gd name="T15" fmla="*/ 80 h 80"/>
                <a:gd name="T16" fmla="*/ 116 w 138"/>
                <a:gd name="T17" fmla="*/ 80 h 80"/>
                <a:gd name="T18" fmla="*/ 138 w 138"/>
                <a:gd name="T19" fmla="*/ 25 h 80"/>
                <a:gd name="T20" fmla="*/ 80 w 138"/>
                <a:gd name="T21" fmla="*/ 0 h 80"/>
                <a:gd name="T22" fmla="*/ 22 w 138"/>
                <a:gd name="T23" fmla="*/ 2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80">
                  <a:moveTo>
                    <a:pt x="22" y="25"/>
                  </a:moveTo>
                  <a:lnTo>
                    <a:pt x="22" y="25"/>
                  </a:lnTo>
                  <a:cubicBezTo>
                    <a:pt x="19" y="28"/>
                    <a:pt x="16" y="32"/>
                    <a:pt x="13" y="36"/>
                  </a:cubicBezTo>
                  <a:cubicBezTo>
                    <a:pt x="11" y="40"/>
                    <a:pt x="8" y="44"/>
                    <a:pt x="6" y="48"/>
                  </a:cubicBezTo>
                  <a:cubicBezTo>
                    <a:pt x="2" y="58"/>
                    <a:pt x="0" y="69"/>
                    <a:pt x="0" y="80"/>
                  </a:cubicBezTo>
                  <a:lnTo>
                    <a:pt x="17" y="80"/>
                  </a:lnTo>
                  <a:lnTo>
                    <a:pt x="30" y="80"/>
                  </a:lnTo>
                  <a:lnTo>
                    <a:pt x="44" y="80"/>
                  </a:lnTo>
                  <a:lnTo>
                    <a:pt x="116" y="80"/>
                  </a:lnTo>
                  <a:cubicBezTo>
                    <a:pt x="116" y="58"/>
                    <a:pt x="124" y="39"/>
                    <a:pt x="138" y="25"/>
                  </a:cubicBezTo>
                  <a:cubicBezTo>
                    <a:pt x="123" y="9"/>
                    <a:pt x="103" y="0"/>
                    <a:pt x="80" y="0"/>
                  </a:cubicBezTo>
                  <a:cubicBezTo>
                    <a:pt x="57" y="0"/>
                    <a:pt x="36" y="9"/>
                    <a:pt x="22" y="25"/>
                  </a:cubicBezTo>
                  <a:close/>
                </a:path>
              </a:pathLst>
            </a:custGeom>
            <a:solidFill>
              <a:srgbClr val="C1C1C1"/>
            </a:solidFill>
            <a:ln w="9525" cap="flat">
              <a:noFill/>
              <a:prstDash val="solid"/>
              <a:miter/>
            </a:ln>
          </p:spPr>
          <p:txBody>
            <a:bodyPr rtlCol="0" anchor="ctr"/>
            <a:lstStyle/>
            <a:p>
              <a:endParaRPr lang="pt-br" sz="1750" dirty="0">
                <a:cs typeface="Segoe UI"/>
              </a:endParaRPr>
            </a:p>
          </p:txBody>
        </p:sp>
        <p:sp>
          <p:nvSpPr>
            <p:cNvPr id="116" name="Freeform 25">
              <a:extLst>
                <a:ext uri="{FF2B5EF4-FFF2-40B4-BE49-F238E27FC236}">
                  <a16:creationId xmlns:a16="http://schemas.microsoft.com/office/drawing/2014/main" id="{3714F24E-21FB-4CE4-A40F-B58A8623E3C1}"/>
                </a:ext>
              </a:extLst>
            </p:cNvPr>
            <p:cNvSpPr>
              <a:spLocks/>
            </p:cNvSpPr>
            <p:nvPr/>
          </p:nvSpPr>
          <p:spPr bwMode="auto">
            <a:xfrm>
              <a:off x="5567363" y="6716713"/>
              <a:ext cx="141288" cy="73025"/>
            </a:xfrm>
            <a:custGeom>
              <a:avLst/>
              <a:gdLst>
                <a:gd name="T0" fmla="*/ 53 w 106"/>
                <a:gd name="T1" fmla="*/ 0 h 54"/>
                <a:gd name="T2" fmla="*/ 53 w 106"/>
                <a:gd name="T3" fmla="*/ 0 h 54"/>
                <a:gd name="T4" fmla="*/ 32 w 106"/>
                <a:gd name="T5" fmla="*/ 5 h 54"/>
                <a:gd name="T6" fmla="*/ 20 w 106"/>
                <a:gd name="T7" fmla="*/ 12 h 54"/>
                <a:gd name="T8" fmla="*/ 10 w 106"/>
                <a:gd name="T9" fmla="*/ 22 h 54"/>
                <a:gd name="T10" fmla="*/ 0 w 106"/>
                <a:gd name="T11" fmla="*/ 54 h 54"/>
                <a:gd name="T12" fmla="*/ 17 w 106"/>
                <a:gd name="T13" fmla="*/ 54 h 54"/>
                <a:gd name="T14" fmla="*/ 30 w 106"/>
                <a:gd name="T15" fmla="*/ 54 h 54"/>
                <a:gd name="T16" fmla="*/ 44 w 106"/>
                <a:gd name="T17" fmla="*/ 54 h 54"/>
                <a:gd name="T18" fmla="*/ 106 w 106"/>
                <a:gd name="T19" fmla="*/ 54 h 54"/>
                <a:gd name="T20" fmla="*/ 53 w 106"/>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54">
                  <a:moveTo>
                    <a:pt x="53" y="0"/>
                  </a:moveTo>
                  <a:lnTo>
                    <a:pt x="53" y="0"/>
                  </a:lnTo>
                  <a:cubicBezTo>
                    <a:pt x="45" y="0"/>
                    <a:pt x="38" y="2"/>
                    <a:pt x="32" y="5"/>
                  </a:cubicBezTo>
                  <a:cubicBezTo>
                    <a:pt x="27" y="7"/>
                    <a:pt x="24" y="9"/>
                    <a:pt x="20" y="12"/>
                  </a:cubicBezTo>
                  <a:cubicBezTo>
                    <a:pt x="16" y="15"/>
                    <a:pt x="13" y="18"/>
                    <a:pt x="10" y="22"/>
                  </a:cubicBezTo>
                  <a:cubicBezTo>
                    <a:pt x="4" y="31"/>
                    <a:pt x="0" y="42"/>
                    <a:pt x="0" y="54"/>
                  </a:cubicBezTo>
                  <a:lnTo>
                    <a:pt x="17" y="54"/>
                  </a:lnTo>
                  <a:lnTo>
                    <a:pt x="30" y="54"/>
                  </a:lnTo>
                  <a:lnTo>
                    <a:pt x="44" y="54"/>
                  </a:lnTo>
                  <a:lnTo>
                    <a:pt x="106" y="54"/>
                  </a:lnTo>
                  <a:cubicBezTo>
                    <a:pt x="106" y="24"/>
                    <a:pt x="82" y="0"/>
                    <a:pt x="53" y="0"/>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17" name="Freeform 26">
              <a:extLst>
                <a:ext uri="{FF2B5EF4-FFF2-40B4-BE49-F238E27FC236}">
                  <a16:creationId xmlns:a16="http://schemas.microsoft.com/office/drawing/2014/main" id="{103E219B-621E-4872-9A67-8722A0B22A18}"/>
                </a:ext>
              </a:extLst>
            </p:cNvPr>
            <p:cNvSpPr>
              <a:spLocks/>
            </p:cNvSpPr>
            <p:nvPr/>
          </p:nvSpPr>
          <p:spPr bwMode="auto">
            <a:xfrm>
              <a:off x="5594350" y="6611938"/>
              <a:ext cx="88900" cy="88900"/>
            </a:xfrm>
            <a:custGeom>
              <a:avLst/>
              <a:gdLst>
                <a:gd name="T0" fmla="*/ 31 w 66"/>
                <a:gd name="T1" fmla="*/ 66 h 67"/>
                <a:gd name="T2" fmla="*/ 31 w 66"/>
                <a:gd name="T3" fmla="*/ 66 h 67"/>
                <a:gd name="T4" fmla="*/ 33 w 66"/>
                <a:gd name="T5" fmla="*/ 67 h 67"/>
                <a:gd name="T6" fmla="*/ 35 w 66"/>
                <a:gd name="T7" fmla="*/ 66 h 67"/>
                <a:gd name="T8" fmla="*/ 57 w 66"/>
                <a:gd name="T9" fmla="*/ 56 h 67"/>
                <a:gd name="T10" fmla="*/ 66 w 66"/>
                <a:gd name="T11" fmla="*/ 33 h 67"/>
                <a:gd name="T12" fmla="*/ 33 w 66"/>
                <a:gd name="T13" fmla="*/ 0 h 67"/>
                <a:gd name="T14" fmla="*/ 0 w 66"/>
                <a:gd name="T15" fmla="*/ 33 h 67"/>
                <a:gd name="T16" fmla="*/ 9 w 66"/>
                <a:gd name="T17" fmla="*/ 56 h 67"/>
                <a:gd name="T18" fmla="*/ 31 w 66"/>
                <a:gd name="T19" fmla="*/ 6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67">
                  <a:moveTo>
                    <a:pt x="31" y="66"/>
                  </a:moveTo>
                  <a:lnTo>
                    <a:pt x="31" y="66"/>
                  </a:lnTo>
                  <a:cubicBezTo>
                    <a:pt x="31" y="66"/>
                    <a:pt x="32" y="67"/>
                    <a:pt x="33" y="67"/>
                  </a:cubicBezTo>
                  <a:cubicBezTo>
                    <a:pt x="34" y="67"/>
                    <a:pt x="34" y="66"/>
                    <a:pt x="35" y="66"/>
                  </a:cubicBezTo>
                  <a:cubicBezTo>
                    <a:pt x="44" y="66"/>
                    <a:pt x="51" y="62"/>
                    <a:pt x="57" y="56"/>
                  </a:cubicBezTo>
                  <a:cubicBezTo>
                    <a:pt x="63" y="50"/>
                    <a:pt x="66" y="42"/>
                    <a:pt x="66" y="33"/>
                  </a:cubicBezTo>
                  <a:cubicBezTo>
                    <a:pt x="66" y="15"/>
                    <a:pt x="51" y="0"/>
                    <a:pt x="33" y="0"/>
                  </a:cubicBezTo>
                  <a:cubicBezTo>
                    <a:pt x="14" y="0"/>
                    <a:pt x="0" y="15"/>
                    <a:pt x="0" y="33"/>
                  </a:cubicBezTo>
                  <a:cubicBezTo>
                    <a:pt x="0" y="42"/>
                    <a:pt x="3" y="50"/>
                    <a:pt x="9" y="56"/>
                  </a:cubicBezTo>
                  <a:cubicBezTo>
                    <a:pt x="15" y="62"/>
                    <a:pt x="22" y="66"/>
                    <a:pt x="31" y="66"/>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sp>
          <p:nvSpPr>
            <p:cNvPr id="118" name="Freeform 27">
              <a:extLst>
                <a:ext uri="{FF2B5EF4-FFF2-40B4-BE49-F238E27FC236}">
                  <a16:creationId xmlns:a16="http://schemas.microsoft.com/office/drawing/2014/main" id="{D4503C60-E8DA-4C25-820E-5CB1E336472D}"/>
                </a:ext>
              </a:extLst>
            </p:cNvPr>
            <p:cNvSpPr>
              <a:spLocks/>
            </p:cNvSpPr>
            <p:nvPr/>
          </p:nvSpPr>
          <p:spPr bwMode="auto">
            <a:xfrm>
              <a:off x="5411788" y="6521451"/>
              <a:ext cx="142875" cy="142875"/>
            </a:xfrm>
            <a:custGeom>
              <a:avLst/>
              <a:gdLst>
                <a:gd name="T0" fmla="*/ 23 w 106"/>
                <a:gd name="T1" fmla="*/ 98 h 107"/>
                <a:gd name="T2" fmla="*/ 23 w 106"/>
                <a:gd name="T3" fmla="*/ 98 h 107"/>
                <a:gd name="T4" fmla="*/ 49 w 106"/>
                <a:gd name="T5" fmla="*/ 107 h 107"/>
                <a:gd name="T6" fmla="*/ 53 w 106"/>
                <a:gd name="T7" fmla="*/ 107 h 107"/>
                <a:gd name="T8" fmla="*/ 57 w 106"/>
                <a:gd name="T9" fmla="*/ 107 h 107"/>
                <a:gd name="T10" fmla="*/ 83 w 106"/>
                <a:gd name="T11" fmla="*/ 98 h 107"/>
                <a:gd name="T12" fmla="*/ 106 w 106"/>
                <a:gd name="T13" fmla="*/ 54 h 107"/>
                <a:gd name="T14" fmla="*/ 75 w 106"/>
                <a:gd name="T15" fmla="*/ 5 h 107"/>
                <a:gd name="T16" fmla="*/ 53 w 106"/>
                <a:gd name="T17" fmla="*/ 0 h 107"/>
                <a:gd name="T18" fmla="*/ 31 w 106"/>
                <a:gd name="T19" fmla="*/ 5 h 107"/>
                <a:gd name="T20" fmla="*/ 31 w 106"/>
                <a:gd name="T21" fmla="*/ 5 h 107"/>
                <a:gd name="T22" fmla="*/ 0 w 106"/>
                <a:gd name="T23" fmla="*/ 54 h 107"/>
                <a:gd name="T24" fmla="*/ 23 w 106"/>
                <a:gd name="T25" fmla="*/ 9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6" h="107">
                  <a:moveTo>
                    <a:pt x="23" y="98"/>
                  </a:moveTo>
                  <a:lnTo>
                    <a:pt x="23" y="98"/>
                  </a:lnTo>
                  <a:cubicBezTo>
                    <a:pt x="30" y="103"/>
                    <a:pt x="39" y="106"/>
                    <a:pt x="49" y="107"/>
                  </a:cubicBezTo>
                  <a:cubicBezTo>
                    <a:pt x="50" y="107"/>
                    <a:pt x="52" y="107"/>
                    <a:pt x="53" y="107"/>
                  </a:cubicBezTo>
                  <a:cubicBezTo>
                    <a:pt x="54" y="107"/>
                    <a:pt x="55" y="107"/>
                    <a:pt x="57" y="107"/>
                  </a:cubicBezTo>
                  <a:cubicBezTo>
                    <a:pt x="66" y="106"/>
                    <a:pt x="76" y="103"/>
                    <a:pt x="83" y="98"/>
                  </a:cubicBezTo>
                  <a:cubicBezTo>
                    <a:pt x="97" y="88"/>
                    <a:pt x="106" y="72"/>
                    <a:pt x="106" y="54"/>
                  </a:cubicBezTo>
                  <a:cubicBezTo>
                    <a:pt x="106" y="32"/>
                    <a:pt x="93" y="14"/>
                    <a:pt x="75" y="5"/>
                  </a:cubicBezTo>
                  <a:cubicBezTo>
                    <a:pt x="68" y="2"/>
                    <a:pt x="61" y="0"/>
                    <a:pt x="53" y="0"/>
                  </a:cubicBezTo>
                  <a:cubicBezTo>
                    <a:pt x="45" y="0"/>
                    <a:pt x="38" y="2"/>
                    <a:pt x="31" y="5"/>
                  </a:cubicBezTo>
                  <a:lnTo>
                    <a:pt x="31" y="5"/>
                  </a:lnTo>
                  <a:cubicBezTo>
                    <a:pt x="12" y="14"/>
                    <a:pt x="0" y="32"/>
                    <a:pt x="0" y="54"/>
                  </a:cubicBezTo>
                  <a:cubicBezTo>
                    <a:pt x="0" y="72"/>
                    <a:pt x="9" y="88"/>
                    <a:pt x="23" y="98"/>
                  </a:cubicBezTo>
                  <a:close/>
                </a:path>
              </a:pathLst>
            </a:custGeom>
            <a:solidFill>
              <a:srgbClr val="C1C1C1"/>
            </a:solidFill>
            <a:ln w="9525" cap="flat">
              <a:noFill/>
              <a:prstDash val="solid"/>
              <a:miter/>
            </a:ln>
          </p:spPr>
          <p:txBody>
            <a:bodyPr rtlCol="0" anchor="ctr"/>
            <a:lstStyle/>
            <a:p>
              <a:endParaRPr lang="pt-br" sz="1750" dirty="0">
                <a:cs typeface="Segoe UI"/>
              </a:endParaRPr>
            </a:p>
          </p:txBody>
        </p:sp>
        <p:sp>
          <p:nvSpPr>
            <p:cNvPr id="119" name="Freeform 28">
              <a:extLst>
                <a:ext uri="{FF2B5EF4-FFF2-40B4-BE49-F238E27FC236}">
                  <a16:creationId xmlns:a16="http://schemas.microsoft.com/office/drawing/2014/main" id="{786117D2-B41E-4597-803E-216709137579}"/>
                </a:ext>
              </a:extLst>
            </p:cNvPr>
            <p:cNvSpPr>
              <a:spLocks/>
            </p:cNvSpPr>
            <p:nvPr/>
          </p:nvSpPr>
          <p:spPr bwMode="auto">
            <a:xfrm>
              <a:off x="5273675" y="6594476"/>
              <a:ext cx="107950" cy="106363"/>
            </a:xfrm>
            <a:custGeom>
              <a:avLst/>
              <a:gdLst>
                <a:gd name="T0" fmla="*/ 40 w 80"/>
                <a:gd name="T1" fmla="*/ 0 h 80"/>
                <a:gd name="T2" fmla="*/ 40 w 80"/>
                <a:gd name="T3" fmla="*/ 0 h 80"/>
                <a:gd name="T4" fmla="*/ 0 w 80"/>
                <a:gd name="T5" fmla="*/ 40 h 80"/>
                <a:gd name="T6" fmla="*/ 14 w 80"/>
                <a:gd name="T7" fmla="*/ 70 h 80"/>
                <a:gd name="T8" fmla="*/ 37 w 80"/>
                <a:gd name="T9" fmla="*/ 80 h 80"/>
                <a:gd name="T10" fmla="*/ 40 w 80"/>
                <a:gd name="T11" fmla="*/ 80 h 80"/>
                <a:gd name="T12" fmla="*/ 42 w 80"/>
                <a:gd name="T13" fmla="*/ 80 h 80"/>
                <a:gd name="T14" fmla="*/ 65 w 80"/>
                <a:gd name="T15" fmla="*/ 70 h 80"/>
                <a:gd name="T16" fmla="*/ 80 w 80"/>
                <a:gd name="T17" fmla="*/ 40 h 80"/>
                <a:gd name="T18" fmla="*/ 40 w 80"/>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0" y="0"/>
                  </a:moveTo>
                  <a:lnTo>
                    <a:pt x="40" y="0"/>
                  </a:lnTo>
                  <a:cubicBezTo>
                    <a:pt x="18" y="0"/>
                    <a:pt x="0" y="18"/>
                    <a:pt x="0" y="40"/>
                  </a:cubicBezTo>
                  <a:cubicBezTo>
                    <a:pt x="0" y="52"/>
                    <a:pt x="5" y="63"/>
                    <a:pt x="14" y="70"/>
                  </a:cubicBezTo>
                  <a:cubicBezTo>
                    <a:pt x="21" y="76"/>
                    <a:pt x="29" y="79"/>
                    <a:pt x="37" y="80"/>
                  </a:cubicBezTo>
                  <a:cubicBezTo>
                    <a:pt x="38" y="80"/>
                    <a:pt x="39" y="80"/>
                    <a:pt x="40" y="80"/>
                  </a:cubicBezTo>
                  <a:cubicBezTo>
                    <a:pt x="41" y="80"/>
                    <a:pt x="41" y="80"/>
                    <a:pt x="42" y="80"/>
                  </a:cubicBezTo>
                  <a:cubicBezTo>
                    <a:pt x="51" y="79"/>
                    <a:pt x="59" y="76"/>
                    <a:pt x="65" y="70"/>
                  </a:cubicBezTo>
                  <a:cubicBezTo>
                    <a:pt x="74" y="63"/>
                    <a:pt x="80" y="52"/>
                    <a:pt x="80" y="40"/>
                  </a:cubicBezTo>
                  <a:cubicBezTo>
                    <a:pt x="80" y="18"/>
                    <a:pt x="62" y="0"/>
                    <a:pt x="40" y="0"/>
                  </a:cubicBezTo>
                  <a:close/>
                </a:path>
              </a:pathLst>
            </a:custGeom>
            <a:solidFill>
              <a:srgbClr val="D1D1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pt-br" sz="1750" dirty="0">
                <a:cs typeface="Segoe UI"/>
              </a:endParaRPr>
            </a:p>
          </p:txBody>
        </p:sp>
      </p:grpSp>
      <p:sp>
        <p:nvSpPr>
          <p:cNvPr id="120" name="TextBox 119">
            <a:extLst>
              <a:ext uri="{FF2B5EF4-FFF2-40B4-BE49-F238E27FC236}">
                <a16:creationId xmlns:a16="http://schemas.microsoft.com/office/drawing/2014/main" id="{593FE674-9B01-4F5E-91C8-50AE0198E9A4}"/>
              </a:ext>
            </a:extLst>
          </p:cNvPr>
          <p:cNvSpPr txBox="1"/>
          <p:nvPr/>
        </p:nvSpPr>
        <p:spPr>
          <a:xfrm>
            <a:off x="1185129" y="5132854"/>
            <a:ext cx="2462310" cy="553998"/>
          </a:xfrm>
          <a:prstGeom prst="rect">
            <a:avLst/>
          </a:prstGeom>
          <a:noFill/>
        </p:spPr>
        <p:txBody>
          <a:bodyPr wrap="square" lIns="0" tIns="0" rIns="0" bIns="0" anchor="t">
            <a:spAutoFit/>
          </a:bodyPr>
          <a:lstStyle/>
          <a:p>
            <a:pPr marL="0" marR="0" lvl="0" indent="0" algn="l" defTabSz="914367" rtl="0" eaLnBrk="1" fontAlgn="auto" latinLnBrk="0" hangingPunct="1">
              <a:lnSpc>
                <a:spcPct val="100000"/>
              </a:lnSpc>
              <a:spcBef>
                <a:spcPts val="300"/>
              </a:spcBef>
              <a:spcAft>
                <a:spcPts val="0"/>
              </a:spcAft>
              <a:buClrTx/>
              <a:buSzTx/>
              <a:buFontTx/>
              <a:buNone/>
              <a:tabLst/>
              <a:defRPr/>
            </a:pP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Comunique-se com mais eficiência</a:t>
            </a:r>
            <a:endParaRPr lang="pt-br" sz="1800" b="0" i="0" u="none" strike="noStrike" kern="1200" cap="none" spc="0" normalizeH="0" baseline="0" dirty="0">
              <a:ln>
                <a:noFill/>
              </a:ln>
              <a:solidFill>
                <a:srgbClr val="0078D4"/>
              </a:solidFill>
              <a:effectLst/>
              <a:uLnTx/>
              <a:uFillTx/>
              <a:latin typeface="Segoe UI Semibold"/>
              <a:cs typeface="Segoe UI Light"/>
            </a:endParaRPr>
          </a:p>
        </p:txBody>
      </p:sp>
      <p:sp>
        <p:nvSpPr>
          <p:cNvPr id="121" name="TextBox 120">
            <a:extLst>
              <a:ext uri="{FF2B5EF4-FFF2-40B4-BE49-F238E27FC236}">
                <a16:creationId xmlns:a16="http://schemas.microsoft.com/office/drawing/2014/main" id="{E8972B70-3AC2-4A9C-9A70-1F2EBAB7FB88}"/>
              </a:ext>
            </a:extLst>
          </p:cNvPr>
          <p:cNvSpPr txBox="1"/>
          <p:nvPr/>
        </p:nvSpPr>
        <p:spPr>
          <a:xfrm>
            <a:off x="4815984" y="5132854"/>
            <a:ext cx="1742518" cy="553998"/>
          </a:xfrm>
          <a:prstGeom prst="rect">
            <a:avLst/>
          </a:prstGeom>
          <a:noFill/>
        </p:spPr>
        <p:txBody>
          <a:bodyPr wrap="square" lIns="0" tIns="0" rIns="0" bIns="0" anchor="t">
            <a:spAutoFit/>
          </a:bodyPr>
          <a:lstStyle/>
          <a:p>
            <a:pPr algn="r">
              <a:spcBef>
                <a:spcPts val="300"/>
              </a:spcBef>
              <a:defRPr/>
            </a:pP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Trabalhe melhor</a:t>
            </a:r>
            <a:r>
              <a:rPr lang="pt-br" sz="1800" b="0" i="0" u="none" baseline="0" dirty="0">
                <a:solidFill>
                  <a:srgbClr val="0078D4"/>
                </a:solidFill>
                <a:latin typeface="Segoe UI Semibold"/>
                <a:cs typeface="Segoe UI Light"/>
              </a:rPr>
              <a:t> </a:t>
            </a: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junto</a:t>
            </a:r>
            <a:r>
              <a:rPr lang="pt-br" sz="1800" dirty="0">
                <a:solidFill>
                  <a:srgbClr val="0078D4"/>
                </a:solidFill>
                <a:latin typeface="Segoe UI Semibold"/>
                <a:cs typeface="Segoe UI Light"/>
              </a:rPr>
              <a:t> </a:t>
            </a:r>
            <a:endParaRPr lang="pt-br" sz="1800" b="0" i="0" u="none" strike="noStrike" kern="1200" cap="none" spc="0" normalizeH="0" baseline="0" dirty="0">
              <a:ln>
                <a:noFill/>
              </a:ln>
              <a:solidFill>
                <a:srgbClr val="0078D4"/>
              </a:solidFill>
              <a:effectLst/>
              <a:uLnTx/>
              <a:uFillTx/>
              <a:latin typeface="Segoe UI Semibold"/>
              <a:cs typeface="Segoe UI Light" panose="020B0502040204020203" pitchFamily="34" charset="0"/>
            </a:endParaRPr>
          </a:p>
        </p:txBody>
      </p:sp>
      <p:sp>
        <p:nvSpPr>
          <p:cNvPr id="122" name="TextBox 121">
            <a:extLst>
              <a:ext uri="{FF2B5EF4-FFF2-40B4-BE49-F238E27FC236}">
                <a16:creationId xmlns:a16="http://schemas.microsoft.com/office/drawing/2014/main" id="{97002DBA-0B0C-4F31-AF95-B668274280F9}"/>
              </a:ext>
            </a:extLst>
          </p:cNvPr>
          <p:cNvSpPr txBox="1"/>
          <p:nvPr/>
        </p:nvSpPr>
        <p:spPr>
          <a:xfrm>
            <a:off x="1185129" y="9350226"/>
            <a:ext cx="2462310" cy="553998"/>
          </a:xfrm>
          <a:prstGeom prst="rect">
            <a:avLst/>
          </a:prstGeom>
          <a:noFill/>
        </p:spPr>
        <p:txBody>
          <a:bodyPr wrap="square" lIns="0" tIns="0" rIns="0" bIns="0" anchor="t">
            <a:spAutoFit/>
          </a:bodyPr>
          <a:lstStyle/>
          <a:p>
            <a:pPr marL="0" marR="0" lvl="0" indent="0" algn="l" defTabSz="914367" rtl="0" eaLnBrk="1" fontAlgn="auto" latinLnBrk="0" hangingPunct="1">
              <a:lnSpc>
                <a:spcPct val="100000"/>
              </a:lnSpc>
              <a:spcBef>
                <a:spcPts val="300"/>
              </a:spcBef>
              <a:spcAft>
                <a:spcPts val="0"/>
              </a:spcAft>
              <a:buClrTx/>
              <a:buSzTx/>
              <a:buFontTx/>
              <a:buNone/>
              <a:tabLst/>
              <a:defRPr/>
            </a:pP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Personalize seu </a:t>
            </a:r>
            <a:br>
              <a:rPr lang="th-TH" sz="1800" b="0" i="0" u="none" strike="noStrike" kern="1200" cap="none" spc="0" normalizeH="0" baseline="0" dirty="0">
                <a:ln>
                  <a:noFill/>
                </a:ln>
                <a:effectLst/>
                <a:uLnTx/>
                <a:uFillTx/>
                <a:latin typeface="Segoe UI Semibold"/>
                <a:cs typeface="Segoe UI Light" panose="020B0502040204020203" pitchFamily="34" charset="0"/>
              </a:rPr>
            </a:b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espaço de trabalho</a:t>
            </a:r>
            <a:endParaRPr lang="pt-br" sz="1800" b="0" i="0" u="none" strike="noStrike" kern="1200" cap="none" spc="0" normalizeH="0" baseline="0" dirty="0">
              <a:ln>
                <a:noFill/>
              </a:ln>
              <a:solidFill>
                <a:srgbClr val="0078D4"/>
              </a:solidFill>
              <a:effectLst/>
              <a:uLnTx/>
              <a:uFillTx/>
              <a:latin typeface="Segoe UI Semibold"/>
              <a:cs typeface="Segoe UI Light"/>
            </a:endParaRPr>
          </a:p>
        </p:txBody>
      </p:sp>
      <p:sp>
        <p:nvSpPr>
          <p:cNvPr id="123" name="TextBox 122">
            <a:extLst>
              <a:ext uri="{FF2B5EF4-FFF2-40B4-BE49-F238E27FC236}">
                <a16:creationId xmlns:a16="http://schemas.microsoft.com/office/drawing/2014/main" id="{EE5712FD-E35A-4341-A817-CBFDDBE93464}"/>
              </a:ext>
            </a:extLst>
          </p:cNvPr>
          <p:cNvSpPr txBox="1"/>
          <p:nvPr/>
        </p:nvSpPr>
        <p:spPr>
          <a:xfrm>
            <a:off x="4099670" y="9339257"/>
            <a:ext cx="2458832" cy="553998"/>
          </a:xfrm>
          <a:prstGeom prst="rect">
            <a:avLst/>
          </a:prstGeom>
          <a:noFill/>
        </p:spPr>
        <p:txBody>
          <a:bodyPr wrap="square" lIns="0" tIns="0" rIns="0" bIns="0" anchor="t">
            <a:spAutoFit/>
          </a:bodyPr>
          <a:lstStyle/>
          <a:p>
            <a:pPr marL="0" marR="0" lvl="0" indent="0" algn="r" defTabSz="914367" rtl="0" eaLnBrk="1" fontAlgn="auto" latinLnBrk="0" hangingPunct="1">
              <a:lnSpc>
                <a:spcPct val="100000"/>
              </a:lnSpc>
              <a:spcBef>
                <a:spcPts val="300"/>
              </a:spcBef>
              <a:spcAft>
                <a:spcPts val="0"/>
              </a:spcAft>
              <a:buClrTx/>
              <a:buSzTx/>
              <a:buFontTx/>
              <a:buNone/>
              <a:tabLst/>
              <a:defRPr/>
            </a:pP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Mantenha sua </a:t>
            </a:r>
            <a:br>
              <a:rPr lang="th-TH" sz="1800" b="0" i="0" u="none" strike="noStrike" kern="1200" cap="none" spc="0" normalizeH="0" baseline="0" dirty="0">
                <a:ln>
                  <a:noFill/>
                </a:ln>
                <a:effectLst/>
                <a:uLnTx/>
                <a:uFillTx/>
                <a:latin typeface="Segoe UI Semibold"/>
                <a:cs typeface="Segoe UI Light" panose="020B0502040204020203" pitchFamily="34" charset="0"/>
              </a:rPr>
            </a:br>
            <a:r>
              <a:rPr kumimoji="0" lang="pt-br" sz="1800" b="0" i="0" u="none" strike="noStrike" kern="1200" cap="none" spc="0" normalizeH="0" baseline="0" dirty="0">
                <a:ln>
                  <a:noFill/>
                </a:ln>
                <a:solidFill>
                  <a:srgbClr val="0078D4"/>
                </a:solidFill>
                <a:effectLst/>
                <a:uLnTx/>
                <a:uFillTx/>
                <a:latin typeface="Segoe UI Semibold"/>
                <a:ea typeface="+mn-ea"/>
                <a:cs typeface="Segoe UI Light"/>
              </a:rPr>
              <a:t>equipe segura</a:t>
            </a:r>
            <a:endParaRPr lang="pt-br" sz="1800" b="0" i="0" u="none" strike="noStrike" kern="1200" cap="none" spc="0" normalizeH="0" baseline="0" dirty="0">
              <a:ln>
                <a:noFill/>
              </a:ln>
              <a:solidFill>
                <a:srgbClr val="0078D4"/>
              </a:solidFill>
              <a:effectLst/>
              <a:uLnTx/>
              <a:uFillTx/>
              <a:latin typeface="Segoe UI Semibold"/>
              <a:cs typeface="Segoe UI Light"/>
            </a:endParaRPr>
          </a:p>
        </p:txBody>
      </p:sp>
      <p:sp>
        <p:nvSpPr>
          <p:cNvPr id="126" name="Rectangle 125">
            <a:extLst>
              <a:ext uri="{FF2B5EF4-FFF2-40B4-BE49-F238E27FC236}">
                <a16:creationId xmlns:a16="http://schemas.microsoft.com/office/drawing/2014/main" id="{D698FB66-36F3-4457-8D27-E399FB44505B}"/>
              </a:ext>
            </a:extLst>
          </p:cNvPr>
          <p:cNvSpPr/>
          <p:nvPr/>
        </p:nvSpPr>
        <p:spPr>
          <a:xfrm>
            <a:off x="0" y="10370722"/>
            <a:ext cx="7772400" cy="2301338"/>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sz="1750" dirty="0">
              <a:cs typeface="Segoe UI"/>
            </a:endParaRPr>
          </a:p>
        </p:txBody>
      </p:sp>
      <p:pic>
        <p:nvPicPr>
          <p:cNvPr id="127" name="Graphic 126">
            <a:extLst>
              <a:ext uri="{FF2B5EF4-FFF2-40B4-BE49-F238E27FC236}">
                <a16:creationId xmlns:a16="http://schemas.microsoft.com/office/drawing/2014/main" id="{FCE0F72C-17D4-432A-8970-5F0E280658D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37116" y="10709547"/>
            <a:ext cx="298168" cy="250076"/>
          </a:xfrm>
          <a:prstGeom prst="rect">
            <a:avLst/>
          </a:prstGeom>
          <a:effectLst/>
        </p:spPr>
      </p:pic>
      <p:sp>
        <p:nvSpPr>
          <p:cNvPr id="128" name="Rectangle 127">
            <a:extLst>
              <a:ext uri="{FF2B5EF4-FFF2-40B4-BE49-F238E27FC236}">
                <a16:creationId xmlns:a16="http://schemas.microsoft.com/office/drawing/2014/main" id="{209D2A37-CC8C-4B0B-AFAC-20A09EA75CBD}"/>
              </a:ext>
            </a:extLst>
          </p:cNvPr>
          <p:cNvSpPr/>
          <p:nvPr/>
        </p:nvSpPr>
        <p:spPr>
          <a:xfrm>
            <a:off x="330199" y="11111021"/>
            <a:ext cx="7124701" cy="1128514"/>
          </a:xfrm>
          <a:prstGeom prst="rect">
            <a:avLst/>
          </a:prstGeom>
        </p:spPr>
        <p:txBody>
          <a:bodyPr wrap="square" lIns="0" tIns="0" rIns="0" bIns="0" anchor="t">
            <a:spAutoFit/>
          </a:bodyPr>
          <a:lstStyle/>
          <a:p>
            <a:pPr algn="ctr" rtl="0">
              <a:spcBef>
                <a:spcPts val="300"/>
              </a:spcBef>
            </a:pPr>
            <a:r>
              <a:rPr lang="pt-br" sz="1800" b="0" i="0" u="none" baseline="0" dirty="0">
                <a:cs typeface="Segoe UI Light"/>
              </a:rPr>
              <a:t>“Nossas soluções locais anteriores da Microsoft estavam </a:t>
            </a:r>
            <a:br>
              <a:rPr lang="th-TH" sz="1800" b="0" i="0" u="none" baseline="0" dirty="0">
                <a:cs typeface="Segoe UI Light" panose="020B0502040204020203" pitchFamily="34" charset="0"/>
              </a:rPr>
            </a:br>
            <a:r>
              <a:rPr lang="pt-br" sz="1800" b="0" i="0" u="none" baseline="0" dirty="0">
                <a:cs typeface="Segoe UI Light"/>
              </a:rPr>
              <a:t>no fim da vida útil. Mudamos para o Teams na nuvem para economizar dinheiro e criar um ambiente de trabalho mais flexível.”</a:t>
            </a:r>
          </a:p>
          <a:p>
            <a:pPr algn="ctr" rtl="0">
              <a:spcBef>
                <a:spcPts val="400"/>
              </a:spcBef>
            </a:pPr>
            <a:r>
              <a:rPr lang="pt-br" sz="1600" b="0" i="0" u="none" baseline="0" dirty="0">
                <a:solidFill>
                  <a:schemeClr val="accent1"/>
                </a:solidFill>
                <a:latin typeface="+mj-lt"/>
                <a:cs typeface="Segoe UI Light"/>
              </a:rPr>
              <a:t>GM, Indústria de Telecomunicações</a:t>
            </a:r>
          </a:p>
        </p:txBody>
      </p:sp>
      <p:sp>
        <p:nvSpPr>
          <p:cNvPr id="129" name="Rectangle 128">
            <a:extLst>
              <a:ext uri="{FF2B5EF4-FFF2-40B4-BE49-F238E27FC236}">
                <a16:creationId xmlns:a16="http://schemas.microsoft.com/office/drawing/2014/main" id="{50D691A3-CCF9-45FB-881D-422DD1E242F1}"/>
              </a:ext>
            </a:extLst>
          </p:cNvPr>
          <p:cNvSpPr/>
          <p:nvPr/>
        </p:nvSpPr>
        <p:spPr>
          <a:xfrm>
            <a:off x="373064" y="12993501"/>
            <a:ext cx="7029450" cy="369332"/>
          </a:xfrm>
          <a:prstGeom prst="rect">
            <a:avLst/>
          </a:prstGeom>
        </p:spPr>
        <p:txBody>
          <a:bodyPr wrap="square" lIns="0" tIns="0" rIns="0" bIns="0" anchor="t">
            <a:spAutoFit/>
          </a:bodyPr>
          <a:lstStyle/>
          <a:p>
            <a:pPr algn="l" rtl="0">
              <a:spcAft>
                <a:spcPts val="1000"/>
              </a:spcAft>
            </a:pPr>
            <a:r>
              <a:rPr lang="pt-br" sz="1200" b="0" i="0" u="none" baseline="30000" dirty="0">
                <a:ea typeface="Cambria"/>
                <a:cs typeface="Times New Roman"/>
              </a:rPr>
              <a:t>1 </a:t>
            </a:r>
            <a:r>
              <a:rPr lang="pt-br" sz="1200" b="0" i="0" u="none" baseline="0" dirty="0">
                <a:ea typeface="Cambria"/>
                <a:cs typeface="Times New Roman"/>
              </a:rPr>
              <a:t>The Total </a:t>
            </a:r>
            <a:r>
              <a:rPr lang="pt-br" sz="1200" b="0" i="0" u="none" baseline="0" dirty="0" err="1">
                <a:ea typeface="Cambria"/>
                <a:cs typeface="Times New Roman"/>
              </a:rPr>
              <a:t>Economic</a:t>
            </a:r>
            <a:r>
              <a:rPr lang="pt-br" sz="1200" b="0" i="0" u="none" baseline="0" dirty="0">
                <a:ea typeface="Cambria"/>
                <a:cs typeface="Times New Roman"/>
              </a:rPr>
              <a:t> </a:t>
            </a:r>
            <a:r>
              <a:rPr lang="pt-br" sz="1200" b="0" i="0" u="none" baseline="0" dirty="0" err="1">
                <a:ea typeface="Cambria"/>
                <a:cs typeface="Times New Roman"/>
              </a:rPr>
              <a:t>Impact</a:t>
            </a:r>
            <a:r>
              <a:rPr lang="pt-br" sz="1200" b="0" i="0" u="none" baseline="0" dirty="0">
                <a:ea typeface="Cambria"/>
                <a:cs typeface="Times New Roman"/>
              </a:rPr>
              <a:t>™ </a:t>
            </a:r>
            <a:r>
              <a:rPr lang="pt-br" sz="1200" b="0" i="0" u="none" baseline="0" dirty="0" err="1">
                <a:ea typeface="Cambria"/>
                <a:cs typeface="Times New Roman"/>
              </a:rPr>
              <a:t>Of</a:t>
            </a:r>
            <a:r>
              <a:rPr lang="pt-br" sz="1200" b="0" i="0" u="none" baseline="0" dirty="0">
                <a:ea typeface="Cambria"/>
                <a:cs typeface="Times New Roman"/>
              </a:rPr>
              <a:t> Microsoft </a:t>
            </a:r>
            <a:r>
              <a:rPr lang="pt-br" sz="1200" b="0" i="0" u="none" baseline="0" dirty="0" err="1">
                <a:ea typeface="Cambria"/>
                <a:cs typeface="Times New Roman"/>
              </a:rPr>
              <a:t>Teams</a:t>
            </a:r>
            <a:r>
              <a:rPr lang="pt-br" sz="1200" b="0" i="0" u="none" baseline="0" dirty="0">
                <a:ea typeface="Cambria"/>
                <a:cs typeface="Times New Roman"/>
              </a:rPr>
              <a:t>: A </a:t>
            </a:r>
            <a:r>
              <a:rPr lang="pt-br" sz="1200" b="0" i="0" u="none" baseline="0" dirty="0" err="1">
                <a:ea typeface="Cambria"/>
                <a:cs typeface="Times New Roman"/>
              </a:rPr>
              <a:t>Forrester</a:t>
            </a:r>
            <a:r>
              <a:rPr lang="pt-br" sz="1200" b="0" i="0" u="none" baseline="0" dirty="0">
                <a:ea typeface="Cambria"/>
                <a:cs typeface="Times New Roman"/>
              </a:rPr>
              <a:t> Total </a:t>
            </a:r>
            <a:r>
              <a:rPr lang="pt-br" sz="1200" b="0" i="0" u="none" baseline="0" dirty="0" err="1">
                <a:ea typeface="Cambria"/>
                <a:cs typeface="Times New Roman"/>
              </a:rPr>
              <a:t>Economic</a:t>
            </a:r>
            <a:r>
              <a:rPr lang="pt-br" sz="1200" b="0" i="0" u="none" baseline="0" dirty="0">
                <a:ea typeface="Cambria"/>
                <a:cs typeface="Times New Roman"/>
              </a:rPr>
              <a:t> </a:t>
            </a:r>
            <a:r>
              <a:rPr lang="pt-br" sz="1200" b="0" i="0" u="none" baseline="0" dirty="0" err="1">
                <a:ea typeface="Cambria"/>
                <a:cs typeface="Times New Roman"/>
              </a:rPr>
              <a:t>Impact</a:t>
            </a:r>
            <a:r>
              <a:rPr lang="pt-br" sz="1200" b="0" i="0" u="none" baseline="0" dirty="0">
                <a:ea typeface="Cambria"/>
                <a:cs typeface="Times New Roman"/>
              </a:rPr>
              <a:t>™ </a:t>
            </a:r>
            <a:r>
              <a:rPr lang="pt-br" sz="1200" b="0" i="0" u="none" baseline="0" dirty="0" err="1">
                <a:ea typeface="Cambria"/>
                <a:cs typeface="Times New Roman"/>
              </a:rPr>
              <a:t>Study</a:t>
            </a:r>
            <a:r>
              <a:rPr lang="pt-br" sz="1200" b="0" i="0" u="none" baseline="0" dirty="0">
                <a:ea typeface="Cambria"/>
                <a:cs typeface="Times New Roman"/>
              </a:rPr>
              <a:t> </a:t>
            </a:r>
            <a:r>
              <a:rPr lang="pt-br" sz="1200" b="0" i="0" u="none" baseline="0" dirty="0" err="1">
                <a:ea typeface="Cambria"/>
                <a:cs typeface="Times New Roman"/>
              </a:rPr>
              <a:t>Commissioned</a:t>
            </a:r>
            <a:r>
              <a:rPr lang="pt-br" sz="1200" b="0" i="0" u="none" baseline="0" dirty="0">
                <a:ea typeface="Cambria"/>
                <a:cs typeface="Times New Roman"/>
              </a:rPr>
              <a:t> </a:t>
            </a:r>
            <a:r>
              <a:rPr lang="pt-br" sz="1200" b="0" i="0" u="none" baseline="0" dirty="0" err="1">
                <a:ea typeface="Cambria"/>
                <a:cs typeface="Times New Roman"/>
              </a:rPr>
              <a:t>By</a:t>
            </a:r>
            <a:r>
              <a:rPr lang="pt-br" sz="1200" b="0" i="0" u="none" baseline="0" dirty="0">
                <a:ea typeface="Cambria"/>
                <a:cs typeface="Times New Roman"/>
              </a:rPr>
              <a:t> Microsoft, abril de 2019</a:t>
            </a:r>
            <a:endParaRPr lang="pt-br" sz="1200" dirty="0">
              <a:effectLst/>
              <a:ea typeface="Cambria"/>
              <a:cs typeface="Times New Roman"/>
            </a:endParaRPr>
          </a:p>
        </p:txBody>
      </p:sp>
      <p:sp>
        <p:nvSpPr>
          <p:cNvPr id="124" name="Freeform: Shape 123">
            <a:extLst>
              <a:ext uri="{FF2B5EF4-FFF2-40B4-BE49-F238E27FC236}">
                <a16:creationId xmlns:a16="http://schemas.microsoft.com/office/drawing/2014/main" id="{C54570C6-6AA8-4177-9418-0BC3B452470B}"/>
              </a:ext>
            </a:extLst>
          </p:cNvPr>
          <p:cNvSpPr/>
          <p:nvPr/>
        </p:nvSpPr>
        <p:spPr>
          <a:xfrm>
            <a:off x="2355669" y="6535889"/>
            <a:ext cx="3062650" cy="1917088"/>
          </a:xfrm>
          <a:custGeom>
            <a:avLst/>
            <a:gdLst>
              <a:gd name="connsiteX0" fmla="*/ 0 w 3779831"/>
              <a:gd name="connsiteY0" fmla="*/ 0 h 2366010"/>
              <a:gd name="connsiteX1" fmla="*/ 3779831 w 3779831"/>
              <a:gd name="connsiteY1" fmla="*/ 0 h 2366010"/>
              <a:gd name="connsiteX2" fmla="*/ 3779831 w 3779831"/>
              <a:gd name="connsiteY2" fmla="*/ 2366010 h 2366010"/>
              <a:gd name="connsiteX3" fmla="*/ 0 w 3779831"/>
              <a:gd name="connsiteY3" fmla="*/ 2366010 h 2366010"/>
            </a:gdLst>
            <a:ahLst/>
            <a:cxnLst>
              <a:cxn ang="0">
                <a:pos x="connsiteX0" y="connsiteY0"/>
              </a:cxn>
              <a:cxn ang="0">
                <a:pos x="connsiteX1" y="connsiteY1"/>
              </a:cxn>
              <a:cxn ang="0">
                <a:pos x="connsiteX2" y="connsiteY2"/>
              </a:cxn>
              <a:cxn ang="0">
                <a:pos x="connsiteX3" y="connsiteY3"/>
              </a:cxn>
            </a:cxnLst>
            <a:rect l="l" t="t" r="r" b="b"/>
            <a:pathLst>
              <a:path w="3779831" h="2366010">
                <a:moveTo>
                  <a:pt x="0" y="0"/>
                </a:moveTo>
                <a:lnTo>
                  <a:pt x="3779831" y="0"/>
                </a:lnTo>
                <a:lnTo>
                  <a:pt x="3779831" y="2366010"/>
                </a:lnTo>
                <a:lnTo>
                  <a:pt x="0" y="2366010"/>
                </a:lnTo>
                <a:close/>
              </a:path>
            </a:pathLst>
          </a:custGeom>
          <a:blipFill>
            <a:blip r:embed="rId7" cstate="print"/>
            <a:stretch>
              <a:fillRect/>
            </a:stretch>
          </a:blipFill>
        </p:spPr>
        <p:txBody>
          <a:bodyPr wrap="square" lIns="0" tIns="0" rIns="0" bIns="0" rtlCol="0" anchor="t">
            <a:noAutofit/>
          </a:bodyPr>
          <a:lstStyle/>
          <a:p>
            <a:endParaRPr lang="en-US" sz="1750" dirty="0">
              <a:cs typeface="Segoe UI"/>
            </a:endParaRPr>
          </a:p>
        </p:txBody>
      </p:sp>
    </p:spTree>
    <p:extLst>
      <p:ext uri="{BB962C8B-B14F-4D97-AF65-F5344CB8AC3E}">
        <p14:creationId xmlns:p14="http://schemas.microsoft.com/office/powerpoint/2010/main" val="356690103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heme/theme1.xml><?xml version="1.0" encoding="utf-8"?>
<a:theme xmlns:a="http://schemas.openxmlformats.org/drawingml/2006/main" name="1_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schemas.microsoft.com/office/2006/metadata/properties"/>
    <ds:schemaRef ds:uri="http://schemas.openxmlformats.org/package/2006/metadata/core-properties"/>
    <ds:schemaRef ds:uri="http://schemas.microsoft.com/office/2006/documentManagement/types"/>
    <ds:schemaRef ds:uri="7a20bb1a-2526-436b-a0aa-406322af6dcc"/>
    <ds:schemaRef ds:uri="http://purl.org/dc/terms/"/>
    <ds:schemaRef ds:uri="http://purl.org/dc/dcmitype/"/>
    <ds:schemaRef ds:uri="0c1a6c9c-f016-4857-bf43-21b252e701d9"/>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D62573B-8E34-47BA-AB43-3E1E0E1FEDC0}"/>
</file>

<file path=docProps/app.xml><?xml version="1.0" encoding="utf-8"?>
<Properties xmlns="http://schemas.openxmlformats.org/officeDocument/2006/extended-properties" xmlns:vt="http://schemas.openxmlformats.org/officeDocument/2006/docPropsVTypes">
  <Template>Blue_accent_white_background_Microsoft_template</Template>
  <TotalTime>172</TotalTime>
  <Words>238</Words>
  <Application>Microsoft Office PowerPoint</Application>
  <PresentationFormat>Custom</PresentationFormat>
  <Paragraphs>19</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1_White Template</vt:lpstr>
      <vt:lpstr>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name or presentation title</dc:title>
  <dc:subject>&lt;Event name&gt;</dc:subject>
  <dc:creator>Andrew Fancon [Chillbreeze]</dc:creator>
  <cp:keywords/>
  <dc:description/>
  <cp:lastModifiedBy>Uraitip Attachotsakda</cp:lastModifiedBy>
  <cp:revision>18</cp:revision>
  <dcterms:created xsi:type="dcterms:W3CDTF">2020-06-03T06:28:22Z</dcterms:created>
  <dcterms:modified xsi:type="dcterms:W3CDTF">2020-07-30T22:24:21Z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y fmtid="{D5CDD505-2E9C-101B-9397-08002B2CF9AE}" pid="20" name="ArticulateGUID">
    <vt:lpwstr>1B8F5A02-1B52-4EEC-BB55-5492AA833E23</vt:lpwstr>
  </property>
  <property fmtid="{D5CDD505-2E9C-101B-9397-08002B2CF9AE}" pid="21" name="ArticulatePath">
    <vt:lpwstr>PTBR_Teams Meetings &amp; Calling_Time for Teams infographic_062420</vt:lpwstr>
  </property>
  <property fmtid="{D5CDD505-2E9C-101B-9397-08002B2CF9AE}" pid="22" name="Order">
    <vt:r8>296600</vt:r8>
  </property>
  <property fmtid="{D5CDD505-2E9C-101B-9397-08002B2CF9AE}" pid="23" name="xd_Signature">
    <vt:bool>false</vt:bool>
  </property>
  <property fmtid="{D5CDD505-2E9C-101B-9397-08002B2CF9AE}" pid="24" name="xd_ProgID">
    <vt:lpwstr/>
  </property>
  <property fmtid="{D5CDD505-2E9C-101B-9397-08002B2CF9AE}" pid="25" name="_SourceUrl">
    <vt:lpwstr/>
  </property>
  <property fmtid="{D5CDD505-2E9C-101B-9397-08002B2CF9AE}" pid="26" name="_SharedFileIndex">
    <vt:lpwstr/>
  </property>
  <property fmtid="{D5CDD505-2E9C-101B-9397-08002B2CF9AE}" pid="27" name="ComplianceAssetId">
    <vt:lpwstr/>
  </property>
  <property fmtid="{D5CDD505-2E9C-101B-9397-08002B2CF9AE}" pid="28" name="TemplateUrl">
    <vt:lpwstr/>
  </property>
</Properties>
</file>