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1" r:id="rId5"/>
  </p:sldIdLst>
  <p:sldSz cx="7772400" cy="14511338"/>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1"/>
          </p14:sldIdLst>
        </p14:section>
      </p14:sectionLst>
    </p:ext>
    <p:ext uri="{EFAFB233-063F-42B5-8137-9DF3F51BA10A}">
      <p15:sldGuideLst xmlns:p15="http://schemas.microsoft.com/office/powerpoint/2012/main">
        <p15:guide id="10" pos="168" userDrawn="1">
          <p15:clr>
            <a:srgbClr val="A4A3A4"/>
          </p15:clr>
        </p15:guide>
        <p15:guide id="12" orient="horz" pos="277" userDrawn="1">
          <p15:clr>
            <a:srgbClr val="A4A3A4"/>
          </p15:clr>
        </p15:guide>
        <p15:guide id="14" pos="4728" userDrawn="1">
          <p15:clr>
            <a:srgbClr val="A4A3A4"/>
          </p15:clr>
        </p15:guide>
        <p15:guide id="20" orient="horz" pos="86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7"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 id="20" name="Connor Schmidt" initials="CS" lastIdx="1" clrIdx="20">
    <p:extLst>
      <p:ext uri="{19B8F6BF-5375-455C-9EA6-DF929625EA0E}">
        <p15:presenceInfo xmlns:p15="http://schemas.microsoft.com/office/powerpoint/2012/main" userId="S::Connor@audienz.com::09332ba3-bace-4762-933e-6733a8e2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2F2F2"/>
    <a:srgbClr val="0072C6"/>
    <a:srgbClr val="007EE2"/>
    <a:srgbClr val="464646"/>
    <a:srgbClr val="848484"/>
    <a:srgbClr val="005695"/>
    <a:srgbClr val="E6E6E6"/>
    <a:srgbClr val="003D70"/>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7" autoAdjust="0"/>
  </p:normalViewPr>
  <p:slideViewPr>
    <p:cSldViewPr snapToGrid="0" snapToObjects="1">
      <p:cViewPr varScale="1">
        <p:scale>
          <a:sx n="26" d="100"/>
          <a:sy n="26" d="100"/>
        </p:scale>
        <p:origin x="2544" y="52"/>
      </p:cViewPr>
      <p:guideLst>
        <p:guide pos="168"/>
        <p:guide orient="horz" pos="277"/>
        <p:guide pos="4728"/>
        <p:guide orient="horz" pos="8621"/>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isa Newman" userId="9c8cba21-67a1-4aa9-98ba-c4ca1eda0aa0" providerId="ADAL" clId="{9514555D-1817-496B-9979-4CFDC462BD80}"/>
    <pc:docChg chg="delSld modSld delSection modSection">
      <pc:chgData name="Mary Lisa Newman" userId="9c8cba21-67a1-4aa9-98ba-c4ca1eda0aa0" providerId="ADAL" clId="{9514555D-1817-496B-9979-4CFDC462BD80}" dt="2020-06-25T02:32:06.744" v="4" actId="13926"/>
      <pc:docMkLst>
        <pc:docMk/>
      </pc:docMkLst>
      <pc:sldChg chg="del">
        <pc:chgData name="Mary Lisa Newman" userId="9c8cba21-67a1-4aa9-98ba-c4ca1eda0aa0" providerId="ADAL" clId="{9514555D-1817-496B-9979-4CFDC462BD80}" dt="2020-06-25T02:31:51.759" v="1" actId="2696"/>
        <pc:sldMkLst>
          <pc:docMk/>
          <pc:sldMk cId="2478480510" sldId="300"/>
        </pc:sldMkLst>
      </pc:sldChg>
      <pc:sldChg chg="modSp">
        <pc:chgData name="Mary Lisa Newman" userId="9c8cba21-67a1-4aa9-98ba-c4ca1eda0aa0" providerId="ADAL" clId="{9514555D-1817-496B-9979-4CFDC462BD80}" dt="2020-06-25T02:32:06.744" v="4" actId="13926"/>
        <pc:sldMkLst>
          <pc:docMk/>
          <pc:sldMk cId="3809828855" sldId="301"/>
        </pc:sldMkLst>
        <pc:spChg chg="mod">
          <ac:chgData name="Mary Lisa Newman" userId="9c8cba21-67a1-4aa9-98ba-c4ca1eda0aa0" providerId="ADAL" clId="{9514555D-1817-496B-9979-4CFDC462BD80}" dt="2020-06-25T02:31:14.713" v="0" actId="13926"/>
          <ac:spMkLst>
            <pc:docMk/>
            <pc:sldMk cId="3809828855" sldId="301"/>
            <ac:spMk id="23" creationId="{FE6FF997-A985-498A-8950-EB46B89A385B}"/>
          </ac:spMkLst>
        </pc:spChg>
        <pc:spChg chg="mod">
          <ac:chgData name="Mary Lisa Newman" userId="9c8cba21-67a1-4aa9-98ba-c4ca1eda0aa0" providerId="ADAL" clId="{9514555D-1817-496B-9979-4CFDC462BD80}" dt="2020-06-25T02:32:06.744" v="4" actId="13926"/>
          <ac:spMkLst>
            <pc:docMk/>
            <pc:sldMk cId="3809828855" sldId="301"/>
            <ac:spMk id="27" creationId="{727E5B8F-049F-42D5-93F3-8A47A510FCA4}"/>
          </ac:spMkLst>
        </pc:spChg>
      </pc:sldChg>
    </pc:docChg>
  </pc:docChgLst>
  <pc:docChgLst>
    <pc:chgData name="Mary Lisa Newman" userId="9c8cba21-67a1-4aa9-98ba-c4ca1eda0aa0" providerId="ADAL" clId="{E065B4D9-49D7-4A7E-A4D5-B53F71976FB5}"/>
    <pc:docChg chg="modSld">
      <pc:chgData name="Mary Lisa Newman" userId="9c8cba21-67a1-4aa9-98ba-c4ca1eda0aa0" providerId="ADAL" clId="{E065B4D9-49D7-4A7E-A4D5-B53F71976FB5}" dt="2020-07-07T22:24:41.198" v="0" actId="13926"/>
      <pc:docMkLst>
        <pc:docMk/>
      </pc:docMkLst>
      <pc:sldChg chg="modSp">
        <pc:chgData name="Mary Lisa Newman" userId="9c8cba21-67a1-4aa9-98ba-c4ca1eda0aa0" providerId="ADAL" clId="{E065B4D9-49D7-4A7E-A4D5-B53F71976FB5}" dt="2020-07-07T22:24:41.198" v="0" actId="13926"/>
        <pc:sldMkLst>
          <pc:docMk/>
          <pc:sldMk cId="3809828855" sldId="301"/>
        </pc:sldMkLst>
        <pc:spChg chg="mod">
          <ac:chgData name="Mary Lisa Newman" userId="9c8cba21-67a1-4aa9-98ba-c4ca1eda0aa0" providerId="ADAL" clId="{E065B4D9-49D7-4A7E-A4D5-B53F71976FB5}" dt="2020-07-07T22:24:41.198" v="0" actId="13926"/>
          <ac:spMkLst>
            <pc:docMk/>
            <pc:sldMk cId="3809828855" sldId="301"/>
            <ac:spMk id="3" creationId="{43CFBF84-476E-43EF-913D-8609150A181B}"/>
          </ac:spMkLst>
        </pc:spChg>
        <pc:spChg chg="mod">
          <ac:chgData name="Mary Lisa Newman" userId="9c8cba21-67a1-4aa9-98ba-c4ca1eda0aa0" providerId="ADAL" clId="{E065B4D9-49D7-4A7E-A4D5-B53F71976FB5}" dt="2020-07-07T22:24:41.198" v="0" actId="13926"/>
          <ac:spMkLst>
            <pc:docMk/>
            <pc:sldMk cId="3809828855" sldId="301"/>
            <ac:spMk id="13" creationId="{31E96F88-1A6F-4E43-833C-0A37117BAD2B}"/>
          </ac:spMkLst>
        </pc:spChg>
        <pc:spChg chg="mod">
          <ac:chgData name="Mary Lisa Newman" userId="9c8cba21-67a1-4aa9-98ba-c4ca1eda0aa0" providerId="ADAL" clId="{E065B4D9-49D7-4A7E-A4D5-B53F71976FB5}" dt="2020-07-07T22:24:41.198" v="0" actId="13926"/>
          <ac:spMkLst>
            <pc:docMk/>
            <pc:sldMk cId="3809828855" sldId="301"/>
            <ac:spMk id="19" creationId="{4DDEFC42-E7D2-4203-BBE8-6B2202521E0E}"/>
          </ac:spMkLst>
        </pc:spChg>
        <pc:spChg chg="mod">
          <ac:chgData name="Mary Lisa Newman" userId="9c8cba21-67a1-4aa9-98ba-c4ca1eda0aa0" providerId="ADAL" clId="{E065B4D9-49D7-4A7E-A4D5-B53F71976FB5}" dt="2020-07-07T22:24:41.198" v="0" actId="13926"/>
          <ac:spMkLst>
            <pc:docMk/>
            <pc:sldMk cId="3809828855" sldId="301"/>
            <ac:spMk id="20" creationId="{A2712683-7777-44AC-9335-D1304884C838}"/>
          </ac:spMkLst>
        </pc:spChg>
        <pc:spChg chg="mod">
          <ac:chgData name="Mary Lisa Newman" userId="9c8cba21-67a1-4aa9-98ba-c4ca1eda0aa0" providerId="ADAL" clId="{E065B4D9-49D7-4A7E-A4D5-B53F71976FB5}" dt="2020-07-07T22:24:41.198" v="0" actId="13926"/>
          <ac:spMkLst>
            <pc:docMk/>
            <pc:sldMk cId="3809828855" sldId="301"/>
            <ac:spMk id="21" creationId="{1D79B7D8-2DC8-464D-B5CD-082B59F3E740}"/>
          </ac:spMkLst>
        </pc:spChg>
        <pc:spChg chg="mod">
          <ac:chgData name="Mary Lisa Newman" userId="9c8cba21-67a1-4aa9-98ba-c4ca1eda0aa0" providerId="ADAL" clId="{E065B4D9-49D7-4A7E-A4D5-B53F71976FB5}" dt="2020-07-07T22:24:41.198" v="0" actId="13926"/>
          <ac:spMkLst>
            <pc:docMk/>
            <pc:sldMk cId="3809828855" sldId="301"/>
            <ac:spMk id="23" creationId="{FE6FF997-A985-498A-8950-EB46B89A385B}"/>
          </ac:spMkLst>
        </pc:spChg>
        <pc:spChg chg="mod">
          <ac:chgData name="Mary Lisa Newman" userId="9c8cba21-67a1-4aa9-98ba-c4ca1eda0aa0" providerId="ADAL" clId="{E065B4D9-49D7-4A7E-A4D5-B53F71976FB5}" dt="2020-07-07T22:24:41.198" v="0" actId="13926"/>
          <ac:spMkLst>
            <pc:docMk/>
            <pc:sldMk cId="3809828855" sldId="301"/>
            <ac:spMk id="24" creationId="{135714A9-EEEA-447A-AC2B-330DED3F4917}"/>
          </ac:spMkLst>
        </pc:spChg>
        <pc:spChg chg="mod">
          <ac:chgData name="Mary Lisa Newman" userId="9c8cba21-67a1-4aa9-98ba-c4ca1eda0aa0" providerId="ADAL" clId="{E065B4D9-49D7-4A7E-A4D5-B53F71976FB5}" dt="2020-07-07T22:24:41.198" v="0" actId="13926"/>
          <ac:spMkLst>
            <pc:docMk/>
            <pc:sldMk cId="3809828855" sldId="301"/>
            <ac:spMk id="25" creationId="{27CDFC0C-6E4C-4FDB-A7CD-A261F457CE61}"/>
          </ac:spMkLst>
        </pc:spChg>
        <pc:spChg chg="mod">
          <ac:chgData name="Mary Lisa Newman" userId="9c8cba21-67a1-4aa9-98ba-c4ca1eda0aa0" providerId="ADAL" clId="{E065B4D9-49D7-4A7E-A4D5-B53F71976FB5}" dt="2020-07-07T22:24:41.198" v="0" actId="13926"/>
          <ac:spMkLst>
            <pc:docMk/>
            <pc:sldMk cId="3809828855" sldId="301"/>
            <ac:spMk id="26" creationId="{DB92CFC4-BEF7-47A0-AC39-97FBD5B7C84D}"/>
          </ac:spMkLst>
        </pc:spChg>
        <pc:spChg chg="mod">
          <ac:chgData name="Mary Lisa Newman" userId="9c8cba21-67a1-4aa9-98ba-c4ca1eda0aa0" providerId="ADAL" clId="{E065B4D9-49D7-4A7E-A4D5-B53F71976FB5}" dt="2020-07-07T22:24:41.198" v="0" actId="13926"/>
          <ac:spMkLst>
            <pc:docMk/>
            <pc:sldMk cId="3809828855" sldId="301"/>
            <ac:spMk id="27" creationId="{727E5B8F-049F-42D5-93F3-8A47A510FCA4}"/>
          </ac:spMkLst>
        </pc:spChg>
        <pc:spChg chg="mod">
          <ac:chgData name="Mary Lisa Newman" userId="9c8cba21-67a1-4aa9-98ba-c4ca1eda0aa0" providerId="ADAL" clId="{E065B4D9-49D7-4A7E-A4D5-B53F71976FB5}" dt="2020-07-07T22:24:41.198" v="0" actId="13926"/>
          <ac:spMkLst>
            <pc:docMk/>
            <pc:sldMk cId="3809828855" sldId="301"/>
            <ac:spMk id="28" creationId="{82C11934-80F3-46DA-9EB0-F0BA8D4CFA74}"/>
          </ac:spMkLst>
        </pc:spChg>
        <pc:spChg chg="mod">
          <ac:chgData name="Mary Lisa Newman" userId="9c8cba21-67a1-4aa9-98ba-c4ca1eda0aa0" providerId="ADAL" clId="{E065B4D9-49D7-4A7E-A4D5-B53F71976FB5}" dt="2020-07-07T22:24:41.198" v="0" actId="13926"/>
          <ac:spMkLst>
            <pc:docMk/>
            <pc:sldMk cId="3809828855" sldId="301"/>
            <ac:spMk id="29" creationId="{2BDE758E-49EF-4713-B0E6-AB1842E8C0E9}"/>
          </ac:spMkLst>
        </pc:spChg>
        <pc:spChg chg="mod">
          <ac:chgData name="Mary Lisa Newman" userId="9c8cba21-67a1-4aa9-98ba-c4ca1eda0aa0" providerId="ADAL" clId="{E065B4D9-49D7-4A7E-A4D5-B53F71976FB5}" dt="2020-07-07T22:24:41.198" v="0" actId="13926"/>
          <ac:spMkLst>
            <pc:docMk/>
            <pc:sldMk cId="3809828855" sldId="301"/>
            <ac:spMk id="30" creationId="{95BE655B-7567-4A8F-BEFB-44E9E3FC0076}"/>
          </ac:spMkLst>
        </pc:spChg>
        <pc:spChg chg="mod">
          <ac:chgData name="Mary Lisa Newman" userId="9c8cba21-67a1-4aa9-98ba-c4ca1eda0aa0" providerId="ADAL" clId="{E065B4D9-49D7-4A7E-A4D5-B53F71976FB5}" dt="2020-07-07T22:24:41.198" v="0" actId="13926"/>
          <ac:spMkLst>
            <pc:docMk/>
            <pc:sldMk cId="3809828855" sldId="301"/>
            <ac:spMk id="31" creationId="{BC317E8A-D5C2-4BAE-B614-7A8DBB853164}"/>
          </ac:spMkLst>
        </pc:spChg>
        <pc:spChg chg="mod">
          <ac:chgData name="Mary Lisa Newman" userId="9c8cba21-67a1-4aa9-98ba-c4ca1eda0aa0" providerId="ADAL" clId="{E065B4D9-49D7-4A7E-A4D5-B53F71976FB5}" dt="2020-07-07T22:24:41.198" v="0" actId="13926"/>
          <ac:spMkLst>
            <pc:docMk/>
            <pc:sldMk cId="3809828855" sldId="301"/>
            <ac:spMk id="39" creationId="{DEE623B1-8129-40F1-ACF5-5DB3C11AF588}"/>
          </ac:spMkLst>
        </pc:spChg>
        <pc:spChg chg="mod">
          <ac:chgData name="Mary Lisa Newman" userId="9c8cba21-67a1-4aa9-98ba-c4ca1eda0aa0" providerId="ADAL" clId="{E065B4D9-49D7-4A7E-A4D5-B53F71976FB5}" dt="2020-07-07T22:24:41.198" v="0" actId="13926"/>
          <ac:spMkLst>
            <pc:docMk/>
            <pc:sldMk cId="3809828855" sldId="301"/>
            <ac:spMk id="40" creationId="{6D1F71FC-B2DB-4CE5-8D6F-3A2A524D3B33}"/>
          </ac:spMkLst>
        </pc:spChg>
        <pc:spChg chg="mod">
          <ac:chgData name="Mary Lisa Newman" userId="9c8cba21-67a1-4aa9-98ba-c4ca1eda0aa0" providerId="ADAL" clId="{E065B4D9-49D7-4A7E-A4D5-B53F71976FB5}" dt="2020-07-07T22:24:41.198" v="0" actId="13926"/>
          <ac:spMkLst>
            <pc:docMk/>
            <pc:sldMk cId="3809828855" sldId="301"/>
            <ac:spMk id="41" creationId="{0C1D0CB8-58E3-4338-90A8-AF6FCCEFC583}"/>
          </ac:spMkLst>
        </pc:spChg>
      </pc:sldChg>
    </pc:docChg>
  </pc:docChgLst>
  <pc:docChgLst>
    <pc:chgData name="Connor Schmidt" userId="09332ba3-bace-4762-933e-6733a8e21971" providerId="ADAL" clId="{1CD2F712-941F-438C-88D5-E34CD4E8942A}"/>
    <pc:docChg chg="undo custSel addSld delSld modSld modSection">
      <pc:chgData name="Connor Schmidt" userId="09332ba3-bace-4762-933e-6733a8e21971" providerId="ADAL" clId="{1CD2F712-941F-438C-88D5-E34CD4E8942A}" dt="2020-06-22T21:58:21.463" v="100"/>
      <pc:docMkLst>
        <pc:docMk/>
      </pc:docMkLst>
      <pc:sldChg chg="addSp delSp modSp del">
        <pc:chgData name="Connor Schmidt" userId="09332ba3-bace-4762-933e-6733a8e21971" providerId="ADAL" clId="{1CD2F712-941F-438C-88D5-E34CD4E8942A}" dt="2020-06-22T21:55:46.831" v="77" actId="2696"/>
        <pc:sldMkLst>
          <pc:docMk/>
          <pc:sldMk cId="34192605" sldId="299"/>
        </pc:sldMkLst>
        <pc:spChg chg="add del mod">
          <ac:chgData name="Connor Schmidt" userId="09332ba3-bace-4762-933e-6733a8e21971" providerId="ADAL" clId="{1CD2F712-941F-438C-88D5-E34CD4E8942A}" dt="2020-06-22T21:47:24.885" v="20" actId="478"/>
          <ac:spMkLst>
            <pc:docMk/>
            <pc:sldMk cId="34192605" sldId="299"/>
            <ac:spMk id="3" creationId="{85F5A9D1-802A-45AA-A81B-15913AC0E504}"/>
          </ac:spMkLst>
        </pc:spChg>
        <pc:spChg chg="add del mod">
          <ac:chgData name="Connor Schmidt" userId="09332ba3-bace-4762-933e-6733a8e21971" providerId="ADAL" clId="{1CD2F712-941F-438C-88D5-E34CD4E8942A}" dt="2020-06-22T21:47:30.033" v="22" actId="478"/>
          <ac:spMkLst>
            <pc:docMk/>
            <pc:sldMk cId="34192605" sldId="299"/>
            <ac:spMk id="4" creationId="{9EBCAFD2-7C32-4396-9454-744238D4EA57}"/>
          </ac:spMkLst>
        </pc:spChg>
        <pc:spChg chg="add mod">
          <ac:chgData name="Connor Schmidt" userId="09332ba3-bace-4762-933e-6733a8e21971" providerId="ADAL" clId="{1CD2F712-941F-438C-88D5-E34CD4E8942A}" dt="2020-06-22T21:47:59.217" v="30" actId="164"/>
          <ac:spMkLst>
            <pc:docMk/>
            <pc:sldMk cId="34192605" sldId="299"/>
            <ac:spMk id="5" creationId="{9BC3C272-EEF0-4F18-9819-90A5880D4CD3}"/>
          </ac:spMkLst>
        </pc:spChg>
        <pc:spChg chg="add mod">
          <ac:chgData name="Connor Schmidt" userId="09332ba3-bace-4762-933e-6733a8e21971" providerId="ADAL" clId="{1CD2F712-941F-438C-88D5-E34CD4E8942A}" dt="2020-06-22T21:47:59.217" v="30" actId="164"/>
          <ac:spMkLst>
            <pc:docMk/>
            <pc:sldMk cId="34192605" sldId="299"/>
            <ac:spMk id="7" creationId="{CB420550-9C86-4CAD-BF8C-80D8E6A4CC47}"/>
          </ac:spMkLst>
        </pc:spChg>
        <pc:spChg chg="add mod">
          <ac:chgData name="Connor Schmidt" userId="09332ba3-bace-4762-933e-6733a8e21971" providerId="ADAL" clId="{1CD2F712-941F-438C-88D5-E34CD4E8942A}" dt="2020-06-22T21:49:12.168" v="53" actId="164"/>
          <ac:spMkLst>
            <pc:docMk/>
            <pc:sldMk cId="34192605" sldId="299"/>
            <ac:spMk id="9" creationId="{6175DD31-F29C-4430-8C7B-98FDB3BFC373}"/>
          </ac:spMkLst>
        </pc:spChg>
        <pc:spChg chg="mod">
          <ac:chgData name="Connor Schmidt" userId="09332ba3-bace-4762-933e-6733a8e21971" providerId="ADAL" clId="{1CD2F712-941F-438C-88D5-E34CD4E8942A}" dt="2020-06-22T21:48:23.350" v="37" actId="14100"/>
          <ac:spMkLst>
            <pc:docMk/>
            <pc:sldMk cId="34192605" sldId="299"/>
            <ac:spMk id="29" creationId="{2BDE758E-49EF-4713-B0E6-AB1842E8C0E9}"/>
          </ac:spMkLst>
        </pc:spChg>
        <pc:spChg chg="mod">
          <ac:chgData name="Connor Schmidt" userId="09332ba3-bace-4762-933e-6733a8e21971" providerId="ADAL" clId="{1CD2F712-941F-438C-88D5-E34CD4E8942A}" dt="2020-06-22T21:46:29.816" v="16" actId="12789"/>
          <ac:spMkLst>
            <pc:docMk/>
            <pc:sldMk cId="34192605" sldId="299"/>
            <ac:spMk id="31" creationId="{BC317E8A-D5C2-4BAE-B614-7A8DBB853164}"/>
          </ac:spMkLst>
        </pc:spChg>
        <pc:spChg chg="mod">
          <ac:chgData name="Connor Schmidt" userId="09332ba3-bace-4762-933e-6733a8e21971" providerId="ADAL" clId="{1CD2F712-941F-438C-88D5-E34CD4E8942A}" dt="2020-06-22T21:46:46.172" v="17" actId="1076"/>
          <ac:spMkLst>
            <pc:docMk/>
            <pc:sldMk cId="34192605" sldId="299"/>
            <ac:spMk id="34" creationId="{9691CCC8-72CB-4D6A-8080-44CED8C38DCA}"/>
          </ac:spMkLst>
        </pc:spChg>
        <pc:spChg chg="mod">
          <ac:chgData name="Connor Schmidt" userId="09332ba3-bace-4762-933e-6733a8e21971" providerId="ADAL" clId="{1CD2F712-941F-438C-88D5-E34CD4E8942A}" dt="2020-06-22T21:47:03.646" v="18" actId="1076"/>
          <ac:spMkLst>
            <pc:docMk/>
            <pc:sldMk cId="34192605" sldId="299"/>
            <ac:spMk id="37" creationId="{DF235991-83E2-4E5E-ADC3-8BA20A6D1B13}"/>
          </ac:spMkLst>
        </pc:spChg>
        <pc:spChg chg="del">
          <ac:chgData name="Connor Schmidt" userId="09332ba3-bace-4762-933e-6733a8e21971" providerId="ADAL" clId="{1CD2F712-941F-438C-88D5-E34CD4E8942A}" dt="2020-06-22T21:48:12.310" v="34" actId="478"/>
          <ac:spMkLst>
            <pc:docMk/>
            <pc:sldMk cId="34192605" sldId="299"/>
            <ac:spMk id="40" creationId="{423ED842-2366-428A-B660-DD93F574E543}"/>
          </ac:spMkLst>
        </pc:spChg>
        <pc:spChg chg="add mod">
          <ac:chgData name="Connor Schmidt" userId="09332ba3-bace-4762-933e-6733a8e21971" providerId="ADAL" clId="{1CD2F712-941F-438C-88D5-E34CD4E8942A}" dt="2020-06-22T21:47:59.217" v="30" actId="164"/>
          <ac:spMkLst>
            <pc:docMk/>
            <pc:sldMk cId="34192605" sldId="299"/>
            <ac:spMk id="43" creationId="{52569161-2768-4A85-B32D-3E935C61267B}"/>
          </ac:spMkLst>
        </pc:spChg>
        <pc:spChg chg="add mod">
          <ac:chgData name="Connor Schmidt" userId="09332ba3-bace-4762-933e-6733a8e21971" providerId="ADAL" clId="{1CD2F712-941F-438C-88D5-E34CD4E8942A}" dt="2020-06-22T21:49:12.168" v="53" actId="164"/>
          <ac:spMkLst>
            <pc:docMk/>
            <pc:sldMk cId="34192605" sldId="299"/>
            <ac:spMk id="48" creationId="{E93F32E4-D106-4D41-9F5D-0DD910543E2D}"/>
          </ac:spMkLst>
        </pc:spChg>
        <pc:grpChg chg="mod">
          <ac:chgData name="Connor Schmidt" userId="09332ba3-bace-4762-933e-6733a8e21971" providerId="ADAL" clId="{1CD2F712-941F-438C-88D5-E34CD4E8942A}" dt="2020-06-22T21:46:29.816" v="16" actId="12789"/>
          <ac:grpSpMkLst>
            <pc:docMk/>
            <pc:sldMk cId="34192605" sldId="299"/>
            <ac:grpSpMk id="2" creationId="{F5A7337D-BCD6-43BC-9A14-C19E45CF6948}"/>
          </ac:grpSpMkLst>
        </pc:grpChg>
        <pc:grpChg chg="add mod">
          <ac:chgData name="Connor Schmidt" userId="09332ba3-bace-4762-933e-6733a8e21971" providerId="ADAL" clId="{1CD2F712-941F-438C-88D5-E34CD4E8942A}" dt="2020-06-22T21:48:06.845" v="33" actId="1076"/>
          <ac:grpSpMkLst>
            <pc:docMk/>
            <pc:sldMk cId="34192605" sldId="299"/>
            <ac:grpSpMk id="8" creationId="{2F0FF79B-A16A-4EE3-BBA5-41265CF2C5A0}"/>
          </ac:grpSpMkLst>
        </pc:grpChg>
        <pc:grpChg chg="add mod">
          <ac:chgData name="Connor Schmidt" userId="09332ba3-bace-4762-933e-6733a8e21971" providerId="ADAL" clId="{1CD2F712-941F-438C-88D5-E34CD4E8942A}" dt="2020-06-22T21:49:28.296" v="57" actId="1076"/>
          <ac:grpSpMkLst>
            <pc:docMk/>
            <pc:sldMk cId="34192605" sldId="299"/>
            <ac:grpSpMk id="10" creationId="{4B87BB4C-E486-4CAE-852E-A9E47DB99A12}"/>
          </ac:grpSpMkLst>
        </pc:grpChg>
        <pc:grpChg chg="mod">
          <ac:chgData name="Connor Schmidt" userId="09332ba3-bace-4762-933e-6733a8e21971" providerId="ADAL" clId="{1CD2F712-941F-438C-88D5-E34CD4E8942A}" dt="2020-06-22T21:46:29.816" v="16" actId="12789"/>
          <ac:grpSpMkLst>
            <pc:docMk/>
            <pc:sldMk cId="34192605" sldId="299"/>
            <ac:grpSpMk id="30" creationId="{6700A7F1-1FC0-41D8-8685-EDDAB084C47F}"/>
          </ac:grpSpMkLst>
        </pc:grpChg>
        <pc:grpChg chg="del">
          <ac:chgData name="Connor Schmidt" userId="09332ba3-bace-4762-933e-6733a8e21971" providerId="ADAL" clId="{1CD2F712-941F-438C-88D5-E34CD4E8942A}" dt="2020-06-22T21:48:12.310" v="34" actId="478"/>
          <ac:grpSpMkLst>
            <pc:docMk/>
            <pc:sldMk cId="34192605" sldId="299"/>
            <ac:grpSpMk id="39" creationId="{0D5541C2-E554-47E3-95BC-CE0C9528B5A4}"/>
          </ac:grpSpMkLst>
        </pc:grpChg>
        <pc:grpChg chg="add mod">
          <ac:chgData name="Connor Schmidt" userId="09332ba3-bace-4762-933e-6733a8e21971" providerId="ADAL" clId="{1CD2F712-941F-438C-88D5-E34CD4E8942A}" dt="2020-06-22T21:49:12.168" v="53" actId="164"/>
          <ac:grpSpMkLst>
            <pc:docMk/>
            <pc:sldMk cId="34192605" sldId="299"/>
            <ac:grpSpMk id="44" creationId="{BD72A5D5-7EF0-400D-933E-FB7578FDB56F}"/>
          </ac:grpSpMkLst>
        </pc:grpChg>
        <pc:picChg chg="mod">
          <ac:chgData name="Connor Schmidt" userId="09332ba3-bace-4762-933e-6733a8e21971" providerId="ADAL" clId="{1CD2F712-941F-438C-88D5-E34CD4E8942A}" dt="2020-06-22T21:46:29.816" v="16" actId="12789"/>
          <ac:picMkLst>
            <pc:docMk/>
            <pc:sldMk cId="34192605" sldId="299"/>
            <ac:picMk id="32" creationId="{F253020B-9FEC-4C5B-9278-48EE853DB6B8}"/>
          </ac:picMkLst>
        </pc:picChg>
        <pc:picChg chg="mod">
          <ac:chgData name="Connor Schmidt" userId="09332ba3-bace-4762-933e-6733a8e21971" providerId="ADAL" clId="{1CD2F712-941F-438C-88D5-E34CD4E8942A}" dt="2020-06-22T21:46:46.172" v="17" actId="1076"/>
          <ac:picMkLst>
            <pc:docMk/>
            <pc:sldMk cId="34192605" sldId="299"/>
            <ac:picMk id="35" creationId="{3F6B6C9F-FF89-4AB3-A333-CBA6570687B3}"/>
          </ac:picMkLst>
        </pc:picChg>
        <pc:picChg chg="mod">
          <ac:chgData name="Connor Schmidt" userId="09332ba3-bace-4762-933e-6733a8e21971" providerId="ADAL" clId="{1CD2F712-941F-438C-88D5-E34CD4E8942A}" dt="2020-06-22T21:47:03.646" v="18" actId="1076"/>
          <ac:picMkLst>
            <pc:docMk/>
            <pc:sldMk cId="34192605" sldId="299"/>
            <ac:picMk id="38" creationId="{709DA68A-7395-40DE-A0DA-BA69AF5B4A8A}"/>
          </ac:picMkLst>
        </pc:picChg>
        <pc:picChg chg="del">
          <ac:chgData name="Connor Schmidt" userId="09332ba3-bace-4762-933e-6733a8e21971" providerId="ADAL" clId="{1CD2F712-941F-438C-88D5-E34CD4E8942A}" dt="2020-06-22T21:48:15.043" v="35" actId="478"/>
          <ac:picMkLst>
            <pc:docMk/>
            <pc:sldMk cId="34192605" sldId="299"/>
            <ac:picMk id="41" creationId="{44904836-907C-4686-9A1B-868534C00A2B}"/>
          </ac:picMkLst>
        </pc:picChg>
      </pc:sldChg>
      <pc:sldChg chg="modSp add">
        <pc:chgData name="Connor Schmidt" userId="09332ba3-bace-4762-933e-6733a8e21971" providerId="ADAL" clId="{1CD2F712-941F-438C-88D5-E34CD4E8942A}" dt="2020-06-22T21:45:23.347" v="1" actId="20577"/>
        <pc:sldMkLst>
          <pc:docMk/>
          <pc:sldMk cId="2478480510" sldId="300"/>
        </pc:sldMkLst>
        <pc:spChg chg="mod">
          <ac:chgData name="Connor Schmidt" userId="09332ba3-bace-4762-933e-6733a8e21971" providerId="ADAL" clId="{1CD2F712-941F-438C-88D5-E34CD4E8942A}" dt="2020-06-22T21:45:23.347" v="1" actId="20577"/>
          <ac:spMkLst>
            <pc:docMk/>
            <pc:sldMk cId="2478480510" sldId="300"/>
            <ac:spMk id="23" creationId="{FE6FF997-A985-498A-8950-EB46B89A385B}"/>
          </ac:spMkLst>
        </pc:spChg>
      </pc:sldChg>
      <pc:sldChg chg="addSp delSp modSp add addCm delCm modCm">
        <pc:chgData name="Connor Schmidt" userId="09332ba3-bace-4762-933e-6733a8e21971" providerId="ADAL" clId="{1CD2F712-941F-438C-88D5-E34CD4E8942A}" dt="2020-06-22T21:58:21.463" v="100"/>
        <pc:sldMkLst>
          <pc:docMk/>
          <pc:sldMk cId="3809828855" sldId="301"/>
        </pc:sldMkLst>
        <pc:spChg chg="mod">
          <ac:chgData name="Connor Schmidt" userId="09332ba3-bace-4762-933e-6733a8e21971" providerId="ADAL" clId="{1CD2F712-941F-438C-88D5-E34CD4E8942A}" dt="2020-06-22T21:53:35.718" v="69" actId="14100"/>
          <ac:spMkLst>
            <pc:docMk/>
            <pc:sldMk cId="3809828855" sldId="301"/>
            <ac:spMk id="29" creationId="{2BDE758E-49EF-4713-B0E6-AB1842E8C0E9}"/>
          </ac:spMkLst>
        </pc:spChg>
        <pc:spChg chg="mod">
          <ac:chgData name="Connor Schmidt" userId="09332ba3-bace-4762-933e-6733a8e21971" providerId="ADAL" clId="{1CD2F712-941F-438C-88D5-E34CD4E8942A}" dt="2020-06-22T21:50:30.450" v="61" actId="1076"/>
          <ac:spMkLst>
            <pc:docMk/>
            <pc:sldMk cId="3809828855" sldId="301"/>
            <ac:spMk id="31" creationId="{BC317E8A-D5C2-4BAE-B614-7A8DBB853164}"/>
          </ac:spMkLst>
        </pc:spChg>
        <pc:spChg chg="del">
          <ac:chgData name="Connor Schmidt" userId="09332ba3-bace-4762-933e-6733a8e21971" providerId="ADAL" clId="{1CD2F712-941F-438C-88D5-E34CD4E8942A}" dt="2020-06-22T21:50:32.214" v="62" actId="478"/>
          <ac:spMkLst>
            <pc:docMk/>
            <pc:sldMk cId="3809828855" sldId="301"/>
            <ac:spMk id="34" creationId="{9691CCC8-72CB-4D6A-8080-44CED8C38DCA}"/>
          </ac:spMkLst>
        </pc:spChg>
        <pc:spChg chg="del">
          <ac:chgData name="Connor Schmidt" userId="09332ba3-bace-4762-933e-6733a8e21971" providerId="ADAL" clId="{1CD2F712-941F-438C-88D5-E34CD4E8942A}" dt="2020-06-22T21:50:38.616" v="67" actId="478"/>
          <ac:spMkLst>
            <pc:docMk/>
            <pc:sldMk cId="3809828855" sldId="301"/>
            <ac:spMk id="37" creationId="{DF235991-83E2-4E5E-ADC3-8BA20A6D1B13}"/>
          </ac:spMkLst>
        </pc:spChg>
        <pc:spChg chg="add mod">
          <ac:chgData name="Connor Schmidt" userId="09332ba3-bace-4762-933e-6733a8e21971" providerId="ADAL" clId="{1CD2F712-941F-438C-88D5-E34CD4E8942A}" dt="2020-06-22T21:53:52.900" v="71" actId="1076"/>
          <ac:spMkLst>
            <pc:docMk/>
            <pc:sldMk cId="3809828855" sldId="301"/>
            <ac:spMk id="39" creationId="{DEE623B1-8129-40F1-ACF5-5DB3C11AF588}"/>
          </ac:spMkLst>
        </pc:spChg>
        <pc:spChg chg="add mod">
          <ac:chgData name="Connor Schmidt" userId="09332ba3-bace-4762-933e-6733a8e21971" providerId="ADAL" clId="{1CD2F712-941F-438C-88D5-E34CD4E8942A}" dt="2020-06-22T21:54:02.399" v="74" actId="1076"/>
          <ac:spMkLst>
            <pc:docMk/>
            <pc:sldMk cId="3809828855" sldId="301"/>
            <ac:spMk id="40" creationId="{6D1F71FC-B2DB-4CE5-8D6F-3A2A524D3B33}"/>
          </ac:spMkLst>
        </pc:spChg>
        <pc:spChg chg="add mod">
          <ac:chgData name="Connor Schmidt" userId="09332ba3-bace-4762-933e-6733a8e21971" providerId="ADAL" clId="{1CD2F712-941F-438C-88D5-E34CD4E8942A}" dt="2020-06-22T21:54:38.295" v="76" actId="1076"/>
          <ac:spMkLst>
            <pc:docMk/>
            <pc:sldMk cId="3809828855" sldId="301"/>
            <ac:spMk id="41" creationId="{0C1D0CB8-58E3-4338-90A8-AF6FCCEFC583}"/>
          </ac:spMkLst>
        </pc:spChg>
        <pc:grpChg chg="add del">
          <ac:chgData name="Connor Schmidt" userId="09332ba3-bace-4762-933e-6733a8e21971" providerId="ADAL" clId="{1CD2F712-941F-438C-88D5-E34CD4E8942A}" dt="2020-06-22T21:50:33.837" v="64" actId="478"/>
          <ac:grpSpMkLst>
            <pc:docMk/>
            <pc:sldMk cId="3809828855" sldId="301"/>
            <ac:grpSpMk id="2" creationId="{F5A7337D-BCD6-43BC-9A14-C19E45CF6948}"/>
          </ac:grpSpMkLst>
        </pc:grpChg>
        <pc:grpChg chg="del">
          <ac:chgData name="Connor Schmidt" userId="09332ba3-bace-4762-933e-6733a8e21971" providerId="ADAL" clId="{1CD2F712-941F-438C-88D5-E34CD4E8942A}" dt="2020-06-22T21:57:46.863" v="97" actId="478"/>
          <ac:grpSpMkLst>
            <pc:docMk/>
            <pc:sldMk cId="3809828855" sldId="301"/>
            <ac:grpSpMk id="8" creationId="{2F0FF79B-A16A-4EE3-BBA5-41265CF2C5A0}"/>
          </ac:grpSpMkLst>
        </pc:grpChg>
        <pc:grpChg chg="del">
          <ac:chgData name="Connor Schmidt" userId="09332ba3-bace-4762-933e-6733a8e21971" providerId="ADAL" clId="{1CD2F712-941F-438C-88D5-E34CD4E8942A}" dt="2020-06-22T21:50:39.980" v="68" actId="478"/>
          <ac:grpSpMkLst>
            <pc:docMk/>
            <pc:sldMk cId="3809828855" sldId="301"/>
            <ac:grpSpMk id="10" creationId="{4B87BB4C-E486-4CAE-852E-A9E47DB99A12}"/>
          </ac:grpSpMkLst>
        </pc:grpChg>
        <pc:grpChg chg="del">
          <ac:chgData name="Connor Schmidt" userId="09332ba3-bace-4762-933e-6733a8e21971" providerId="ADAL" clId="{1CD2F712-941F-438C-88D5-E34CD4E8942A}" dt="2020-06-22T21:50:03.528" v="59" actId="478"/>
          <ac:grpSpMkLst>
            <pc:docMk/>
            <pc:sldMk cId="3809828855" sldId="301"/>
            <ac:grpSpMk id="30" creationId="{6700A7F1-1FC0-41D8-8685-EDDAB084C47F}"/>
          </ac:grpSpMkLst>
        </pc:grpChg>
        <pc:grpChg chg="del">
          <ac:chgData name="Connor Schmidt" userId="09332ba3-bace-4762-933e-6733a8e21971" providerId="ADAL" clId="{1CD2F712-941F-438C-88D5-E34CD4E8942A}" dt="2020-06-22T21:50:32.214" v="62" actId="478"/>
          <ac:grpSpMkLst>
            <pc:docMk/>
            <pc:sldMk cId="3809828855" sldId="301"/>
            <ac:grpSpMk id="33" creationId="{563C2EB9-D348-4325-A7C4-B53029BEFAF9}"/>
          </ac:grpSpMkLst>
        </pc:grpChg>
        <pc:grpChg chg="del">
          <ac:chgData name="Connor Schmidt" userId="09332ba3-bace-4762-933e-6733a8e21971" providerId="ADAL" clId="{1CD2F712-941F-438C-88D5-E34CD4E8942A}" dt="2020-06-22T21:50:36.791" v="66" actId="478"/>
          <ac:grpSpMkLst>
            <pc:docMk/>
            <pc:sldMk cId="3809828855" sldId="301"/>
            <ac:grpSpMk id="36" creationId="{D4A3D533-8F58-43D2-AA44-1C0D45F230A8}"/>
          </ac:grpSpMkLst>
        </pc:grpChg>
        <pc:picChg chg="del">
          <ac:chgData name="Connor Schmidt" userId="09332ba3-bace-4762-933e-6733a8e21971" providerId="ADAL" clId="{1CD2F712-941F-438C-88D5-E34CD4E8942A}" dt="2020-06-22T21:50:03.528" v="59" actId="478"/>
          <ac:picMkLst>
            <pc:docMk/>
            <pc:sldMk cId="3809828855" sldId="301"/>
            <ac:picMk id="32" creationId="{F253020B-9FEC-4C5B-9278-48EE853DB6B8}"/>
          </ac:picMkLst>
        </pc:picChg>
        <pc:picChg chg="del">
          <ac:chgData name="Connor Schmidt" userId="09332ba3-bace-4762-933e-6733a8e21971" providerId="ADAL" clId="{1CD2F712-941F-438C-88D5-E34CD4E8942A}" dt="2020-06-22T21:50:34.940" v="65" actId="478"/>
          <ac:picMkLst>
            <pc:docMk/>
            <pc:sldMk cId="3809828855" sldId="301"/>
            <ac:picMk id="35" creationId="{3F6B6C9F-FF89-4AB3-A333-CBA6570687B3}"/>
          </ac:picMkLst>
        </pc:picChg>
        <pc:picChg chg="del">
          <ac:chgData name="Connor Schmidt" userId="09332ba3-bace-4762-933e-6733a8e21971" providerId="ADAL" clId="{1CD2F712-941F-438C-88D5-E34CD4E8942A}" dt="2020-06-22T21:50:36.791" v="66" actId="478"/>
          <ac:picMkLst>
            <pc:docMk/>
            <pc:sldMk cId="3809828855" sldId="301"/>
            <ac:picMk id="38" creationId="{709DA68A-7395-40DE-A0DA-BA69AF5B4A8A}"/>
          </ac:picMkLst>
        </pc:picChg>
        <pc:picChg chg="add mod">
          <ac:chgData name="Connor Schmidt" userId="09332ba3-bace-4762-933e-6733a8e21971" providerId="ADAL" clId="{1CD2F712-941F-438C-88D5-E34CD4E8942A}" dt="2020-06-22T21:56:46.707" v="86" actId="12788"/>
          <ac:picMkLst>
            <pc:docMk/>
            <pc:sldMk cId="3809828855" sldId="301"/>
            <ac:picMk id="42" creationId="{8DECA277-7AF0-42CB-84B1-0AE04DC1651F}"/>
          </ac:picMkLst>
        </pc:picChg>
        <pc:picChg chg="add mod">
          <ac:chgData name="Connor Schmidt" userId="09332ba3-bace-4762-933e-6733a8e21971" providerId="ADAL" clId="{1CD2F712-941F-438C-88D5-E34CD4E8942A}" dt="2020-06-22T21:57:03.393" v="89" actId="1076"/>
          <ac:picMkLst>
            <pc:docMk/>
            <pc:sldMk cId="3809828855" sldId="301"/>
            <ac:picMk id="49" creationId="{E2069A2F-FA86-46CD-8CCD-A32121BF50D3}"/>
          </ac:picMkLst>
        </pc:picChg>
        <pc:picChg chg="add mod">
          <ac:chgData name="Connor Schmidt" userId="09332ba3-bace-4762-933e-6733a8e21971" providerId="ADAL" clId="{1CD2F712-941F-438C-88D5-E34CD4E8942A}" dt="2020-06-22T21:57:20.245" v="92" actId="1076"/>
          <ac:picMkLst>
            <pc:docMk/>
            <pc:sldMk cId="3809828855" sldId="301"/>
            <ac:picMk id="50" creationId="{E1103799-03DA-42F2-8B01-4690A2EFA513}"/>
          </ac:picMkLst>
        </pc:picChg>
        <pc:picChg chg="add mod">
          <ac:chgData name="Connor Schmidt" userId="09332ba3-bace-4762-933e-6733a8e21971" providerId="ADAL" clId="{1CD2F712-941F-438C-88D5-E34CD4E8942A}" dt="2020-06-22T21:57:37.274" v="95" actId="1076"/>
          <ac:picMkLst>
            <pc:docMk/>
            <pc:sldMk cId="3809828855" sldId="301"/>
            <ac:picMk id="51" creationId="{BC3AAA96-B72D-45BE-957D-10B2F50B04C7}"/>
          </ac:picMkLst>
        </pc:picChg>
      </pc:sldChg>
    </pc:docChg>
  </pc:docChgLst>
  <pc:docChgLst>
    <pc:chgData name="Travis Nesse" userId="7f5cd6f3-7534-4332-8f38-a3b44d62a5a5" providerId="ADAL" clId="{5260F9CA-211C-4483-8D45-4E3EB69A0CB9}"/>
    <pc:docChg chg="undo custSel modSld">
      <pc:chgData name="Travis Nesse" userId="7f5cd6f3-7534-4332-8f38-a3b44d62a5a5" providerId="ADAL" clId="{5260F9CA-211C-4483-8D45-4E3EB69A0CB9}" dt="2020-06-22T22:33:49.097" v="18" actId="1592"/>
      <pc:docMkLst>
        <pc:docMk/>
      </pc:docMkLst>
      <pc:sldChg chg="addSp delSp modSp delCm">
        <pc:chgData name="Travis Nesse" userId="7f5cd6f3-7534-4332-8f38-a3b44d62a5a5" providerId="ADAL" clId="{5260F9CA-211C-4483-8D45-4E3EB69A0CB9}" dt="2020-06-22T22:33:49.097" v="18" actId="1592"/>
        <pc:sldMkLst>
          <pc:docMk/>
          <pc:sldMk cId="3809828855" sldId="301"/>
        </pc:sldMkLst>
        <pc:spChg chg="add mod">
          <ac:chgData name="Travis Nesse" userId="7f5cd6f3-7534-4332-8f38-a3b44d62a5a5" providerId="ADAL" clId="{5260F9CA-211C-4483-8D45-4E3EB69A0CB9}" dt="2020-06-22T22:33:37.502" v="17" actId="14100"/>
          <ac:spMkLst>
            <pc:docMk/>
            <pc:sldMk cId="3809828855" sldId="301"/>
            <ac:spMk id="3" creationId="{43CFBF84-476E-43EF-913D-8609150A181B}"/>
          </ac:spMkLst>
        </pc:spChg>
        <pc:spChg chg="mod topLvl">
          <ac:chgData name="Travis Nesse" userId="7f5cd6f3-7534-4332-8f38-a3b44d62a5a5" providerId="ADAL" clId="{5260F9CA-211C-4483-8D45-4E3EB69A0CB9}" dt="2020-06-22T22:32:23.145" v="3" actId="165"/>
          <ac:spMkLst>
            <pc:docMk/>
            <pc:sldMk cId="3809828855" sldId="301"/>
            <ac:spMk id="13" creationId="{31E96F88-1A6F-4E43-833C-0A37117BAD2B}"/>
          </ac:spMkLst>
        </pc:spChg>
        <pc:spChg chg="mod topLvl">
          <ac:chgData name="Travis Nesse" userId="7f5cd6f3-7534-4332-8f38-a3b44d62a5a5" providerId="ADAL" clId="{5260F9CA-211C-4483-8D45-4E3EB69A0CB9}" dt="2020-06-22T22:32:23.145" v="3" actId="165"/>
          <ac:spMkLst>
            <pc:docMk/>
            <pc:sldMk cId="3809828855" sldId="301"/>
            <ac:spMk id="19" creationId="{4DDEFC42-E7D2-4203-BBE8-6B2202521E0E}"/>
          </ac:spMkLst>
        </pc:spChg>
        <pc:spChg chg="mod topLvl">
          <ac:chgData name="Travis Nesse" userId="7f5cd6f3-7534-4332-8f38-a3b44d62a5a5" providerId="ADAL" clId="{5260F9CA-211C-4483-8D45-4E3EB69A0CB9}" dt="2020-06-22T22:32:23.145" v="3" actId="165"/>
          <ac:spMkLst>
            <pc:docMk/>
            <pc:sldMk cId="3809828855" sldId="301"/>
            <ac:spMk id="20" creationId="{A2712683-7777-44AC-9335-D1304884C838}"/>
          </ac:spMkLst>
        </pc:spChg>
        <pc:spChg chg="mod topLvl">
          <ac:chgData name="Travis Nesse" userId="7f5cd6f3-7534-4332-8f38-a3b44d62a5a5" providerId="ADAL" clId="{5260F9CA-211C-4483-8D45-4E3EB69A0CB9}" dt="2020-06-22T22:32:23.145" v="3" actId="165"/>
          <ac:spMkLst>
            <pc:docMk/>
            <pc:sldMk cId="3809828855" sldId="301"/>
            <ac:spMk id="21" creationId="{1D79B7D8-2DC8-464D-B5CD-082B59F3E740}"/>
          </ac:spMkLst>
        </pc:spChg>
        <pc:spChg chg="mod topLvl">
          <ac:chgData name="Travis Nesse" userId="7f5cd6f3-7534-4332-8f38-a3b44d62a5a5" providerId="ADAL" clId="{5260F9CA-211C-4483-8D45-4E3EB69A0CB9}" dt="2020-06-22T22:32:23.145" v="3" actId="165"/>
          <ac:spMkLst>
            <pc:docMk/>
            <pc:sldMk cId="3809828855" sldId="301"/>
            <ac:spMk id="23" creationId="{FE6FF997-A985-498A-8950-EB46B89A385B}"/>
          </ac:spMkLst>
        </pc:spChg>
        <pc:spChg chg="mod topLvl">
          <ac:chgData name="Travis Nesse" userId="7f5cd6f3-7534-4332-8f38-a3b44d62a5a5" providerId="ADAL" clId="{5260F9CA-211C-4483-8D45-4E3EB69A0CB9}" dt="2020-06-22T22:32:23.145" v="3" actId="165"/>
          <ac:spMkLst>
            <pc:docMk/>
            <pc:sldMk cId="3809828855" sldId="301"/>
            <ac:spMk id="24" creationId="{135714A9-EEEA-447A-AC2B-330DED3F4917}"/>
          </ac:spMkLst>
        </pc:spChg>
        <pc:spChg chg="mod topLvl">
          <ac:chgData name="Travis Nesse" userId="7f5cd6f3-7534-4332-8f38-a3b44d62a5a5" providerId="ADAL" clId="{5260F9CA-211C-4483-8D45-4E3EB69A0CB9}" dt="2020-06-22T22:32:23.145" v="3" actId="165"/>
          <ac:spMkLst>
            <pc:docMk/>
            <pc:sldMk cId="3809828855" sldId="301"/>
            <ac:spMk id="25" creationId="{27CDFC0C-6E4C-4FDB-A7CD-A261F457CE61}"/>
          </ac:spMkLst>
        </pc:spChg>
        <pc:spChg chg="mod topLvl">
          <ac:chgData name="Travis Nesse" userId="7f5cd6f3-7534-4332-8f38-a3b44d62a5a5" providerId="ADAL" clId="{5260F9CA-211C-4483-8D45-4E3EB69A0CB9}" dt="2020-06-22T22:32:23.145" v="3" actId="165"/>
          <ac:spMkLst>
            <pc:docMk/>
            <pc:sldMk cId="3809828855" sldId="301"/>
            <ac:spMk id="26" creationId="{DB92CFC4-BEF7-47A0-AC39-97FBD5B7C84D}"/>
          </ac:spMkLst>
        </pc:spChg>
        <pc:spChg chg="mod topLvl">
          <ac:chgData name="Travis Nesse" userId="7f5cd6f3-7534-4332-8f38-a3b44d62a5a5" providerId="ADAL" clId="{5260F9CA-211C-4483-8D45-4E3EB69A0CB9}" dt="2020-06-22T22:32:23.145" v="3" actId="165"/>
          <ac:spMkLst>
            <pc:docMk/>
            <pc:sldMk cId="3809828855" sldId="301"/>
            <ac:spMk id="27" creationId="{727E5B8F-049F-42D5-93F3-8A47A510FCA4}"/>
          </ac:spMkLst>
        </pc:spChg>
        <pc:spChg chg="mod topLvl">
          <ac:chgData name="Travis Nesse" userId="7f5cd6f3-7534-4332-8f38-a3b44d62a5a5" providerId="ADAL" clId="{5260F9CA-211C-4483-8D45-4E3EB69A0CB9}" dt="2020-06-22T22:32:23.145" v="3" actId="165"/>
          <ac:spMkLst>
            <pc:docMk/>
            <pc:sldMk cId="3809828855" sldId="301"/>
            <ac:spMk id="28" creationId="{82C11934-80F3-46DA-9EB0-F0BA8D4CFA74}"/>
          </ac:spMkLst>
        </pc:spChg>
        <pc:spChg chg="mod topLvl">
          <ac:chgData name="Travis Nesse" userId="7f5cd6f3-7534-4332-8f38-a3b44d62a5a5" providerId="ADAL" clId="{5260F9CA-211C-4483-8D45-4E3EB69A0CB9}" dt="2020-06-22T22:32:38.190" v="5" actId="14100"/>
          <ac:spMkLst>
            <pc:docMk/>
            <pc:sldMk cId="3809828855" sldId="301"/>
            <ac:spMk id="29" creationId="{2BDE758E-49EF-4713-B0E6-AB1842E8C0E9}"/>
          </ac:spMkLst>
        </pc:spChg>
        <pc:spChg chg="add mod">
          <ac:chgData name="Travis Nesse" userId="7f5cd6f3-7534-4332-8f38-a3b44d62a5a5" providerId="ADAL" clId="{5260F9CA-211C-4483-8D45-4E3EB69A0CB9}" dt="2020-06-22T22:33:37.502" v="17" actId="14100"/>
          <ac:spMkLst>
            <pc:docMk/>
            <pc:sldMk cId="3809828855" sldId="301"/>
            <ac:spMk id="30" creationId="{95BE655B-7567-4A8F-BEFB-44E9E3FC0076}"/>
          </ac:spMkLst>
        </pc:spChg>
        <pc:spChg chg="mod topLvl">
          <ac:chgData name="Travis Nesse" userId="7f5cd6f3-7534-4332-8f38-a3b44d62a5a5" providerId="ADAL" clId="{5260F9CA-211C-4483-8D45-4E3EB69A0CB9}" dt="2020-06-22T22:32:23.145" v="3" actId="165"/>
          <ac:spMkLst>
            <pc:docMk/>
            <pc:sldMk cId="3809828855" sldId="301"/>
            <ac:spMk id="31" creationId="{BC317E8A-D5C2-4BAE-B614-7A8DBB853164}"/>
          </ac:spMkLst>
        </pc:spChg>
        <pc:grpChg chg="del">
          <ac:chgData name="Travis Nesse" userId="7f5cd6f3-7534-4332-8f38-a3b44d62a5a5" providerId="ADAL" clId="{5260F9CA-211C-4483-8D45-4E3EB69A0CB9}" dt="2020-06-22T22:32:23.145" v="3" actId="165"/>
          <ac:grpSpMkLst>
            <pc:docMk/>
            <pc:sldMk cId="3809828855" sldId="301"/>
            <ac:grpSpMk id="2" creationId="{F5A7337D-BCD6-43BC-9A14-C19E45CF6948}"/>
          </ac:grpSpMkLst>
        </pc:grpChg>
        <pc:picChg chg="mod topLvl">
          <ac:chgData name="Travis Nesse" userId="7f5cd6f3-7534-4332-8f38-a3b44d62a5a5" providerId="ADAL" clId="{5260F9CA-211C-4483-8D45-4E3EB69A0CB9}" dt="2020-06-22T22:32:23.145" v="3" actId="165"/>
          <ac:picMkLst>
            <pc:docMk/>
            <pc:sldMk cId="3809828855" sldId="301"/>
            <ac:picMk id="22" creationId="{3136BE48-8B88-4EFA-9E58-3131BC93604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7/7/2020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7/7/2020</a:t>
            </a:fld>
            <a:endParaRPr lang="en-US" dirty="0"/>
          </a:p>
        </p:txBody>
      </p:sp>
      <p:sp>
        <p:nvSpPr>
          <p:cNvPr id="4" name="Slide Image Placeholder 3"/>
          <p:cNvSpPr>
            <a:spLocks noGrp="1" noRot="1" noChangeAspect="1"/>
          </p:cNvSpPr>
          <p:nvPr>
            <p:ph type="sldImg" idx="2"/>
          </p:nvPr>
        </p:nvSpPr>
        <p:spPr>
          <a:xfrm>
            <a:off x="2589213" y="1162050"/>
            <a:ext cx="16795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fo.microsoft.com/ww-Thankyou-D365-Field-Service-Fix-It-the-First-Time-e-book.html?Lcid=EN-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9213" y="1162050"/>
            <a:ext cx="1679575" cy="3136900"/>
          </a:xfrm>
        </p:spPr>
      </p:sp>
      <p:sp>
        <p:nvSpPr>
          <p:cNvPr id="3" name="Notes Placeholder 2"/>
          <p:cNvSpPr>
            <a:spLocks noGrp="1"/>
          </p:cNvSpPr>
          <p:nvPr>
            <p:ph type="body" idx="1"/>
          </p:nvPr>
        </p:nvSpPr>
        <p:spPr/>
        <p:txBody>
          <a:bodyPr/>
          <a:lstStyle/>
          <a:p>
            <a:r>
              <a:rPr lang="en-US" dirty="0">
                <a:hlinkClick r:id="rId3"/>
              </a:rPr>
              <a:t>https://info.microsoft.com/ww-Thankyou-D365-Field-Service-Fix-It-the-First-Time-e-book.html?Lcid=EN-US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089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0130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2521" userDrawn="1">
          <p15:clr>
            <a:srgbClr val="5ACBF0"/>
          </p15:clr>
        </p15:guide>
        <p15:guide id="29" orient="horz" pos="3540" userDrawn="1">
          <p15:clr>
            <a:srgbClr val="5ACBF0"/>
          </p15:clr>
        </p15:guide>
        <p15:guide id="30" orient="horz" pos="803"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967431"/>
            <a:ext cx="7024307" cy="1797110"/>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8" y="4334057"/>
            <a:ext cx="7024307" cy="307241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2"/>
            <a:ext cx="7772400" cy="145113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4" y="2"/>
            <a:ext cx="373075" cy="123830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7906" tIns="302324" rIns="377906" bIns="302324" numCol="1" spcCol="0" rtlCol="0" fromWordArt="0" anchor="t" anchorCtr="0" forceAA="0" compatLnSpc="1">
            <a:prstTxWarp prst="textNoShape">
              <a:avLst/>
            </a:prstTxWarp>
            <a:noAutofit/>
          </a:bodyPr>
          <a:lstStyle/>
          <a:p>
            <a:pPr algn="ctr" defTabSz="1926391" fontAlgn="base">
              <a:lnSpc>
                <a:spcPct val="90000"/>
              </a:lnSpc>
              <a:spcBef>
                <a:spcPct val="0"/>
              </a:spcBef>
              <a:spcAft>
                <a:spcPct val="0"/>
              </a:spcAft>
            </a:pPr>
            <a:endParaRPr lang="en-US" sz="4959">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61915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7906" tIns="302324" rIns="377906" bIns="302324" numCol="1" spcCol="0" rtlCol="0" fromWordArt="0" anchor="t" anchorCtr="0" forceAA="0" compatLnSpc="1">
            <a:prstTxWarp prst="textNoShape">
              <a:avLst/>
            </a:prstTxWarp>
            <a:noAutofit/>
          </a:bodyPr>
          <a:lstStyle/>
          <a:p>
            <a:pPr algn="ctr" defTabSz="1926391" fontAlgn="base">
              <a:lnSpc>
                <a:spcPct val="90000"/>
              </a:lnSpc>
              <a:spcBef>
                <a:spcPct val="0"/>
              </a:spcBef>
              <a:spcAft>
                <a:spcPct val="0"/>
              </a:spcAft>
            </a:pPr>
            <a:endParaRPr lang="en-US" sz="4959">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4814270" y="3140789"/>
            <a:ext cx="7673270" cy="1391690"/>
          </a:xfrm>
          <a:prstGeom prst="rect">
            <a:avLst/>
          </a:prstGeom>
        </p:spPr>
      </p:pic>
    </p:spTree>
    <p:extLst>
      <p:ext uri="{BB962C8B-B14F-4D97-AF65-F5344CB8AC3E}">
        <p14:creationId xmlns:p14="http://schemas.microsoft.com/office/powerpoint/2010/main" val="1988928445"/>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926948" rtl="0" eaLnBrk="1" latinLnBrk="0" hangingPunct="1">
        <a:lnSpc>
          <a:spcPct val="100000"/>
        </a:lnSpc>
        <a:spcBef>
          <a:spcPct val="0"/>
        </a:spcBef>
        <a:buNone/>
        <a:defRPr lang="en-US" sz="5740" b="0" kern="1200" cap="none" spc="-103" baseline="0" dirty="0" smtClean="0">
          <a:ln w="3175">
            <a:noFill/>
          </a:ln>
          <a:solidFill>
            <a:schemeClr val="tx1"/>
          </a:solidFill>
          <a:effectLst/>
          <a:latin typeface="+mj-lt"/>
          <a:ea typeface="+mn-ea"/>
          <a:cs typeface="Segoe UI" pitchFamily="34" charset="0"/>
        </a:defRPr>
      </a:lvl1pPr>
    </p:titleStyle>
    <p:bodyStyle>
      <a:lvl1pPr marL="472265" marR="0" indent="-472265"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03" kern="1200" spc="0" baseline="0">
          <a:solidFill>
            <a:schemeClr val="tx1"/>
          </a:solidFill>
          <a:latin typeface="+mn-lt"/>
          <a:ea typeface="+mn-ea"/>
          <a:cs typeface="Segoe UI" panose="020B0502040204020203" pitchFamily="34" charset="0"/>
        </a:defRPr>
      </a:lvl1pPr>
      <a:lvl2pPr marL="944529" marR="0" indent="-472265"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70" kern="1200" spc="0" baseline="0">
          <a:solidFill>
            <a:schemeClr val="tx1"/>
          </a:solidFill>
          <a:latin typeface="+mn-lt"/>
          <a:ea typeface="+mn-ea"/>
          <a:cs typeface="+mn-cs"/>
        </a:defRPr>
      </a:lvl2pPr>
      <a:lvl3pPr marL="1357759" marR="0" indent="-413232"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296" kern="1200" spc="0" baseline="0">
          <a:solidFill>
            <a:schemeClr val="tx1"/>
          </a:solidFill>
          <a:latin typeface="+mn-lt"/>
          <a:ea typeface="+mn-ea"/>
          <a:cs typeface="+mn-cs"/>
        </a:defRPr>
      </a:lvl3pPr>
      <a:lvl4pPr marL="1741474" marR="0" indent="-373876"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9" kern="1200" spc="0" baseline="0">
          <a:solidFill>
            <a:schemeClr val="tx1"/>
          </a:solidFill>
          <a:latin typeface="+mn-lt"/>
          <a:ea typeface="+mn-ea"/>
          <a:cs typeface="+mn-cs"/>
        </a:defRPr>
      </a:lvl4pPr>
      <a:lvl5pPr marL="2115349" marR="0" indent="-347639"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9" kern="1200" spc="0" baseline="0">
          <a:solidFill>
            <a:schemeClr val="tx1"/>
          </a:solidFill>
          <a:latin typeface="+mn-lt"/>
          <a:ea typeface="+mn-ea"/>
          <a:cs typeface="+mn-cs"/>
        </a:defRPr>
      </a:lvl5pPr>
      <a:lvl6pPr marL="5299108"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6pPr>
      <a:lvl7pPr marL="6262583"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7pPr>
      <a:lvl8pPr marL="7226059"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8pPr>
      <a:lvl9pPr marL="8189535"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9pPr>
    </p:bodyStyle>
    <p:otherStyle>
      <a:defPPr>
        <a:defRPr lang="en-US"/>
      </a:defPPr>
      <a:lvl1pPr marL="0" algn="l" defTabSz="1926948" rtl="0" eaLnBrk="1" latinLnBrk="0" hangingPunct="1">
        <a:defRPr sz="3719" kern="1200">
          <a:solidFill>
            <a:schemeClr val="tx1"/>
          </a:solidFill>
          <a:latin typeface="+mn-lt"/>
          <a:ea typeface="+mn-ea"/>
          <a:cs typeface="+mn-cs"/>
        </a:defRPr>
      </a:lvl1pPr>
      <a:lvl2pPr marL="963475" algn="l" defTabSz="1926948" rtl="0" eaLnBrk="1" latinLnBrk="0" hangingPunct="1">
        <a:defRPr sz="3719" kern="1200">
          <a:solidFill>
            <a:schemeClr val="tx1"/>
          </a:solidFill>
          <a:latin typeface="+mn-lt"/>
          <a:ea typeface="+mn-ea"/>
          <a:cs typeface="+mn-cs"/>
        </a:defRPr>
      </a:lvl2pPr>
      <a:lvl3pPr marL="1926948" algn="l" defTabSz="1926948" rtl="0" eaLnBrk="1" latinLnBrk="0" hangingPunct="1">
        <a:defRPr sz="3719" kern="1200">
          <a:solidFill>
            <a:schemeClr val="tx1"/>
          </a:solidFill>
          <a:latin typeface="+mn-lt"/>
          <a:ea typeface="+mn-ea"/>
          <a:cs typeface="+mn-cs"/>
        </a:defRPr>
      </a:lvl3pPr>
      <a:lvl4pPr marL="2890424" algn="l" defTabSz="1926948" rtl="0" eaLnBrk="1" latinLnBrk="0" hangingPunct="1">
        <a:defRPr sz="3719" kern="1200">
          <a:solidFill>
            <a:schemeClr val="tx1"/>
          </a:solidFill>
          <a:latin typeface="+mn-lt"/>
          <a:ea typeface="+mn-ea"/>
          <a:cs typeface="+mn-cs"/>
        </a:defRPr>
      </a:lvl4pPr>
      <a:lvl5pPr marL="3853898" algn="l" defTabSz="1926948" rtl="0" eaLnBrk="1" latinLnBrk="0" hangingPunct="1">
        <a:defRPr sz="3719" kern="1200">
          <a:solidFill>
            <a:schemeClr val="tx1"/>
          </a:solidFill>
          <a:latin typeface="+mn-lt"/>
          <a:ea typeface="+mn-ea"/>
          <a:cs typeface="+mn-cs"/>
        </a:defRPr>
      </a:lvl5pPr>
      <a:lvl6pPr marL="4817374" algn="l" defTabSz="1926948" rtl="0" eaLnBrk="1" latinLnBrk="0" hangingPunct="1">
        <a:defRPr sz="3719" kern="1200">
          <a:solidFill>
            <a:schemeClr val="tx1"/>
          </a:solidFill>
          <a:latin typeface="+mn-lt"/>
          <a:ea typeface="+mn-ea"/>
          <a:cs typeface="+mn-cs"/>
        </a:defRPr>
      </a:lvl6pPr>
      <a:lvl7pPr marL="5780847" algn="l" defTabSz="1926948" rtl="0" eaLnBrk="1" latinLnBrk="0" hangingPunct="1">
        <a:defRPr sz="3719" kern="1200">
          <a:solidFill>
            <a:schemeClr val="tx1"/>
          </a:solidFill>
          <a:latin typeface="+mn-lt"/>
          <a:ea typeface="+mn-ea"/>
          <a:cs typeface="+mn-cs"/>
        </a:defRPr>
      </a:lvl7pPr>
      <a:lvl8pPr marL="6744321" algn="l" defTabSz="1926948" rtl="0" eaLnBrk="1" latinLnBrk="0" hangingPunct="1">
        <a:defRPr sz="3719" kern="1200">
          <a:solidFill>
            <a:schemeClr val="tx1"/>
          </a:solidFill>
          <a:latin typeface="+mn-lt"/>
          <a:ea typeface="+mn-ea"/>
          <a:cs typeface="+mn-cs"/>
        </a:defRPr>
      </a:lvl8pPr>
      <a:lvl9pPr marL="7707796" algn="l" defTabSz="1926948" rtl="0" eaLnBrk="1" latinLnBrk="0" hangingPunct="1">
        <a:defRPr sz="3719"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1027" userDrawn="1">
          <p15:clr>
            <a:srgbClr val="C35EA4"/>
          </p15:clr>
        </p15:guide>
        <p15:guide id="26" orient="horz" pos="2273" userDrawn="1">
          <p15:clr>
            <a:srgbClr val="C35EA4"/>
          </p15:clr>
        </p15:guide>
        <p15:guide id="27" orient="horz" pos="346" userDrawn="1">
          <p15:clr>
            <a:srgbClr val="A4A3A4"/>
          </p15:clr>
        </p15:guide>
        <p15:guide id="28" pos="118" userDrawn="1">
          <p15:clr>
            <a:srgbClr val="A4A3A4"/>
          </p15:clr>
        </p15:guide>
        <p15:guide id="29" orient="horz" pos="11684"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oleObject" Target="../embeddings/oleObject1.bin"/><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2228057"/>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6"/>
                      <a:stretch>
                        <a:fillRect/>
                      </a:stretch>
                    </p:blipFill>
                    <p:spPr>
                      <a:xfrm>
                        <a:off x="1588" y="2228057"/>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31E96F88-1A6F-4E43-833C-0A37117BAD2B}"/>
              </a:ext>
            </a:extLst>
          </p:cNvPr>
          <p:cNvSpPr/>
          <p:nvPr/>
        </p:nvSpPr>
        <p:spPr bwMode="auto">
          <a:xfrm>
            <a:off x="0" y="0"/>
            <a:ext cx="7772400" cy="4236758"/>
          </a:xfrm>
          <a:prstGeom prst="rect">
            <a:avLst/>
          </a:prstGeom>
          <a:solidFill>
            <a:schemeClr val="bg1">
              <a:lumMod val="95000"/>
            </a:schemeClr>
          </a:solidFill>
          <a:ln w="9525" cap="flat">
            <a:noFill/>
            <a:prstDash val="solid"/>
            <a:miter/>
          </a:ln>
        </p:spPr>
        <p:txBody>
          <a:bodyPr rtlCol="0" anchor="ctr"/>
          <a:lstStyle/>
          <a:p>
            <a:pPr algn="l" defTabSz="694567" rtl="0"/>
            <a:endParaRPr lang="es-mx" sz="1340" dirty="0" err="1">
              <a:solidFill>
                <a:srgbClr val="000000"/>
              </a:solidFill>
              <a:latin typeface="Segoe UI"/>
            </a:endParaRPr>
          </a:p>
        </p:txBody>
      </p:sp>
      <p:sp>
        <p:nvSpPr>
          <p:cNvPr id="19" name="Rectangle 18">
            <a:extLst>
              <a:ext uri="{FF2B5EF4-FFF2-40B4-BE49-F238E27FC236}">
                <a16:creationId xmlns:a16="http://schemas.microsoft.com/office/drawing/2014/main" id="{4DDEFC42-E7D2-4203-BBE8-6B2202521E0E}"/>
              </a:ext>
            </a:extLst>
          </p:cNvPr>
          <p:cNvSpPr/>
          <p:nvPr/>
        </p:nvSpPr>
        <p:spPr bwMode="auto">
          <a:xfrm>
            <a:off x="-1" y="3820834"/>
            <a:ext cx="7785079" cy="10690504"/>
          </a:xfrm>
          <a:prstGeom prst="rect">
            <a:avLst/>
          </a:prstGeom>
          <a:solidFill>
            <a:schemeClr val="bg2"/>
          </a:solidFill>
          <a:ln w="9525" cap="flat">
            <a:noFill/>
            <a:prstDash val="solid"/>
            <a:miter/>
          </a:ln>
        </p:spPr>
        <p:txBody>
          <a:bodyPr rtlCol="0" anchor="ctr"/>
          <a:lstStyle/>
          <a:p>
            <a:pPr algn="l" defTabSz="694567" rtl="0"/>
            <a:endParaRPr lang="es-mx" sz="1340" dirty="0" err="1">
              <a:solidFill>
                <a:srgbClr val="000000"/>
              </a:solidFill>
              <a:latin typeface="Segoe UI"/>
            </a:endParaRPr>
          </a:p>
        </p:txBody>
      </p:sp>
      <p:sp>
        <p:nvSpPr>
          <p:cNvPr id="20" name="Rectangle 19">
            <a:extLst>
              <a:ext uri="{FF2B5EF4-FFF2-40B4-BE49-F238E27FC236}">
                <a16:creationId xmlns:a16="http://schemas.microsoft.com/office/drawing/2014/main" id="{A2712683-7777-44AC-9335-D1304884C838}"/>
              </a:ext>
            </a:extLst>
          </p:cNvPr>
          <p:cNvSpPr/>
          <p:nvPr/>
        </p:nvSpPr>
        <p:spPr bwMode="auto">
          <a:xfrm>
            <a:off x="0" y="12092940"/>
            <a:ext cx="7772400" cy="242207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936" tIns="111149" rIns="138936" bIns="111149" numCol="1" spcCol="0" rtlCol="0" fromWordArt="0" anchor="t" anchorCtr="0" forceAA="0" compatLnSpc="1">
            <a:prstTxWarp prst="textNoShape">
              <a:avLst/>
            </a:prstTxWarp>
            <a:noAutofit/>
          </a:bodyPr>
          <a:lstStyle/>
          <a:p>
            <a:pPr algn="l" defTabSz="708319" rtl="0" fontAlgn="base">
              <a:spcBef>
                <a:spcPct val="0"/>
              </a:spcBef>
              <a:spcAft>
                <a:spcPct val="0"/>
              </a:spcAft>
            </a:pPr>
            <a:endParaRPr lang="es-mx" sz="1519" dirty="0" err="1">
              <a:solidFill>
                <a:srgbClr val="FFFFFF"/>
              </a:solidFill>
              <a:latin typeface="Segoe UI"/>
              <a:ea typeface="Segoe UI" pitchFamily="34" charset="0"/>
              <a:cs typeface="Segoe UI" pitchFamily="34" charset="0"/>
            </a:endParaRPr>
          </a:p>
        </p:txBody>
      </p:sp>
      <p:sp>
        <p:nvSpPr>
          <p:cNvPr id="21" name="Rectangle 20">
            <a:extLst>
              <a:ext uri="{FF2B5EF4-FFF2-40B4-BE49-F238E27FC236}">
                <a16:creationId xmlns:a16="http://schemas.microsoft.com/office/drawing/2014/main" id="{1D79B7D8-2DC8-464D-B5CD-082B59F3E740}"/>
              </a:ext>
            </a:extLst>
          </p:cNvPr>
          <p:cNvSpPr/>
          <p:nvPr/>
        </p:nvSpPr>
        <p:spPr bwMode="auto">
          <a:xfrm>
            <a:off x="0" y="6842759"/>
            <a:ext cx="7746371" cy="262128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936" tIns="111149" rIns="138936" bIns="111149" numCol="1" spcCol="0" rtlCol="0" fromWordArt="0" anchor="t" anchorCtr="0" forceAA="0" compatLnSpc="1">
            <a:prstTxWarp prst="textNoShape">
              <a:avLst/>
            </a:prstTxWarp>
            <a:noAutofit/>
          </a:bodyPr>
          <a:lstStyle/>
          <a:p>
            <a:pPr algn="l" defTabSz="708319" rtl="0" fontAlgn="base">
              <a:spcBef>
                <a:spcPct val="0"/>
              </a:spcBef>
              <a:spcAft>
                <a:spcPct val="0"/>
              </a:spcAft>
            </a:pPr>
            <a:endParaRPr lang="es-mx" sz="1519" dirty="0" err="1">
              <a:solidFill>
                <a:srgbClr val="FFFFFF"/>
              </a:solidFill>
              <a:latin typeface="Segoe UI"/>
              <a:ea typeface="Segoe UI" pitchFamily="34" charset="0"/>
              <a:cs typeface="Segoe UI" pitchFamily="34" charset="0"/>
            </a:endParaRPr>
          </a:p>
        </p:txBody>
      </p:sp>
      <p:pic>
        <p:nvPicPr>
          <p:cNvPr id="22" name="Picture 21" descr="A picture containing drawing&#10;&#10;Description automatically generated">
            <a:extLst>
              <a:ext uri="{FF2B5EF4-FFF2-40B4-BE49-F238E27FC236}">
                <a16:creationId xmlns:a16="http://schemas.microsoft.com/office/drawing/2014/main" id="{3136BE48-8B88-4EFA-9E58-3131BC93604E}"/>
              </a:ext>
            </a:extLst>
          </p:cNvPr>
          <p:cNvPicPr>
            <a:picLocks noChangeAspect="1"/>
          </p:cNvPicPr>
          <p:nvPr/>
        </p:nvPicPr>
        <p:blipFill>
          <a:blip r:embed="rId7"/>
          <a:stretch>
            <a:fillRect/>
          </a:stretch>
        </p:blipFill>
        <p:spPr>
          <a:xfrm>
            <a:off x="42382" y="90386"/>
            <a:ext cx="2216636" cy="993510"/>
          </a:xfrm>
          <a:prstGeom prst="rect">
            <a:avLst/>
          </a:prstGeom>
        </p:spPr>
      </p:pic>
      <p:sp>
        <p:nvSpPr>
          <p:cNvPr id="23" name="TextBox 22">
            <a:extLst>
              <a:ext uri="{FF2B5EF4-FFF2-40B4-BE49-F238E27FC236}">
                <a16:creationId xmlns:a16="http://schemas.microsoft.com/office/drawing/2014/main" id="{FE6FF997-A985-498A-8950-EB46B89A385B}"/>
              </a:ext>
            </a:extLst>
          </p:cNvPr>
          <p:cNvSpPr txBox="1"/>
          <p:nvPr/>
        </p:nvSpPr>
        <p:spPr>
          <a:xfrm>
            <a:off x="347608" y="1037273"/>
            <a:ext cx="7054905" cy="1495794"/>
          </a:xfrm>
          <a:prstGeom prst="rect">
            <a:avLst/>
          </a:prstGeom>
          <a:noFill/>
        </p:spPr>
        <p:txBody>
          <a:bodyPr wrap="square" lIns="0" tIns="0" rIns="0" bIns="0" rtlCol="0">
            <a:spAutoFit/>
          </a:bodyPr>
          <a:lstStyle/>
          <a:p>
            <a:pPr algn="l" rtl="0">
              <a:lnSpc>
                <a:spcPct val="90000"/>
              </a:lnSpc>
            </a:pPr>
            <a:r>
              <a:rPr lang="es-mx" sz="3600" b="0" i="0" u="none" baseline="0" dirty="0"/>
              <a:t>Colabore de forma más segura</a:t>
            </a:r>
          </a:p>
          <a:p>
            <a:pPr algn="l" rtl="0">
              <a:lnSpc>
                <a:spcPct val="90000"/>
              </a:lnSpc>
            </a:pPr>
            <a:r>
              <a:rPr lang="es-mx" sz="3600" b="0" i="0" u="none" baseline="0" dirty="0">
                <a:solidFill>
                  <a:schemeClr val="accent1"/>
                </a:solidFill>
              </a:rPr>
              <a:t>Privacidad, seguridad y cumplimiento en Microsoft </a:t>
            </a:r>
            <a:r>
              <a:rPr lang="es-mx" sz="3600" b="0" i="0" u="none" baseline="0" dirty="0" err="1">
                <a:solidFill>
                  <a:schemeClr val="accent1"/>
                </a:solidFill>
              </a:rPr>
              <a:t>Teams</a:t>
            </a:r>
            <a:endParaRPr lang="es-mx" sz="3600" b="0" i="0" u="none" baseline="0" dirty="0">
              <a:solidFill>
                <a:schemeClr val="accent1"/>
              </a:solidFill>
            </a:endParaRPr>
          </a:p>
        </p:txBody>
      </p:sp>
      <p:sp>
        <p:nvSpPr>
          <p:cNvPr id="24" name="TextBox 23">
            <a:extLst>
              <a:ext uri="{FF2B5EF4-FFF2-40B4-BE49-F238E27FC236}">
                <a16:creationId xmlns:a16="http://schemas.microsoft.com/office/drawing/2014/main" id="{135714A9-EEEA-447A-AC2B-330DED3F4917}"/>
              </a:ext>
            </a:extLst>
          </p:cNvPr>
          <p:cNvSpPr txBox="1"/>
          <p:nvPr/>
        </p:nvSpPr>
        <p:spPr>
          <a:xfrm>
            <a:off x="347608" y="2958500"/>
            <a:ext cx="7054905" cy="568178"/>
          </a:xfrm>
          <a:prstGeom prst="rect">
            <a:avLst/>
          </a:prstGeom>
          <a:noFill/>
        </p:spPr>
        <p:txBody>
          <a:bodyPr wrap="square" lIns="0" tIns="0" rIns="0" bIns="0" rtlCol="0">
            <a:spAutoFit/>
          </a:bodyPr>
          <a:lstStyle/>
          <a:p>
            <a:pPr algn="l" rtl="0"/>
            <a:r>
              <a:rPr lang="es-mx" b="0" i="0" u="none" baseline="0"/>
              <a:t>Adoptamos un enfoque integral para ofrecer una experiencia en comunicación y colaboración de nivel empresarial.</a:t>
            </a:r>
          </a:p>
        </p:txBody>
      </p:sp>
      <p:sp>
        <p:nvSpPr>
          <p:cNvPr id="25" name="Rectangle 24">
            <a:extLst>
              <a:ext uri="{FF2B5EF4-FFF2-40B4-BE49-F238E27FC236}">
                <a16:creationId xmlns:a16="http://schemas.microsoft.com/office/drawing/2014/main" id="{27CDFC0C-6E4C-4FDB-A7CD-A261F457CE61}"/>
              </a:ext>
            </a:extLst>
          </p:cNvPr>
          <p:cNvSpPr/>
          <p:nvPr/>
        </p:nvSpPr>
        <p:spPr>
          <a:xfrm>
            <a:off x="377542" y="5005929"/>
            <a:ext cx="5535930" cy="1261884"/>
          </a:xfrm>
          <a:prstGeom prst="rect">
            <a:avLst/>
          </a:prstGeom>
        </p:spPr>
        <p:txBody>
          <a:bodyPr wrap="square" lIns="0" tIns="0" rIns="0" bIns="0">
            <a:spAutoFit/>
          </a:bodyPr>
          <a:lstStyle/>
          <a:p>
            <a:pPr algn="l" rtl="0">
              <a:spcAft>
                <a:spcPts val="1200"/>
              </a:spcAft>
            </a:pPr>
            <a:r>
              <a:rPr lang="es-mx" b="0" i="0" u="none" baseline="0" dirty="0">
                <a:solidFill>
                  <a:schemeClr val="accent1"/>
                </a:solidFill>
                <a:latin typeface="+mj-lt"/>
              </a:rPr>
              <a:t>Su privacidad, protegida por el diseño</a:t>
            </a:r>
          </a:p>
          <a:p>
            <a:pPr algn="l" rtl="0"/>
            <a:r>
              <a:rPr lang="es-mx" b="0" i="0" u="none" baseline="0" dirty="0">
                <a:solidFill>
                  <a:srgbClr val="000000"/>
                </a:solidFill>
              </a:rPr>
              <a:t>Nuestro enfoque de la privacidad se basa en nuestro compromiso de proporcionarle transparencia durante la recopilación, uso y distribución de sus datos.</a:t>
            </a:r>
          </a:p>
        </p:txBody>
      </p:sp>
      <p:sp>
        <p:nvSpPr>
          <p:cNvPr id="26" name="Rectangle 25">
            <a:extLst>
              <a:ext uri="{FF2B5EF4-FFF2-40B4-BE49-F238E27FC236}">
                <a16:creationId xmlns:a16="http://schemas.microsoft.com/office/drawing/2014/main" id="{DB92CFC4-BEF7-47A0-AC39-97FBD5B7C84D}"/>
              </a:ext>
            </a:extLst>
          </p:cNvPr>
          <p:cNvSpPr/>
          <p:nvPr/>
        </p:nvSpPr>
        <p:spPr>
          <a:xfrm>
            <a:off x="1574800" y="7156734"/>
            <a:ext cx="5770315" cy="2092881"/>
          </a:xfrm>
          <a:prstGeom prst="rect">
            <a:avLst/>
          </a:prstGeom>
        </p:spPr>
        <p:txBody>
          <a:bodyPr wrap="square" lIns="0" tIns="0" rIns="0" bIns="0">
            <a:spAutoFit/>
          </a:bodyPr>
          <a:lstStyle/>
          <a:p>
            <a:pPr algn="l" rtl="0">
              <a:spcAft>
                <a:spcPts val="1200"/>
              </a:spcAft>
            </a:pPr>
            <a:r>
              <a:rPr lang="es-mx" b="0" i="0" u="none" baseline="0" dirty="0">
                <a:solidFill>
                  <a:schemeClr val="accent1"/>
                </a:solidFill>
                <a:latin typeface="+mj-lt"/>
              </a:rPr>
              <a:t>Acceso a funciones de seguridad avanzadas</a:t>
            </a:r>
          </a:p>
          <a:p>
            <a:pPr algn="l" rtl="0"/>
            <a:r>
              <a:rPr lang="es-mx" b="0" i="0" u="none" baseline="0" dirty="0">
                <a:solidFill>
                  <a:srgbClr val="000000"/>
                </a:solidFill>
              </a:rPr>
              <a:t>Sus datos estarán protegidos contra el malware en archivos adjuntos, el uso compartido involuntario por medio de chat o archivos y la actividad sospechosa de los usuarios. La información permanecerá segura gracias al cifrado, la autenticación </a:t>
            </a:r>
            <a:r>
              <a:rPr lang="es-mx" b="0" i="0" u="none" baseline="0" dirty="0" err="1">
                <a:solidFill>
                  <a:srgbClr val="000000"/>
                </a:solidFill>
              </a:rPr>
              <a:t>multifactor</a:t>
            </a:r>
            <a:r>
              <a:rPr lang="es-mx" b="0" i="0" u="none" baseline="0" dirty="0">
                <a:solidFill>
                  <a:srgbClr val="000000"/>
                </a:solidFill>
              </a:rPr>
              <a:t> y la administración de dispositivos.</a:t>
            </a:r>
          </a:p>
        </p:txBody>
      </p:sp>
      <p:sp>
        <p:nvSpPr>
          <p:cNvPr id="27" name="Rectangle 26">
            <a:extLst>
              <a:ext uri="{FF2B5EF4-FFF2-40B4-BE49-F238E27FC236}">
                <a16:creationId xmlns:a16="http://schemas.microsoft.com/office/drawing/2014/main" id="{727E5B8F-049F-42D5-93F3-8A47A510FCA4}"/>
              </a:ext>
            </a:extLst>
          </p:cNvPr>
          <p:cNvSpPr/>
          <p:nvPr/>
        </p:nvSpPr>
        <p:spPr>
          <a:xfrm>
            <a:off x="1576655" y="12661101"/>
            <a:ext cx="5605195" cy="1538883"/>
          </a:xfrm>
          <a:prstGeom prst="rect">
            <a:avLst/>
          </a:prstGeom>
        </p:spPr>
        <p:txBody>
          <a:bodyPr wrap="square" lIns="0" tIns="0" rIns="0" bIns="0">
            <a:spAutoFit/>
          </a:bodyPr>
          <a:lstStyle/>
          <a:p>
            <a:pPr algn="l" rtl="0">
              <a:spcAft>
                <a:spcPts val="1200"/>
              </a:spcAft>
            </a:pPr>
            <a:r>
              <a:rPr lang="es-mx" b="0" i="0" u="none" baseline="0" dirty="0">
                <a:solidFill>
                  <a:schemeClr val="accent1"/>
                </a:solidFill>
                <a:latin typeface="+mj-lt"/>
              </a:rPr>
              <a:t>Adminístrelo a su manera</a:t>
            </a:r>
          </a:p>
          <a:p>
            <a:pPr algn="l" rtl="0"/>
            <a:r>
              <a:rPr lang="es-mx" b="0" i="0" u="none" baseline="0" dirty="0">
                <a:solidFill>
                  <a:srgbClr val="000000"/>
                </a:solidFill>
              </a:rPr>
              <a:t>Microsoft </a:t>
            </a:r>
            <a:r>
              <a:rPr lang="es-mx" b="0" i="0" u="none" baseline="0" dirty="0" err="1">
                <a:solidFill>
                  <a:srgbClr val="000000"/>
                </a:solidFill>
              </a:rPr>
              <a:t>Teams</a:t>
            </a:r>
            <a:r>
              <a:rPr lang="es-mx" b="0" i="0" u="none" baseline="0" dirty="0">
                <a:solidFill>
                  <a:srgbClr val="000000"/>
                </a:solidFill>
              </a:rPr>
              <a:t> está diseñado teniendo en cuenta la TI y ofrece funciones centralizadas para administrar fácilmente colaboraciones, mensajería, reuniones, llamadas y aplicaciones.</a:t>
            </a:r>
          </a:p>
        </p:txBody>
      </p:sp>
      <p:sp>
        <p:nvSpPr>
          <p:cNvPr id="28" name="Rectangle 27">
            <a:extLst>
              <a:ext uri="{FF2B5EF4-FFF2-40B4-BE49-F238E27FC236}">
                <a16:creationId xmlns:a16="http://schemas.microsoft.com/office/drawing/2014/main" id="{82C11934-80F3-46DA-9EB0-F0BA8D4CFA74}"/>
              </a:ext>
            </a:extLst>
          </p:cNvPr>
          <p:cNvSpPr/>
          <p:nvPr/>
        </p:nvSpPr>
        <p:spPr>
          <a:xfrm>
            <a:off x="373063" y="9739062"/>
            <a:ext cx="5815584" cy="2092881"/>
          </a:xfrm>
          <a:prstGeom prst="rect">
            <a:avLst/>
          </a:prstGeom>
        </p:spPr>
        <p:txBody>
          <a:bodyPr wrap="square" lIns="0" tIns="0" rIns="0" bIns="0">
            <a:spAutoFit/>
          </a:bodyPr>
          <a:lstStyle/>
          <a:p>
            <a:pPr algn="l" rtl="0">
              <a:spcAft>
                <a:spcPts val="1200"/>
              </a:spcAft>
            </a:pPr>
            <a:r>
              <a:rPr lang="es-mx" b="0" i="0" u="none" baseline="0" dirty="0">
                <a:solidFill>
                  <a:schemeClr val="accent1"/>
                </a:solidFill>
                <a:latin typeface="+mj-lt"/>
              </a:rPr>
              <a:t>Compatibilidad con más de 90 normas y estándares</a:t>
            </a:r>
          </a:p>
          <a:p>
            <a:pPr algn="l" rtl="0"/>
            <a:r>
              <a:rPr lang="es-mx" b="0" i="0" u="none" baseline="0" dirty="0">
                <a:solidFill>
                  <a:srgbClr val="000000"/>
                </a:solidFill>
              </a:rPr>
              <a:t>Los administradores controlan lo que sucede con los datos empresariales. Solucione fácilmente los conflictos de interés, el acoso y las consultas legales con funciones como barreras de información, cumplimiento en las comunicaciones, exhibición de documentos electrónicos y suspensiones legales.</a:t>
            </a:r>
          </a:p>
        </p:txBody>
      </p:sp>
      <p:sp>
        <p:nvSpPr>
          <p:cNvPr id="29" name="Freeform: Shape 28">
            <a:extLst>
              <a:ext uri="{FF2B5EF4-FFF2-40B4-BE49-F238E27FC236}">
                <a16:creationId xmlns:a16="http://schemas.microsoft.com/office/drawing/2014/main" id="{2BDE758E-49EF-4713-B0E6-AB1842E8C0E9}"/>
              </a:ext>
            </a:extLst>
          </p:cNvPr>
          <p:cNvSpPr/>
          <p:nvPr/>
        </p:nvSpPr>
        <p:spPr>
          <a:xfrm>
            <a:off x="706715" y="4438781"/>
            <a:ext cx="6309227" cy="7656328"/>
          </a:xfrm>
          <a:custGeom>
            <a:avLst/>
            <a:gdLst>
              <a:gd name="connsiteX0" fmla="*/ 315892 w 6686615"/>
              <a:gd name="connsiteY0" fmla="*/ 0 h 7656328"/>
              <a:gd name="connsiteX1" fmla="*/ 6527935 w 6686615"/>
              <a:gd name="connsiteY1" fmla="*/ 0 h 7656328"/>
              <a:gd name="connsiteX2" fmla="*/ 6686615 w 6686615"/>
              <a:gd name="connsiteY2" fmla="*/ 158680 h 7656328"/>
              <a:gd name="connsiteX3" fmla="*/ 6686615 w 6686615"/>
              <a:gd name="connsiteY3" fmla="*/ 2237687 h 7656328"/>
              <a:gd name="connsiteX4" fmla="*/ 6527935 w 6686615"/>
              <a:gd name="connsiteY4" fmla="*/ 2396368 h 7656328"/>
              <a:gd name="connsiteX5" fmla="*/ 158680 w 6686615"/>
              <a:gd name="connsiteY5" fmla="*/ 2396368 h 7656328"/>
              <a:gd name="connsiteX6" fmla="*/ 0 w 6686615"/>
              <a:gd name="connsiteY6" fmla="*/ 2555048 h 7656328"/>
              <a:gd name="connsiteX7" fmla="*/ 0 w 6686615"/>
              <a:gd name="connsiteY7" fmla="*/ 4861791 h 7656328"/>
              <a:gd name="connsiteX8" fmla="*/ 158680 w 6686615"/>
              <a:gd name="connsiteY8" fmla="*/ 5020472 h 7656328"/>
              <a:gd name="connsiteX9" fmla="*/ 6527935 w 6686615"/>
              <a:gd name="connsiteY9" fmla="*/ 5020472 h 7656328"/>
              <a:gd name="connsiteX10" fmla="*/ 6686615 w 6686615"/>
              <a:gd name="connsiteY10" fmla="*/ 5179152 h 7656328"/>
              <a:gd name="connsiteX11" fmla="*/ 6686615 w 6686615"/>
              <a:gd name="connsiteY11" fmla="*/ 7497648 h 7656328"/>
              <a:gd name="connsiteX12" fmla="*/ 6527935 w 6686615"/>
              <a:gd name="connsiteY12" fmla="*/ 7656329 h 7656328"/>
              <a:gd name="connsiteX13" fmla="*/ 1525095 w 6686615"/>
              <a:gd name="connsiteY13" fmla="*/ 7656329 h 765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6615" h="7656328">
                <a:moveTo>
                  <a:pt x="315892" y="0"/>
                </a:moveTo>
                <a:lnTo>
                  <a:pt x="6527935" y="0"/>
                </a:lnTo>
                <a:cubicBezTo>
                  <a:pt x="6616090" y="0"/>
                  <a:pt x="6686615" y="70525"/>
                  <a:pt x="6686615" y="158680"/>
                </a:cubicBezTo>
                <a:lnTo>
                  <a:pt x="6686615" y="2237687"/>
                </a:lnTo>
                <a:cubicBezTo>
                  <a:pt x="6686615" y="2325843"/>
                  <a:pt x="6616090" y="2396368"/>
                  <a:pt x="6527935" y="2396368"/>
                </a:cubicBezTo>
                <a:lnTo>
                  <a:pt x="158680" y="2396368"/>
                </a:lnTo>
                <a:cubicBezTo>
                  <a:pt x="70525" y="2396368"/>
                  <a:pt x="0" y="2466892"/>
                  <a:pt x="0" y="2555048"/>
                </a:cubicBezTo>
                <a:lnTo>
                  <a:pt x="0" y="4861791"/>
                </a:lnTo>
                <a:cubicBezTo>
                  <a:pt x="0" y="4949947"/>
                  <a:pt x="70525" y="5020472"/>
                  <a:pt x="158680" y="5020472"/>
                </a:cubicBezTo>
                <a:lnTo>
                  <a:pt x="6527935" y="5020472"/>
                </a:lnTo>
                <a:cubicBezTo>
                  <a:pt x="6616090" y="5020472"/>
                  <a:pt x="6686615" y="5090996"/>
                  <a:pt x="6686615" y="5179152"/>
                </a:cubicBezTo>
                <a:lnTo>
                  <a:pt x="6686615" y="7497648"/>
                </a:lnTo>
                <a:cubicBezTo>
                  <a:pt x="6686615" y="7585804"/>
                  <a:pt x="6616090" y="7656329"/>
                  <a:pt x="6527935" y="7656329"/>
                </a:cubicBezTo>
                <a:lnTo>
                  <a:pt x="1525095" y="7656329"/>
                </a:lnTo>
              </a:path>
            </a:pathLst>
          </a:custGeom>
          <a:ln w="25400" cap="rnd">
            <a:solidFill>
              <a:schemeClr val="accent1"/>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31" name="Oval 30">
            <a:extLst>
              <a:ext uri="{FF2B5EF4-FFF2-40B4-BE49-F238E27FC236}">
                <a16:creationId xmlns:a16="http://schemas.microsoft.com/office/drawing/2014/main" id="{BC317E8A-D5C2-4BAE-B614-7A8DBB853164}"/>
              </a:ext>
            </a:extLst>
          </p:cNvPr>
          <p:cNvSpPr/>
          <p:nvPr/>
        </p:nvSpPr>
        <p:spPr bwMode="auto">
          <a:xfrm>
            <a:off x="6436001" y="5066717"/>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es-mx" sz="2000" dirty="0" err="1">
              <a:solidFill>
                <a:srgbClr val="FFFFFF"/>
              </a:solidFill>
              <a:ea typeface="Segoe UI" pitchFamily="34" charset="0"/>
              <a:cs typeface="Segoe UI" pitchFamily="34" charset="0"/>
            </a:endParaRPr>
          </a:p>
        </p:txBody>
      </p:sp>
      <p:sp>
        <p:nvSpPr>
          <p:cNvPr id="39" name="Oval 38">
            <a:extLst>
              <a:ext uri="{FF2B5EF4-FFF2-40B4-BE49-F238E27FC236}">
                <a16:creationId xmlns:a16="http://schemas.microsoft.com/office/drawing/2014/main" id="{DEE623B1-8129-40F1-ACF5-5DB3C11AF588}"/>
              </a:ext>
            </a:extLst>
          </p:cNvPr>
          <p:cNvSpPr/>
          <p:nvPr/>
        </p:nvSpPr>
        <p:spPr bwMode="auto">
          <a:xfrm>
            <a:off x="132661" y="7579345"/>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es-mx" sz="2000" dirty="0" err="1">
              <a:solidFill>
                <a:srgbClr val="FFFFFF"/>
              </a:solidFill>
              <a:ea typeface="Segoe UI" pitchFamily="34" charset="0"/>
              <a:cs typeface="Segoe UI" pitchFamily="34" charset="0"/>
            </a:endParaRPr>
          </a:p>
        </p:txBody>
      </p:sp>
      <p:sp>
        <p:nvSpPr>
          <p:cNvPr id="40" name="Oval 39">
            <a:extLst>
              <a:ext uri="{FF2B5EF4-FFF2-40B4-BE49-F238E27FC236}">
                <a16:creationId xmlns:a16="http://schemas.microsoft.com/office/drawing/2014/main" id="{6D1F71FC-B2DB-4CE5-8D6F-3A2A524D3B33}"/>
              </a:ext>
            </a:extLst>
          </p:cNvPr>
          <p:cNvSpPr/>
          <p:nvPr/>
        </p:nvSpPr>
        <p:spPr bwMode="auto">
          <a:xfrm>
            <a:off x="6436001" y="10223702"/>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es-mx" sz="2000" dirty="0" err="1">
              <a:solidFill>
                <a:srgbClr val="FFFFFF"/>
              </a:solidFill>
              <a:ea typeface="Segoe UI" pitchFamily="34" charset="0"/>
              <a:cs typeface="Segoe UI" pitchFamily="34" charset="0"/>
            </a:endParaRPr>
          </a:p>
        </p:txBody>
      </p:sp>
      <p:sp>
        <p:nvSpPr>
          <p:cNvPr id="41" name="Oval 40">
            <a:extLst>
              <a:ext uri="{FF2B5EF4-FFF2-40B4-BE49-F238E27FC236}">
                <a16:creationId xmlns:a16="http://schemas.microsoft.com/office/drawing/2014/main" id="{0C1D0CB8-58E3-4338-90A8-AF6FCCEFC583}"/>
              </a:ext>
            </a:extLst>
          </p:cNvPr>
          <p:cNvSpPr/>
          <p:nvPr/>
        </p:nvSpPr>
        <p:spPr bwMode="auto">
          <a:xfrm>
            <a:off x="132661" y="12856488"/>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es-mx" sz="2000" dirty="0" err="1">
              <a:solidFill>
                <a:srgbClr val="FFFFFF"/>
              </a:solidFill>
              <a:ea typeface="Segoe UI" pitchFamily="34" charset="0"/>
              <a:cs typeface="Segoe UI" pitchFamily="34" charset="0"/>
            </a:endParaRPr>
          </a:p>
        </p:txBody>
      </p:sp>
      <p:pic>
        <p:nvPicPr>
          <p:cNvPr id="42" name="Picture 41">
            <a:extLst>
              <a:ext uri="{FF2B5EF4-FFF2-40B4-BE49-F238E27FC236}">
                <a16:creationId xmlns:a16="http://schemas.microsoft.com/office/drawing/2014/main" id="{8DECA277-7AF0-42CB-84B1-0AE04DC1651F}"/>
              </a:ext>
            </a:extLst>
          </p:cNvPr>
          <p:cNvPicPr>
            <a:picLocks noChangeAspect="1"/>
          </p:cNvPicPr>
          <p:nvPr/>
        </p:nvPicPr>
        <p:blipFill>
          <a:blip r:embed="rId8"/>
          <a:stretch>
            <a:fillRect/>
          </a:stretch>
        </p:blipFill>
        <p:spPr>
          <a:xfrm>
            <a:off x="6643901" y="5294930"/>
            <a:ext cx="791509" cy="791509"/>
          </a:xfrm>
          <a:prstGeom prst="rect">
            <a:avLst/>
          </a:prstGeom>
        </p:spPr>
      </p:pic>
      <p:pic>
        <p:nvPicPr>
          <p:cNvPr id="49" name="Picture 48">
            <a:extLst>
              <a:ext uri="{FF2B5EF4-FFF2-40B4-BE49-F238E27FC236}">
                <a16:creationId xmlns:a16="http://schemas.microsoft.com/office/drawing/2014/main" id="{E2069A2F-FA86-46CD-8CCD-A32121BF50D3}"/>
              </a:ext>
            </a:extLst>
          </p:cNvPr>
          <p:cNvPicPr>
            <a:picLocks noChangeAspect="1"/>
          </p:cNvPicPr>
          <p:nvPr/>
        </p:nvPicPr>
        <p:blipFill>
          <a:blip r:embed="rId9"/>
          <a:stretch>
            <a:fillRect/>
          </a:stretch>
        </p:blipFill>
        <p:spPr>
          <a:xfrm>
            <a:off x="333920" y="7775971"/>
            <a:ext cx="754853" cy="754853"/>
          </a:xfrm>
          <a:prstGeom prst="rect">
            <a:avLst/>
          </a:prstGeom>
        </p:spPr>
      </p:pic>
      <p:pic>
        <p:nvPicPr>
          <p:cNvPr id="50" name="Picture 49">
            <a:extLst>
              <a:ext uri="{FF2B5EF4-FFF2-40B4-BE49-F238E27FC236}">
                <a16:creationId xmlns:a16="http://schemas.microsoft.com/office/drawing/2014/main" id="{E1103799-03DA-42F2-8B01-4690A2EFA513}"/>
              </a:ext>
            </a:extLst>
          </p:cNvPr>
          <p:cNvPicPr>
            <a:picLocks noChangeAspect="1"/>
          </p:cNvPicPr>
          <p:nvPr/>
        </p:nvPicPr>
        <p:blipFill>
          <a:blip r:embed="rId10"/>
          <a:stretch>
            <a:fillRect/>
          </a:stretch>
        </p:blipFill>
        <p:spPr>
          <a:xfrm>
            <a:off x="6621198" y="10418967"/>
            <a:ext cx="750571" cy="750571"/>
          </a:xfrm>
          <a:prstGeom prst="rect">
            <a:avLst/>
          </a:prstGeom>
        </p:spPr>
      </p:pic>
      <p:pic>
        <p:nvPicPr>
          <p:cNvPr id="51" name="Picture 50">
            <a:extLst>
              <a:ext uri="{FF2B5EF4-FFF2-40B4-BE49-F238E27FC236}">
                <a16:creationId xmlns:a16="http://schemas.microsoft.com/office/drawing/2014/main" id="{BC3AAA96-B72D-45BE-957D-10B2F50B04C7}"/>
              </a:ext>
            </a:extLst>
          </p:cNvPr>
          <p:cNvPicPr>
            <a:picLocks noChangeAspect="1"/>
          </p:cNvPicPr>
          <p:nvPr/>
        </p:nvPicPr>
        <p:blipFill>
          <a:blip r:embed="rId11"/>
          <a:stretch>
            <a:fillRect/>
          </a:stretch>
        </p:blipFill>
        <p:spPr>
          <a:xfrm>
            <a:off x="304903" y="13072253"/>
            <a:ext cx="803624" cy="803624"/>
          </a:xfrm>
          <a:prstGeom prst="rect">
            <a:avLst/>
          </a:prstGeom>
        </p:spPr>
      </p:pic>
      <p:sp>
        <p:nvSpPr>
          <p:cNvPr id="3" name="Rectangle: Rounded Corners 2">
            <a:extLst>
              <a:ext uri="{FF2B5EF4-FFF2-40B4-BE49-F238E27FC236}">
                <a16:creationId xmlns:a16="http://schemas.microsoft.com/office/drawing/2014/main" id="{43CFBF84-476E-43EF-913D-8609150A181B}"/>
              </a:ext>
            </a:extLst>
          </p:cNvPr>
          <p:cNvSpPr/>
          <p:nvPr/>
        </p:nvSpPr>
        <p:spPr bwMode="auto">
          <a:xfrm>
            <a:off x="-23715" y="4378251"/>
            <a:ext cx="2241175" cy="9144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s-mx" sz="2000" dirty="0" err="1">
              <a:solidFill>
                <a:srgbClr val="FFFFFF"/>
              </a:solidFill>
              <a:ea typeface="Segoe UI" pitchFamily="34" charset="0"/>
              <a:cs typeface="Segoe UI" pitchFamily="34" charset="0"/>
            </a:endParaRPr>
          </a:p>
        </p:txBody>
      </p:sp>
      <p:sp>
        <p:nvSpPr>
          <p:cNvPr id="30" name="Rectangle: Rounded Corners 29">
            <a:extLst>
              <a:ext uri="{FF2B5EF4-FFF2-40B4-BE49-F238E27FC236}">
                <a16:creationId xmlns:a16="http://schemas.microsoft.com/office/drawing/2014/main" id="{95BE655B-7567-4A8F-BEFB-44E9E3FC0076}"/>
              </a:ext>
            </a:extLst>
          </p:cNvPr>
          <p:cNvSpPr/>
          <p:nvPr/>
        </p:nvSpPr>
        <p:spPr bwMode="auto">
          <a:xfrm>
            <a:off x="-62421" y="12020661"/>
            <a:ext cx="2279881" cy="9144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s-mx"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80982885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3BC782-4A06-498C-B87A-774AF2CF606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c1a6c9c-f016-4857-bf43-21b252e701d9"/>
    <ds:schemaRef ds:uri="7a20bb1a-2526-436b-a0aa-406322af6dcc"/>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B01CA70-8B62-4BA6-A23D-D644E0CDB091}"/>
</file>

<file path=customXml/itemProps3.xml><?xml version="1.0" encoding="utf-8"?>
<ds:datastoreItem xmlns:ds="http://schemas.openxmlformats.org/officeDocument/2006/customXml" ds:itemID="{94866A8F-5900-4C31-84DB-6148C6377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52492</TotalTime>
  <Words>210</Words>
  <Application>Microsoft Office PowerPoint</Application>
  <PresentationFormat>Custom</PresentationFormat>
  <Paragraphs>13</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Segoe UI</vt:lpstr>
      <vt:lpstr>Segoe UI Semibold</vt:lpstr>
      <vt:lpstr>Wingdings</vt:lpstr>
      <vt:lpstr>Calibri</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Mary Lisa Newman</cp:lastModifiedBy>
  <cp:revision>1596</cp:revision>
  <cp:lastPrinted>2013-10-01T16:28:23Z</cp:lastPrinted>
  <dcterms:created xsi:type="dcterms:W3CDTF">2017-01-28T00:11:29Z</dcterms:created>
  <dcterms:modified xsi:type="dcterms:W3CDTF">2020-07-07T22:24:44Z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