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10693400" cy="7562850"/>
  <p:notesSz cx="10693400" cy="7562850"/>
  <p:defaultTextStyle>
    <a:defPPr>
      <a:defRPr lang="en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F7A1E6-5EEA-4BC4-9D3A-6FFE7ED6E8B7}" v="7" dt="2021-04-15T18:14:14.37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95" d="100"/>
          <a:sy n="95" d="100"/>
        </p:scale>
        <p:origin x="713" y="5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Haney (JEFFREYM CONSULTING LLC)" userId="2146f974-a438-4ea9-a85d-6ad326d79811" providerId="ADAL" clId="{E7F7A1E6-5EEA-4BC4-9D3A-6FFE7ED6E8B7}"/>
    <pc:docChg chg="undo custSel modSld">
      <pc:chgData name="Cheryl Haney (JEFFREYM CONSULTING LLC)" userId="2146f974-a438-4ea9-a85d-6ad326d79811" providerId="ADAL" clId="{E7F7A1E6-5EEA-4BC4-9D3A-6FFE7ED6E8B7}" dt="2021-04-15T19:06:09.872" v="691" actId="20577"/>
      <pc:docMkLst>
        <pc:docMk/>
      </pc:docMkLst>
      <pc:sldChg chg="modSp mod">
        <pc:chgData name="Cheryl Haney (JEFFREYM CONSULTING LLC)" userId="2146f974-a438-4ea9-a85d-6ad326d79811" providerId="ADAL" clId="{E7F7A1E6-5EEA-4BC4-9D3A-6FFE7ED6E8B7}" dt="2021-04-15T19:04:23.070" v="608" actId="14100"/>
        <pc:sldMkLst>
          <pc:docMk/>
          <pc:sldMk cId="0" sldId="257"/>
        </pc:sldMkLst>
        <pc:spChg chg="mod">
          <ac:chgData name="Cheryl Haney (JEFFREYM CONSULTING LLC)" userId="2146f974-a438-4ea9-a85d-6ad326d79811" providerId="ADAL" clId="{E7F7A1E6-5EEA-4BC4-9D3A-6FFE7ED6E8B7}" dt="2021-04-15T19:04:23.070" v="608" actId="14100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Cheryl Haney (JEFFREYM CONSULTING LLC)" userId="2146f974-a438-4ea9-a85d-6ad326d79811" providerId="ADAL" clId="{E7F7A1E6-5EEA-4BC4-9D3A-6FFE7ED6E8B7}" dt="2021-04-14T22:20:12.123" v="515" actId="14100"/>
        <pc:sldMkLst>
          <pc:docMk/>
          <pc:sldMk cId="0" sldId="258"/>
        </pc:sldMkLst>
        <pc:spChg chg="mod">
          <ac:chgData name="Cheryl Haney (JEFFREYM CONSULTING LLC)" userId="2146f974-a438-4ea9-a85d-6ad326d79811" providerId="ADAL" clId="{E7F7A1E6-5EEA-4BC4-9D3A-6FFE7ED6E8B7}" dt="2021-04-14T22:20:12.123" v="515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8:29.742" v="364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4:25.833" v="352" actId="1036"/>
          <ac:spMkLst>
            <pc:docMk/>
            <pc:sldMk cId="0" sldId="258"/>
            <ac:spMk id="4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4:25.833" v="352" actId="1036"/>
          <ac:spMkLst>
            <pc:docMk/>
            <pc:sldMk cId="0" sldId="258"/>
            <ac:spMk id="5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4:25.833" v="352" actId="1036"/>
          <ac:spMkLst>
            <pc:docMk/>
            <pc:sldMk cId="0" sldId="258"/>
            <ac:spMk id="6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4:25.833" v="352" actId="1036"/>
          <ac:spMkLst>
            <pc:docMk/>
            <pc:sldMk cId="0" sldId="258"/>
            <ac:spMk id="7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4:25.833" v="352" actId="1036"/>
          <ac:spMkLst>
            <pc:docMk/>
            <pc:sldMk cId="0" sldId="258"/>
            <ac:spMk id="8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4:25.833" v="352" actId="1036"/>
          <ac:spMkLst>
            <pc:docMk/>
            <pc:sldMk cId="0" sldId="258"/>
            <ac:spMk id="9" creationId="{00000000-0000-0000-0000-000000000000}"/>
          </ac:spMkLst>
        </pc:spChg>
      </pc:sldChg>
      <pc:sldChg chg="addSp delSp modSp mod">
        <pc:chgData name="Cheryl Haney (JEFFREYM CONSULTING LLC)" userId="2146f974-a438-4ea9-a85d-6ad326d79811" providerId="ADAL" clId="{E7F7A1E6-5EEA-4BC4-9D3A-6FFE7ED6E8B7}" dt="2021-04-15T16:51:41.824" v="583" actId="14100"/>
        <pc:sldMkLst>
          <pc:docMk/>
          <pc:sldMk cId="0" sldId="259"/>
        </pc:sldMkLst>
        <pc:spChg chg="add del mod">
          <ac:chgData name="Cheryl Haney (JEFFREYM CONSULTING LLC)" userId="2146f974-a438-4ea9-a85d-6ad326d79811" providerId="ADAL" clId="{E7F7A1E6-5EEA-4BC4-9D3A-6FFE7ED6E8B7}" dt="2021-04-15T16:51:41.824" v="583" actId="14100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Cheryl Haney (JEFFREYM CONSULTING LLC)" userId="2146f974-a438-4ea9-a85d-6ad326d79811" providerId="ADAL" clId="{E7F7A1E6-5EEA-4BC4-9D3A-6FFE7ED6E8B7}" dt="2021-04-14T22:07:12.019" v="358" actId="478"/>
          <ac:spMkLst>
            <pc:docMk/>
            <pc:sldMk cId="0" sldId="259"/>
            <ac:spMk id="3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18:18.298" v="487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22:25.615" v="542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14:09.121" v="455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22:07.148" v="541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21:38.419" v="536" actId="1038"/>
          <ac:spMkLst>
            <pc:docMk/>
            <pc:sldMk cId="0" sldId="259"/>
            <ac:spMk id="8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21:43.175" v="539" actId="1037"/>
          <ac:spMkLst>
            <pc:docMk/>
            <pc:sldMk cId="0" sldId="259"/>
            <ac:spMk id="9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21:43.175" v="539" actId="1037"/>
          <ac:spMkLst>
            <pc:docMk/>
            <pc:sldMk cId="0" sldId="259"/>
            <ac:spMk id="10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6:38.979" v="353" actId="404"/>
          <ac:spMkLst>
            <pc:docMk/>
            <pc:sldMk cId="0" sldId="259"/>
            <ac:spMk id="12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6:38.979" v="353" actId="404"/>
          <ac:spMkLst>
            <pc:docMk/>
            <pc:sldMk cId="0" sldId="259"/>
            <ac:spMk id="13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6:38.979" v="353" actId="404"/>
          <ac:spMkLst>
            <pc:docMk/>
            <pc:sldMk cId="0" sldId="259"/>
            <ac:spMk id="14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6:38.979" v="353" actId="404"/>
          <ac:spMkLst>
            <pc:docMk/>
            <pc:sldMk cId="0" sldId="259"/>
            <ac:spMk id="16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6:38.979" v="353" actId="404"/>
          <ac:spMkLst>
            <pc:docMk/>
            <pc:sldMk cId="0" sldId="259"/>
            <ac:spMk id="17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6:38.979" v="353" actId="404"/>
          <ac:spMkLst>
            <pc:docMk/>
            <pc:sldMk cId="0" sldId="259"/>
            <ac:spMk id="18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6:38.979" v="353" actId="404"/>
          <ac:spMkLst>
            <pc:docMk/>
            <pc:sldMk cId="0" sldId="259"/>
            <ac:spMk id="20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6:38.979" v="353" actId="404"/>
          <ac:spMkLst>
            <pc:docMk/>
            <pc:sldMk cId="0" sldId="259"/>
            <ac:spMk id="21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6:38.979" v="353" actId="404"/>
          <ac:spMkLst>
            <pc:docMk/>
            <pc:sldMk cId="0" sldId="259"/>
            <ac:spMk id="22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6:38.979" v="353" actId="404"/>
          <ac:spMkLst>
            <pc:docMk/>
            <pc:sldMk cId="0" sldId="259"/>
            <ac:spMk id="26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6:38.979" v="353" actId="404"/>
          <ac:spMkLst>
            <pc:docMk/>
            <pc:sldMk cId="0" sldId="259"/>
            <ac:spMk id="27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6:38.979" v="353" actId="404"/>
          <ac:spMkLst>
            <pc:docMk/>
            <pc:sldMk cId="0" sldId="259"/>
            <ac:spMk id="28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06:38.979" v="353" actId="404"/>
          <ac:spMkLst>
            <pc:docMk/>
            <pc:sldMk cId="0" sldId="259"/>
            <ac:spMk id="29" creationId="{00000000-0000-0000-0000-000000000000}"/>
          </ac:spMkLst>
        </pc:spChg>
        <pc:spChg chg="add mod">
          <ac:chgData name="Cheryl Haney (JEFFREYM CONSULTING LLC)" userId="2146f974-a438-4ea9-a85d-6ad326d79811" providerId="ADAL" clId="{E7F7A1E6-5EEA-4BC4-9D3A-6FFE7ED6E8B7}" dt="2021-04-14T22:07:18.194" v="360" actId="14100"/>
          <ac:spMkLst>
            <pc:docMk/>
            <pc:sldMk cId="0" sldId="259"/>
            <ac:spMk id="31" creationId="{180E3A35-1079-40D7-9D75-556D3B45BEF8}"/>
          </ac:spMkLst>
        </pc:spChg>
        <pc:spChg chg="del mod">
          <ac:chgData name="Cheryl Haney (JEFFREYM CONSULTING LLC)" userId="2146f974-a438-4ea9-a85d-6ad326d79811" providerId="ADAL" clId="{E7F7A1E6-5EEA-4BC4-9D3A-6FFE7ED6E8B7}" dt="2021-04-14T22:13:40.881" v="413" actId="478"/>
          <ac:spMkLst>
            <pc:docMk/>
            <pc:sldMk cId="0" sldId="259"/>
            <ac:spMk id="32" creationId="{00000000-0000-0000-0000-000000000000}"/>
          </ac:spMkLst>
        </pc:spChg>
        <pc:spChg chg="add del mod">
          <ac:chgData name="Cheryl Haney (JEFFREYM CONSULTING LLC)" userId="2146f974-a438-4ea9-a85d-6ad326d79811" providerId="ADAL" clId="{E7F7A1E6-5EEA-4BC4-9D3A-6FFE7ED6E8B7}" dt="2021-04-14T22:14:13.033" v="456" actId="478"/>
          <ac:spMkLst>
            <pc:docMk/>
            <pc:sldMk cId="0" sldId="259"/>
            <ac:spMk id="33" creationId="{B6013B7B-295A-419A-BCA6-7F4A9460F31B}"/>
          </ac:spMkLst>
        </pc:spChg>
        <pc:spChg chg="add mod">
          <ac:chgData name="Cheryl Haney (JEFFREYM CONSULTING LLC)" userId="2146f974-a438-4ea9-a85d-6ad326d79811" providerId="ADAL" clId="{E7F7A1E6-5EEA-4BC4-9D3A-6FFE7ED6E8B7}" dt="2021-04-14T22:21:43.175" v="539" actId="1037"/>
          <ac:spMkLst>
            <pc:docMk/>
            <pc:sldMk cId="0" sldId="259"/>
            <ac:spMk id="34" creationId="{F6FAA112-0054-42E7-B9AB-53EBE319A6CF}"/>
          </ac:spMkLst>
        </pc:spChg>
        <pc:grpChg chg="mod">
          <ac:chgData name="Cheryl Haney (JEFFREYM CONSULTING LLC)" userId="2146f974-a438-4ea9-a85d-6ad326d79811" providerId="ADAL" clId="{E7F7A1E6-5EEA-4BC4-9D3A-6FFE7ED6E8B7}" dt="2021-04-14T22:21:43.175" v="539" actId="1037"/>
          <ac:grpSpMkLst>
            <pc:docMk/>
            <pc:sldMk cId="0" sldId="259"/>
            <ac:grpSpMk id="11" creationId="{00000000-0000-0000-0000-000000000000}"/>
          </ac:grpSpMkLst>
        </pc:grpChg>
        <pc:grpChg chg="mod">
          <ac:chgData name="Cheryl Haney (JEFFREYM CONSULTING LLC)" userId="2146f974-a438-4ea9-a85d-6ad326d79811" providerId="ADAL" clId="{E7F7A1E6-5EEA-4BC4-9D3A-6FFE7ED6E8B7}" dt="2021-04-14T22:14:09.121" v="455" actId="1076"/>
          <ac:grpSpMkLst>
            <pc:docMk/>
            <pc:sldMk cId="0" sldId="259"/>
            <ac:grpSpMk id="15" creationId="{00000000-0000-0000-0000-000000000000}"/>
          </ac:grpSpMkLst>
        </pc:grpChg>
        <pc:grpChg chg="mod">
          <ac:chgData name="Cheryl Haney (JEFFREYM CONSULTING LLC)" userId="2146f974-a438-4ea9-a85d-6ad326d79811" providerId="ADAL" clId="{E7F7A1E6-5EEA-4BC4-9D3A-6FFE7ED6E8B7}" dt="2021-04-14T22:21:38.419" v="536" actId="1038"/>
          <ac:grpSpMkLst>
            <pc:docMk/>
            <pc:sldMk cId="0" sldId="259"/>
            <ac:grpSpMk id="19" creationId="{00000000-0000-0000-0000-000000000000}"/>
          </ac:grpSpMkLst>
        </pc:grpChg>
        <pc:grpChg chg="mod">
          <ac:chgData name="Cheryl Haney (JEFFREYM CONSULTING LLC)" userId="2146f974-a438-4ea9-a85d-6ad326d79811" providerId="ADAL" clId="{E7F7A1E6-5EEA-4BC4-9D3A-6FFE7ED6E8B7}" dt="2021-04-14T22:21:43.175" v="539" actId="1037"/>
          <ac:grpSpMkLst>
            <pc:docMk/>
            <pc:sldMk cId="0" sldId="259"/>
            <ac:grpSpMk id="25" creationId="{00000000-0000-0000-0000-000000000000}"/>
          </ac:grpSpMkLst>
        </pc:grpChg>
        <pc:picChg chg="del mod">
          <ac:chgData name="Cheryl Haney (JEFFREYM CONSULTING LLC)" userId="2146f974-a438-4ea9-a85d-6ad326d79811" providerId="ADAL" clId="{E7F7A1E6-5EEA-4BC4-9D3A-6FFE7ED6E8B7}" dt="2021-04-14T22:16:49.173" v="480" actId="478"/>
          <ac:picMkLst>
            <pc:docMk/>
            <pc:sldMk cId="0" sldId="259"/>
            <ac:picMk id="24" creationId="{00000000-0000-0000-0000-000000000000}"/>
          </ac:picMkLst>
        </pc:picChg>
        <pc:picChg chg="mod">
          <ac:chgData name="Cheryl Haney (JEFFREYM CONSULTING LLC)" userId="2146f974-a438-4ea9-a85d-6ad326d79811" providerId="ADAL" clId="{E7F7A1E6-5EEA-4BC4-9D3A-6FFE7ED6E8B7}" dt="2021-04-14T22:21:38.419" v="536" actId="1038"/>
          <ac:picMkLst>
            <pc:docMk/>
            <pc:sldMk cId="0" sldId="259"/>
            <ac:picMk id="30" creationId="{00000000-0000-0000-0000-000000000000}"/>
          </ac:picMkLst>
        </pc:picChg>
      </pc:sldChg>
      <pc:sldChg chg="addSp delSp modSp mod">
        <pc:chgData name="Cheryl Haney (JEFFREYM CONSULTING LLC)" userId="2146f974-a438-4ea9-a85d-6ad326d79811" providerId="ADAL" clId="{E7F7A1E6-5EEA-4BC4-9D3A-6FFE7ED6E8B7}" dt="2021-04-15T19:04:46.179" v="611" actId="1035"/>
        <pc:sldMkLst>
          <pc:docMk/>
          <pc:sldMk cId="0" sldId="260"/>
        </pc:sldMkLst>
        <pc:spChg chg="del mod">
          <ac:chgData name="Cheryl Haney (JEFFREYM CONSULTING LLC)" userId="2146f974-a438-4ea9-a85d-6ad326d79811" providerId="ADAL" clId="{E7F7A1E6-5EEA-4BC4-9D3A-6FFE7ED6E8B7}" dt="2021-04-14T22:26:40.194" v="565" actId="478"/>
          <ac:spMkLst>
            <pc:docMk/>
            <pc:sldMk cId="0" sldId="260"/>
            <ac:spMk id="6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5T19:04:46.179" v="611" actId="1035"/>
          <ac:spMkLst>
            <pc:docMk/>
            <pc:sldMk cId="0" sldId="260"/>
            <ac:spMk id="7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21:15.624" v="532" actId="1038"/>
          <ac:spMkLst>
            <pc:docMk/>
            <pc:sldMk cId="0" sldId="260"/>
            <ac:spMk id="30" creationId="{945828BB-7C8A-F44A-99AA-481A6DA8DC2F}"/>
          </ac:spMkLst>
        </pc:spChg>
        <pc:spChg chg="mod">
          <ac:chgData name="Cheryl Haney (JEFFREYM CONSULTING LLC)" userId="2146f974-a438-4ea9-a85d-6ad326d79811" providerId="ADAL" clId="{E7F7A1E6-5EEA-4BC4-9D3A-6FFE7ED6E8B7}" dt="2021-04-14T22:21:15.624" v="532" actId="1038"/>
          <ac:spMkLst>
            <pc:docMk/>
            <pc:sldMk cId="0" sldId="260"/>
            <ac:spMk id="31" creationId="{BF80007C-24A8-694A-AF5F-1F2D04F59C3C}"/>
          </ac:spMkLst>
        </pc:spChg>
        <pc:spChg chg="mod">
          <ac:chgData name="Cheryl Haney (JEFFREYM CONSULTING LLC)" userId="2146f974-a438-4ea9-a85d-6ad326d79811" providerId="ADAL" clId="{E7F7A1E6-5EEA-4BC4-9D3A-6FFE7ED6E8B7}" dt="2021-04-14T22:21:15.624" v="532" actId="1038"/>
          <ac:spMkLst>
            <pc:docMk/>
            <pc:sldMk cId="0" sldId="260"/>
            <ac:spMk id="35" creationId="{00C1EA01-8B31-C944-859B-9FA07893CD21}"/>
          </ac:spMkLst>
        </pc:spChg>
        <pc:spChg chg="mod">
          <ac:chgData name="Cheryl Haney (JEFFREYM CONSULTING LLC)" userId="2146f974-a438-4ea9-a85d-6ad326d79811" providerId="ADAL" clId="{E7F7A1E6-5EEA-4BC4-9D3A-6FFE7ED6E8B7}" dt="2021-04-14T22:21:15.624" v="532" actId="1038"/>
          <ac:spMkLst>
            <pc:docMk/>
            <pc:sldMk cId="0" sldId="260"/>
            <ac:spMk id="36" creationId="{504A7DB3-A5B4-E74A-9024-EE62F46D1B48}"/>
          </ac:spMkLst>
        </pc:spChg>
        <pc:spChg chg="mod">
          <ac:chgData name="Cheryl Haney (JEFFREYM CONSULTING LLC)" userId="2146f974-a438-4ea9-a85d-6ad326d79811" providerId="ADAL" clId="{E7F7A1E6-5EEA-4BC4-9D3A-6FFE7ED6E8B7}" dt="2021-04-14T22:21:15.624" v="532" actId="1038"/>
          <ac:spMkLst>
            <pc:docMk/>
            <pc:sldMk cId="0" sldId="260"/>
            <ac:spMk id="40" creationId="{05FC5DBF-1CC3-FB4E-A47C-DB6C783879BF}"/>
          </ac:spMkLst>
        </pc:spChg>
        <pc:spChg chg="mod">
          <ac:chgData name="Cheryl Haney (JEFFREYM CONSULTING LLC)" userId="2146f974-a438-4ea9-a85d-6ad326d79811" providerId="ADAL" clId="{E7F7A1E6-5EEA-4BC4-9D3A-6FFE7ED6E8B7}" dt="2021-04-14T22:21:15.624" v="532" actId="1038"/>
          <ac:spMkLst>
            <pc:docMk/>
            <pc:sldMk cId="0" sldId="260"/>
            <ac:spMk id="41" creationId="{028511B7-318E-0B4B-B0F1-D5233B23204B}"/>
          </ac:spMkLst>
        </pc:spChg>
        <pc:spChg chg="mod">
          <ac:chgData name="Cheryl Haney (JEFFREYM CONSULTING LLC)" userId="2146f974-a438-4ea9-a85d-6ad326d79811" providerId="ADAL" clId="{E7F7A1E6-5EEA-4BC4-9D3A-6FFE7ED6E8B7}" dt="2021-04-14T22:21:15.624" v="532" actId="1038"/>
          <ac:spMkLst>
            <pc:docMk/>
            <pc:sldMk cId="0" sldId="260"/>
            <ac:spMk id="45" creationId="{A9053B42-CCD8-D74E-85E3-1F7EBC18044D}"/>
          </ac:spMkLst>
        </pc:spChg>
        <pc:spChg chg="mod">
          <ac:chgData name="Cheryl Haney (JEFFREYM CONSULTING LLC)" userId="2146f974-a438-4ea9-a85d-6ad326d79811" providerId="ADAL" clId="{E7F7A1E6-5EEA-4BC4-9D3A-6FFE7ED6E8B7}" dt="2021-04-14T22:21:15.624" v="532" actId="1038"/>
          <ac:spMkLst>
            <pc:docMk/>
            <pc:sldMk cId="0" sldId="260"/>
            <ac:spMk id="46" creationId="{D5F3D17E-1B1D-5B42-BAE9-56DE675406FE}"/>
          </ac:spMkLst>
        </pc:spChg>
        <pc:spChg chg="mod">
          <ac:chgData name="Cheryl Haney (JEFFREYM CONSULTING LLC)" userId="2146f974-a438-4ea9-a85d-6ad326d79811" providerId="ADAL" clId="{E7F7A1E6-5EEA-4BC4-9D3A-6FFE7ED6E8B7}" dt="2021-04-14T22:21:15.624" v="532" actId="1038"/>
          <ac:spMkLst>
            <pc:docMk/>
            <pc:sldMk cId="0" sldId="260"/>
            <ac:spMk id="48" creationId="{D0FBEF73-B110-7E43-B407-DCA472CFA3C3}"/>
          </ac:spMkLst>
        </pc:spChg>
        <pc:spChg chg="add mod">
          <ac:chgData name="Cheryl Haney (JEFFREYM CONSULTING LLC)" userId="2146f974-a438-4ea9-a85d-6ad326d79811" providerId="ADAL" clId="{E7F7A1E6-5EEA-4BC4-9D3A-6FFE7ED6E8B7}" dt="2021-04-14T22:26:44.122" v="566"/>
          <ac:spMkLst>
            <pc:docMk/>
            <pc:sldMk cId="0" sldId="260"/>
            <ac:spMk id="51" creationId="{3E205FFB-6C57-49C4-A721-B7E9C25C462E}"/>
          </ac:spMkLst>
        </pc:spChg>
        <pc:grpChg chg="del">
          <ac:chgData name="Cheryl Haney (JEFFREYM CONSULTING LLC)" userId="2146f974-a438-4ea9-a85d-6ad326d79811" providerId="ADAL" clId="{E7F7A1E6-5EEA-4BC4-9D3A-6FFE7ED6E8B7}" dt="2021-04-14T21:52:11.135" v="0" actId="478"/>
          <ac:grpSpMkLst>
            <pc:docMk/>
            <pc:sldMk cId="0" sldId="260"/>
            <ac:grpSpMk id="2" creationId="{00000000-0000-0000-0000-000000000000}"/>
          </ac:grpSpMkLst>
        </pc:grpChg>
        <pc:grpChg chg="mod">
          <ac:chgData name="Cheryl Haney (JEFFREYM CONSULTING LLC)" userId="2146f974-a438-4ea9-a85d-6ad326d79811" providerId="ADAL" clId="{E7F7A1E6-5EEA-4BC4-9D3A-6FFE7ED6E8B7}" dt="2021-04-14T22:21:15.624" v="532" actId="1038"/>
          <ac:grpSpMkLst>
            <pc:docMk/>
            <pc:sldMk cId="0" sldId="260"/>
            <ac:grpSpMk id="32" creationId="{B6B160FE-3D8A-3547-AB9D-2CDD1E145AE9}"/>
          </ac:grpSpMkLst>
        </pc:grpChg>
        <pc:grpChg chg="mod">
          <ac:chgData name="Cheryl Haney (JEFFREYM CONSULTING LLC)" userId="2146f974-a438-4ea9-a85d-6ad326d79811" providerId="ADAL" clId="{E7F7A1E6-5EEA-4BC4-9D3A-6FFE7ED6E8B7}" dt="2021-04-14T22:21:15.624" v="532" actId="1038"/>
          <ac:grpSpMkLst>
            <pc:docMk/>
            <pc:sldMk cId="0" sldId="260"/>
            <ac:grpSpMk id="37" creationId="{051B1A51-299E-DC43-BD43-71EF8EA0DD2E}"/>
          </ac:grpSpMkLst>
        </pc:grpChg>
        <pc:grpChg chg="mod">
          <ac:chgData name="Cheryl Haney (JEFFREYM CONSULTING LLC)" userId="2146f974-a438-4ea9-a85d-6ad326d79811" providerId="ADAL" clId="{E7F7A1E6-5EEA-4BC4-9D3A-6FFE7ED6E8B7}" dt="2021-04-14T22:21:15.624" v="532" actId="1038"/>
          <ac:grpSpMkLst>
            <pc:docMk/>
            <pc:sldMk cId="0" sldId="260"/>
            <ac:grpSpMk id="42" creationId="{CF2C14E8-33F1-4642-8C39-CB34EDC561A4}"/>
          </ac:grpSpMkLst>
        </pc:grpChg>
        <pc:picChg chg="add mod">
          <ac:chgData name="Cheryl Haney (JEFFREYM CONSULTING LLC)" userId="2146f974-a438-4ea9-a85d-6ad326d79811" providerId="ADAL" clId="{E7F7A1E6-5EEA-4BC4-9D3A-6FFE7ED6E8B7}" dt="2021-04-14T22:21:07.640" v="520" actId="1076"/>
          <ac:picMkLst>
            <pc:docMk/>
            <pc:sldMk cId="0" sldId="260"/>
            <ac:picMk id="9" creationId="{80BD048A-74C7-4CFF-AC53-0079DBE7C02A}"/>
          </ac:picMkLst>
        </pc:picChg>
        <pc:cxnChg chg="mod">
          <ac:chgData name="Cheryl Haney (JEFFREYM CONSULTING LLC)" userId="2146f974-a438-4ea9-a85d-6ad326d79811" providerId="ADAL" clId="{E7F7A1E6-5EEA-4BC4-9D3A-6FFE7ED6E8B7}" dt="2021-04-14T22:21:15.624" v="532" actId="1038"/>
          <ac:cxnSpMkLst>
            <pc:docMk/>
            <pc:sldMk cId="0" sldId="260"/>
            <ac:cxnSpMk id="47" creationId="{CAB8611B-5EE6-E645-9148-7CBB01D21D9D}"/>
          </ac:cxnSpMkLst>
        </pc:cxnChg>
        <pc:cxnChg chg="mod">
          <ac:chgData name="Cheryl Haney (JEFFREYM CONSULTING LLC)" userId="2146f974-a438-4ea9-a85d-6ad326d79811" providerId="ADAL" clId="{E7F7A1E6-5EEA-4BC4-9D3A-6FFE7ED6E8B7}" dt="2021-04-14T22:21:15.624" v="532" actId="1038"/>
          <ac:cxnSpMkLst>
            <pc:docMk/>
            <pc:sldMk cId="0" sldId="260"/>
            <ac:cxnSpMk id="49" creationId="{98F4D301-1BB1-CE45-B9E4-5C3649203BC6}"/>
          </ac:cxnSpMkLst>
        </pc:cxnChg>
        <pc:cxnChg chg="mod">
          <ac:chgData name="Cheryl Haney (JEFFREYM CONSULTING LLC)" userId="2146f974-a438-4ea9-a85d-6ad326d79811" providerId="ADAL" clId="{E7F7A1E6-5EEA-4BC4-9D3A-6FFE7ED6E8B7}" dt="2021-04-14T22:21:15.624" v="532" actId="1038"/>
          <ac:cxnSpMkLst>
            <pc:docMk/>
            <pc:sldMk cId="0" sldId="260"/>
            <ac:cxnSpMk id="50" creationId="{C8A3B09F-6A68-854A-95C8-951EBBAAE19F}"/>
          </ac:cxnSpMkLst>
        </pc:cxnChg>
      </pc:sldChg>
      <pc:sldChg chg="addSp delSp modSp mod">
        <pc:chgData name="Cheryl Haney (JEFFREYM CONSULTING LLC)" userId="2146f974-a438-4ea9-a85d-6ad326d79811" providerId="ADAL" clId="{E7F7A1E6-5EEA-4BC4-9D3A-6FFE7ED6E8B7}" dt="2021-04-15T19:05:47.387" v="642" actId="20577"/>
        <pc:sldMkLst>
          <pc:docMk/>
          <pc:sldMk cId="0" sldId="261"/>
        </pc:sldMkLst>
        <pc:spChg chg="add del mod">
          <ac:chgData name="Cheryl Haney (JEFFREYM CONSULTING LLC)" userId="2146f974-a438-4ea9-a85d-6ad326d79811" providerId="ADAL" clId="{E7F7A1E6-5EEA-4BC4-9D3A-6FFE7ED6E8B7}" dt="2021-04-14T22:27:32.716" v="572" actId="478"/>
          <ac:spMkLst>
            <pc:docMk/>
            <pc:sldMk cId="0" sldId="261"/>
            <ac:spMk id="2" creationId="{00000000-0000-0000-0000-000000000000}"/>
          </ac:spMkLst>
        </pc:spChg>
        <pc:spChg chg="add del mod">
          <ac:chgData name="Cheryl Haney (JEFFREYM CONSULTING LLC)" userId="2146f974-a438-4ea9-a85d-6ad326d79811" providerId="ADAL" clId="{E7F7A1E6-5EEA-4BC4-9D3A-6FFE7ED6E8B7}" dt="2021-04-14T22:27:29.465" v="570" actId="478"/>
          <ac:spMkLst>
            <pc:docMk/>
            <pc:sldMk cId="0" sldId="261"/>
            <ac:spMk id="4" creationId="{EBD6475B-AB49-40CF-8F4D-20207287B61C}"/>
          </ac:spMkLst>
        </pc:spChg>
        <pc:spChg chg="mod">
          <ac:chgData name="Cheryl Haney (JEFFREYM CONSULTING LLC)" userId="2146f974-a438-4ea9-a85d-6ad326d79811" providerId="ADAL" clId="{E7F7A1E6-5EEA-4BC4-9D3A-6FFE7ED6E8B7}" dt="2021-04-14T22:23:15.607" v="546" actId="1076"/>
          <ac:spMkLst>
            <pc:docMk/>
            <pc:sldMk cId="0" sldId="261"/>
            <ac:spMk id="9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23:23.461" v="547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25:35.560" v="552" actId="14100"/>
          <ac:spMkLst>
            <pc:docMk/>
            <pc:sldMk cId="0" sldId="261"/>
            <ac:spMk id="12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5T19:05:09.962" v="612" actId="1035"/>
          <ac:spMkLst>
            <pc:docMk/>
            <pc:sldMk cId="0" sldId="261"/>
            <ac:spMk id="16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25:54.734" v="562" actId="14100"/>
          <ac:spMkLst>
            <pc:docMk/>
            <pc:sldMk cId="0" sldId="261"/>
            <ac:spMk id="20" creationId="{00000000-0000-0000-0000-000000000000}"/>
          </ac:spMkLst>
        </pc:spChg>
        <pc:spChg chg="add mod">
          <ac:chgData name="Cheryl Haney (JEFFREYM CONSULTING LLC)" userId="2146f974-a438-4ea9-a85d-6ad326d79811" providerId="ADAL" clId="{E7F7A1E6-5EEA-4BC4-9D3A-6FFE7ED6E8B7}" dt="2021-04-15T19:05:47.387" v="642" actId="20577"/>
          <ac:spMkLst>
            <pc:docMk/>
            <pc:sldMk cId="0" sldId="261"/>
            <ac:spMk id="26" creationId="{07444CD2-40B2-4E38-95CB-126C697839D2}"/>
          </ac:spMkLst>
        </pc:spChg>
        <pc:spChg chg="add del mod">
          <ac:chgData name="Cheryl Haney (JEFFREYM CONSULTING LLC)" userId="2146f974-a438-4ea9-a85d-6ad326d79811" providerId="ADAL" clId="{E7F7A1E6-5EEA-4BC4-9D3A-6FFE7ED6E8B7}" dt="2021-04-14T22:27:35.615" v="573" actId="478"/>
          <ac:spMkLst>
            <pc:docMk/>
            <pc:sldMk cId="0" sldId="261"/>
            <ac:spMk id="28" creationId="{485C9DA5-E0C4-4E6A-859B-F73AA9F0F08F}"/>
          </ac:spMkLst>
        </pc:spChg>
        <pc:picChg chg="mod">
          <ac:chgData name="Cheryl Haney (JEFFREYM CONSULTING LLC)" userId="2146f974-a438-4ea9-a85d-6ad326d79811" providerId="ADAL" clId="{E7F7A1E6-5EEA-4BC4-9D3A-6FFE7ED6E8B7}" dt="2021-04-14T22:24:04.284" v="548" actId="1076"/>
          <ac:picMkLst>
            <pc:docMk/>
            <pc:sldMk cId="0" sldId="261"/>
            <ac:picMk id="17" creationId="{00000000-0000-0000-0000-000000000000}"/>
          </ac:picMkLst>
        </pc:picChg>
        <pc:picChg chg="mod">
          <ac:chgData name="Cheryl Haney (JEFFREYM CONSULTING LLC)" userId="2146f974-a438-4ea9-a85d-6ad326d79811" providerId="ADAL" clId="{E7F7A1E6-5EEA-4BC4-9D3A-6FFE7ED6E8B7}" dt="2021-04-14T22:25:49.438" v="561" actId="1035"/>
          <ac:picMkLst>
            <pc:docMk/>
            <pc:sldMk cId="0" sldId="261"/>
            <ac:picMk id="21" creationId="{00000000-0000-0000-0000-000000000000}"/>
          </ac:picMkLst>
        </pc:picChg>
      </pc:sldChg>
      <pc:sldChg chg="addSp delSp modSp mod">
        <pc:chgData name="Cheryl Haney (JEFFREYM CONSULTING LLC)" userId="2146f974-a438-4ea9-a85d-6ad326d79811" providerId="ADAL" clId="{E7F7A1E6-5EEA-4BC4-9D3A-6FFE7ED6E8B7}" dt="2021-04-15T19:06:09.872" v="691" actId="20577"/>
        <pc:sldMkLst>
          <pc:docMk/>
          <pc:sldMk cId="0" sldId="262"/>
        </pc:sldMkLst>
        <pc:spChg chg="del">
          <ac:chgData name="Cheryl Haney (JEFFREYM CONSULTING LLC)" userId="2146f974-a438-4ea9-a85d-6ad326d79811" providerId="ADAL" clId="{E7F7A1E6-5EEA-4BC4-9D3A-6FFE7ED6E8B7}" dt="2021-04-14T22:27:48.123" v="575" actId="478"/>
          <ac:spMkLst>
            <pc:docMk/>
            <pc:sldMk cId="0" sldId="262"/>
            <ac:spMk id="4" creationId="{00000000-0000-0000-0000-000000000000}"/>
          </ac:spMkLst>
        </pc:spChg>
        <pc:spChg chg="mod">
          <ac:chgData name="Cheryl Haney (JEFFREYM CONSULTING LLC)" userId="2146f974-a438-4ea9-a85d-6ad326d79811" providerId="ADAL" clId="{E7F7A1E6-5EEA-4BC4-9D3A-6FFE7ED6E8B7}" dt="2021-04-14T22:27:54.440" v="577" actId="14100"/>
          <ac:spMkLst>
            <pc:docMk/>
            <pc:sldMk cId="0" sldId="262"/>
            <ac:spMk id="10" creationId="{00000000-0000-0000-0000-000000000000}"/>
          </ac:spMkLst>
        </pc:spChg>
        <pc:spChg chg="add mod">
          <ac:chgData name="Cheryl Haney (JEFFREYM CONSULTING LLC)" userId="2146f974-a438-4ea9-a85d-6ad326d79811" providerId="ADAL" clId="{E7F7A1E6-5EEA-4BC4-9D3A-6FFE7ED6E8B7}" dt="2021-04-15T19:06:09.872" v="691" actId="20577"/>
          <ac:spMkLst>
            <pc:docMk/>
            <pc:sldMk cId="0" sldId="262"/>
            <ac:spMk id="19" creationId="{7D25DE5A-68D5-4FB5-B6C8-A091F4575820}"/>
          </ac:spMkLst>
        </pc:spChg>
        <pc:spChg chg="add del mod">
          <ac:chgData name="Cheryl Haney (JEFFREYM CONSULTING LLC)" userId="2146f974-a438-4ea9-a85d-6ad326d79811" providerId="ADAL" clId="{E7F7A1E6-5EEA-4BC4-9D3A-6FFE7ED6E8B7}" dt="2021-04-14T22:27:50.171" v="576" actId="478"/>
          <ac:spMkLst>
            <pc:docMk/>
            <pc:sldMk cId="0" sldId="262"/>
            <ac:spMk id="20" creationId="{10E15FCF-EC89-4F72-8BA7-C3D9E7454826}"/>
          </ac:spMkLst>
        </pc:spChg>
      </pc:sldChg>
      <pc:sldChg chg="modSp mod">
        <pc:chgData name="Cheryl Haney (JEFFREYM CONSULTING LLC)" userId="2146f974-a438-4ea9-a85d-6ad326d79811" providerId="ADAL" clId="{E7F7A1E6-5EEA-4BC4-9D3A-6FFE7ED6E8B7}" dt="2021-04-15T18:14:37.123" v="603" actId="20577"/>
        <pc:sldMkLst>
          <pc:docMk/>
          <pc:sldMk cId="1640578506" sldId="265"/>
        </pc:sldMkLst>
        <pc:spChg chg="mod">
          <ac:chgData name="Cheryl Haney (JEFFREYM CONSULTING LLC)" userId="2146f974-a438-4ea9-a85d-6ad326d79811" providerId="ADAL" clId="{E7F7A1E6-5EEA-4BC4-9D3A-6FFE7ED6E8B7}" dt="2021-04-15T18:14:37.123" v="603" actId="20577"/>
          <ac:spMkLst>
            <pc:docMk/>
            <pc:sldMk cId="1640578506" sldId="265"/>
            <ac:spMk id="4" creationId="{32338337-4E91-494B-8AC7-82E72D02901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3597910" cy="7560309"/>
          </a:xfrm>
          <a:custGeom>
            <a:avLst/>
            <a:gdLst/>
            <a:ahLst/>
            <a:cxnLst/>
            <a:rect l="l" t="t" r="r" b="b"/>
            <a:pathLst>
              <a:path w="3597910" h="7560309">
                <a:moveTo>
                  <a:pt x="3597706" y="0"/>
                </a:moveTo>
                <a:lnTo>
                  <a:pt x="0" y="0"/>
                </a:lnTo>
                <a:lnTo>
                  <a:pt x="0" y="7559992"/>
                </a:lnTo>
                <a:lnTo>
                  <a:pt x="3597706" y="7559992"/>
                </a:lnTo>
                <a:lnTo>
                  <a:pt x="3597706" y="0"/>
                </a:lnTo>
                <a:close/>
              </a:path>
            </a:pathLst>
          </a:custGeom>
          <a:solidFill>
            <a:srgbClr val="003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70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2F3D47"/>
                </a:solidFill>
                <a:latin typeface="SegoeUI-Semibold"/>
                <a:cs typeface="SegoeUI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2F3D47"/>
                </a:solidFill>
                <a:latin typeface="SegoeUI-Semibold"/>
                <a:cs typeface="SegoeUI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7563484" cy="7560309"/>
          </a:xfrm>
          <a:custGeom>
            <a:avLst/>
            <a:gdLst/>
            <a:ahLst/>
            <a:cxnLst/>
            <a:rect l="l" t="t" r="r" b="b"/>
            <a:pathLst>
              <a:path w="7563484" h="7560309">
                <a:moveTo>
                  <a:pt x="7563421" y="0"/>
                </a:moveTo>
                <a:lnTo>
                  <a:pt x="0" y="0"/>
                </a:lnTo>
                <a:lnTo>
                  <a:pt x="0" y="7559992"/>
                </a:lnTo>
                <a:lnTo>
                  <a:pt x="7563421" y="7559992"/>
                </a:lnTo>
                <a:lnTo>
                  <a:pt x="7563421" y="0"/>
                </a:lnTo>
                <a:close/>
              </a:path>
            </a:pathLst>
          </a:custGeom>
          <a:solidFill>
            <a:srgbClr val="3A2B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2F3D47"/>
                </a:solidFill>
                <a:latin typeface="SegoeUI-Semibold"/>
                <a:cs typeface="SegoeUI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3597910" cy="7560309"/>
          </a:xfrm>
          <a:custGeom>
            <a:avLst/>
            <a:gdLst/>
            <a:ahLst/>
            <a:cxnLst/>
            <a:rect l="l" t="t" r="r" b="b"/>
            <a:pathLst>
              <a:path w="3597910" h="7560309">
                <a:moveTo>
                  <a:pt x="3597706" y="0"/>
                </a:moveTo>
                <a:lnTo>
                  <a:pt x="0" y="0"/>
                </a:lnTo>
                <a:lnTo>
                  <a:pt x="0" y="7559992"/>
                </a:lnTo>
                <a:lnTo>
                  <a:pt x="3597706" y="7559992"/>
                </a:lnTo>
                <a:lnTo>
                  <a:pt x="3597706" y="0"/>
                </a:lnTo>
                <a:close/>
              </a:path>
            </a:pathLst>
          </a:custGeom>
          <a:solidFill>
            <a:srgbClr val="3A2B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120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F3D47"/>
                </a:solidFill>
                <a:latin typeface="SegoeUI-Semibold"/>
                <a:cs typeface="SegoeUI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05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F3D47"/>
                </a:solidFill>
                <a:latin typeface="SegoeUI-Semibold"/>
                <a:cs typeface="SegoeUI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959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7563484" cy="7560309"/>
          </a:xfrm>
          <a:custGeom>
            <a:avLst/>
            <a:gdLst/>
            <a:ahLst/>
            <a:cxnLst/>
            <a:rect l="l" t="t" r="r" b="b"/>
            <a:pathLst>
              <a:path w="7563484" h="7560309">
                <a:moveTo>
                  <a:pt x="7563421" y="0"/>
                </a:moveTo>
                <a:lnTo>
                  <a:pt x="0" y="0"/>
                </a:lnTo>
                <a:lnTo>
                  <a:pt x="0" y="7559992"/>
                </a:lnTo>
                <a:lnTo>
                  <a:pt x="7563421" y="7559992"/>
                </a:lnTo>
                <a:lnTo>
                  <a:pt x="7563421" y="0"/>
                </a:lnTo>
                <a:close/>
              </a:path>
            </a:pathLst>
          </a:custGeom>
          <a:solidFill>
            <a:srgbClr val="003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F3D47"/>
                </a:solidFill>
                <a:latin typeface="SegoeUI-Semibold"/>
                <a:cs typeface="SegoeUI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191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713" y="513926"/>
            <a:ext cx="701675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2F3D47"/>
                </a:solidFill>
                <a:latin typeface="SegoeUI-Semibold"/>
                <a:cs typeface="SegoeUI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733" y="1185599"/>
            <a:ext cx="10053932" cy="1605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39831" y="7131969"/>
            <a:ext cx="169545" cy="25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722" y="398456"/>
            <a:ext cx="533400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F3D47"/>
                </a:solidFill>
                <a:latin typeface="SegoeUI-Semibold"/>
                <a:cs typeface="SegoeUI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752" y="1237518"/>
            <a:ext cx="9698355" cy="2409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39831" y="7131969"/>
            <a:ext cx="169545" cy="25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2F3D47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96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ka.ms/pmccampaig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.microsoft.com/en-us/asset#/?type=marketing-campaigns&amp;area=mrk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digitalgtm@microsoft.com" TargetMode="External"/><Relationship Id="rId4" Type="http://schemas.openxmlformats.org/officeDocument/2006/relationships/hyperlink" Target="https://partner.microsoft.com/en-us/support/top-partner-questions#_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048699-C3C0-42DD-8989-C2D7D99AF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r="2976"/>
          <a:stretch/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8E7965-C585-4CA9-8B15-7C66D86E6D7B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562225" y="-568325"/>
            <a:ext cx="7562850" cy="86995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35000">
                <a:srgbClr val="000000">
                  <a:alpha val="74500"/>
                </a:srgbClr>
              </a:gs>
              <a:gs pos="100000">
                <a:srgbClr val="000000"/>
              </a:gs>
              <a:gs pos="19000">
                <a:srgbClr val="000000">
                  <a:alpha val="58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037696B0-E32D-4867-B13E-4E2400AA556B}"/>
              </a:ext>
            </a:extLst>
          </p:cNvPr>
          <p:cNvSpPr txBox="1">
            <a:spLocks/>
          </p:cNvSpPr>
          <p:nvPr/>
        </p:nvSpPr>
        <p:spPr>
          <a:xfrm>
            <a:off x="2965767" y="3114576"/>
            <a:ext cx="6755765" cy="1333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3830" marR="5080" lvl="0" indent="-151765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rPr>
              <a:t>Partner Marketing Center</a:t>
            </a:r>
          </a:p>
          <a:p>
            <a:pPr marL="163830" marR="5080" lvl="0" indent="-151765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rPr>
              <a:t>Go-To-Market</a:t>
            </a:r>
            <a:r>
              <a:rPr kumimoji="0" lang="en-US" sz="27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rPr>
              <a:t> </a:t>
            </a:r>
            <a:r>
              <a:rPr kumimoji="0" lang="en-US" sz="27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rPr>
              <a:t>with</a:t>
            </a:r>
            <a:r>
              <a:rPr kumimoji="0" lang="en-US" sz="27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rPr>
              <a:t> </a:t>
            </a:r>
            <a:r>
              <a:rPr kumimoji="0" lang="en-US" sz="27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rPr>
              <a:t>Microsoft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j-ea"/>
              <a:cs typeface="Segoe U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CB5CC3-3B75-48FE-A895-AB6531ADF2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24" y="0"/>
            <a:ext cx="2236976" cy="10026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5D46FA-A708-4E19-B821-C920732DDA59}"/>
              </a:ext>
            </a:extLst>
          </p:cNvPr>
          <p:cNvSpPr txBox="1"/>
          <p:nvPr/>
        </p:nvSpPr>
        <p:spPr>
          <a:xfrm>
            <a:off x="3365500" y="6753225"/>
            <a:ext cx="6946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Champion</a:t>
            </a:r>
            <a:r>
              <a:rPr kumimoji="0" lang="en-US" sz="18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 </a:t>
            </a: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your</a:t>
            </a:r>
            <a:r>
              <a:rPr kumimoji="0" lang="en-US" sz="18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 </a:t>
            </a: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marketing</a:t>
            </a:r>
            <a:r>
              <a:rPr kumimoji="0" lang="en-US" sz="18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 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efforts</a:t>
            </a:r>
            <a:r>
              <a:rPr kumimoji="0" lang="en-US" sz="18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 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and</a:t>
            </a:r>
            <a:r>
              <a:rPr kumimoji="0" lang="en-US" sz="18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 </a:t>
            </a:r>
            <a:r>
              <a:rPr kumimoji="0" lang="en-US" sz="18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innovate</a:t>
            </a:r>
            <a:r>
              <a:rPr kumimoji="0" lang="en-US" sz="18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 </a:t>
            </a:r>
            <a:r>
              <a:rPr kumimoji="0" lang="en-US" sz="1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with</a:t>
            </a: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 </a:t>
            </a: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UI-Semibold"/>
                <a:ea typeface="+mn-ea"/>
                <a:cs typeface="SegoeUI-Semibold"/>
              </a:rPr>
              <a:t>content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UI-Semibold"/>
              <a:ea typeface="+mn-ea"/>
              <a:cs typeface="SegoeUI-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2181225"/>
            <a:ext cx="4557460" cy="2118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</a:pP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Partner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Segoe UI"/>
                <a:cs typeface="Segoe UI"/>
              </a:rPr>
              <a:t>Marketing</a:t>
            </a:r>
            <a:r>
              <a:rPr sz="1800" spc="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Center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provides</a:t>
            </a:r>
            <a:r>
              <a:rPr sz="1800" spc="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access to</a:t>
            </a:r>
            <a:r>
              <a:rPr sz="1800" spc="6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thousands</a:t>
            </a:r>
            <a:r>
              <a:rPr sz="1800" spc="6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of</a:t>
            </a:r>
            <a:r>
              <a:rPr sz="1800" spc="7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sales</a:t>
            </a:r>
            <a:r>
              <a:rPr sz="1800" spc="6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and</a:t>
            </a:r>
            <a:r>
              <a:rPr sz="1800" spc="7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marketing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assets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in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31F20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comprehensive</a:t>
            </a:r>
            <a:r>
              <a:rPr sz="180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Segoe UI"/>
                <a:cs typeface="Segoe UI"/>
              </a:rPr>
              <a:t>content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library, </a:t>
            </a:r>
            <a:r>
              <a:rPr sz="1800" spc="-20" dirty="0">
                <a:solidFill>
                  <a:srgbClr val="231F20"/>
                </a:solidFill>
                <a:latin typeface="Segoe UI"/>
                <a:cs typeface="Segoe UI"/>
              </a:rPr>
              <a:t>including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 sales presentations,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infographics, </a:t>
            </a:r>
            <a:r>
              <a:rPr sz="1800" spc="-48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web images,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and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more!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endParaRPr lang="en-US" sz="1800" spc="-10" dirty="0">
              <a:solidFill>
                <a:srgbClr val="231F20"/>
              </a:solidFill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</a:pP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Access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this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 full 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library</a:t>
            </a:r>
            <a:r>
              <a:rPr lang="en-US"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of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assets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to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quickly</a:t>
            </a:r>
            <a:r>
              <a:rPr sz="180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and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easily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go</a:t>
            </a:r>
            <a:r>
              <a:rPr lang="en-US" sz="1800" spc="-1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to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market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Segoe UI"/>
                <a:cs typeface="Segoe UI"/>
              </a:rPr>
              <a:t>w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ith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Microsoft.</a:t>
            </a:r>
            <a:endParaRPr sz="1800" dirty="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6041" y="11430"/>
            <a:ext cx="5025948" cy="75485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6100" y="504825"/>
            <a:ext cx="2899348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882" y="502521"/>
            <a:ext cx="986664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Partner Marketing Center</a:t>
            </a:r>
            <a:r>
              <a:rPr lang="en-US" spc="-3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campaign optimization</a:t>
            </a:r>
            <a:endParaRPr spc="-3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878" y="1233420"/>
            <a:ext cx="9680258" cy="1838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535">
              <a:lnSpc>
                <a:spcPct val="100000"/>
              </a:lnSpc>
              <a:spcBef>
                <a:spcPts val="100"/>
              </a:spcBef>
            </a:pPr>
            <a:r>
              <a:rPr sz="2100" spc="-25" dirty="0">
                <a:solidFill>
                  <a:srgbClr val="2F3D47"/>
                </a:solidFill>
                <a:latin typeface="Segoe UI"/>
                <a:cs typeface="Segoe UI"/>
              </a:rPr>
              <a:t>Marketing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teams</a:t>
            </a:r>
            <a:r>
              <a:rPr sz="21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0" dirty="0">
                <a:solidFill>
                  <a:srgbClr val="2F3D47"/>
                </a:solidFill>
                <a:latin typeface="Segoe UI"/>
                <a:cs typeface="Segoe UI"/>
              </a:rPr>
              <a:t>are</a:t>
            </a:r>
            <a:r>
              <a:rPr sz="21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5" dirty="0">
                <a:solidFill>
                  <a:srgbClr val="2F3D47"/>
                </a:solidFill>
                <a:latin typeface="Segoe UI"/>
                <a:cs typeface="Segoe UI"/>
              </a:rPr>
              <a:t>taxed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with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0" dirty="0">
                <a:solidFill>
                  <a:srgbClr val="2F3D47"/>
                </a:solidFill>
                <a:latin typeface="Segoe UI"/>
                <a:cs typeface="Segoe UI"/>
              </a:rPr>
              <a:t>so</a:t>
            </a:r>
            <a:r>
              <a:rPr sz="21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many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responsibilities</a:t>
            </a:r>
            <a:r>
              <a:rPr sz="21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that</a:t>
            </a:r>
            <a:r>
              <a:rPr sz="21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searching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for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0" dirty="0">
                <a:solidFill>
                  <a:srgbClr val="2F3D47"/>
                </a:solidFill>
                <a:latin typeface="Segoe UI"/>
                <a:cs typeface="Segoe UI"/>
              </a:rPr>
              <a:t>quality </a:t>
            </a:r>
            <a:r>
              <a:rPr sz="2100" spc="-56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content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either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falls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by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the</a:t>
            </a:r>
            <a:r>
              <a:rPr sz="21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5" dirty="0">
                <a:solidFill>
                  <a:srgbClr val="2F3D47"/>
                </a:solidFill>
                <a:latin typeface="Segoe UI"/>
                <a:cs typeface="Segoe UI"/>
              </a:rPr>
              <a:t>wayside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0" dirty="0">
                <a:solidFill>
                  <a:srgbClr val="2F3D47"/>
                </a:solidFill>
                <a:latin typeface="Segoe UI"/>
                <a:cs typeface="Segoe UI"/>
              </a:rPr>
              <a:t>or</a:t>
            </a:r>
            <a:r>
              <a:rPr sz="21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is</a:t>
            </a:r>
            <a:r>
              <a:rPr sz="21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too</a:t>
            </a:r>
            <a:r>
              <a:rPr sz="21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time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5" dirty="0">
                <a:solidFill>
                  <a:srgbClr val="2F3D47"/>
                </a:solidFill>
                <a:latin typeface="Segoe UI"/>
                <a:cs typeface="Segoe UI"/>
              </a:rPr>
              <a:t>consuming</a:t>
            </a:r>
            <a:r>
              <a:rPr sz="21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to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0" dirty="0">
                <a:solidFill>
                  <a:srgbClr val="2F3D47"/>
                </a:solidFill>
                <a:latin typeface="Segoe UI"/>
                <a:cs typeface="Segoe UI"/>
              </a:rPr>
              <a:t>do</a:t>
            </a:r>
            <a:r>
              <a:rPr sz="21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5" dirty="0">
                <a:solidFill>
                  <a:srgbClr val="2F3D47"/>
                </a:solidFill>
                <a:latin typeface="Segoe UI"/>
                <a:cs typeface="Segoe UI"/>
              </a:rPr>
              <a:t>properly.</a:t>
            </a:r>
            <a:endParaRPr sz="2100" dirty="0">
              <a:latin typeface="Segoe UI"/>
              <a:cs typeface="Segoe UI"/>
            </a:endParaRPr>
          </a:p>
          <a:p>
            <a:pPr marL="12700" marR="5080">
              <a:spcBef>
                <a:spcPts val="1350"/>
              </a:spcBef>
            </a:pP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This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is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precisely</a:t>
            </a:r>
            <a:r>
              <a:rPr sz="1300" spc="1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why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we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built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Partner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Marketing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Center. </a:t>
            </a:r>
            <a:r>
              <a:rPr lang="en-US" sz="1300" spc="-15" dirty="0">
                <a:solidFill>
                  <a:srgbClr val="2F3D47"/>
                </a:solidFill>
                <a:latin typeface="Segoe UI"/>
                <a:cs typeface="Segoe UI"/>
              </a:rPr>
              <a:t>This digital content library is designed to accelerate your time to market, generate leads, and grow your cloud businesses. It includes customer pitch decks, Play-in-a-Box (PiB), playbooks, copy blocks to use on your websites or social media, customizable pre-written emails, solution training videos, and more.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Partner Marketing Center helps you lay a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solid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marketing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foundation,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educate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potential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buyers and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customers,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and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keep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them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engaged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throughout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their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customer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journey.</a:t>
            </a:r>
            <a:endParaRPr sz="13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1853" y="4868545"/>
            <a:ext cx="266128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Increase customer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leads,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close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more </a:t>
            </a:r>
            <a:r>
              <a:rPr sz="1300" spc="-34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deals,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and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accelerate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business to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the </a:t>
            </a:r>
            <a:r>
              <a:rPr sz="1300" spc="-34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next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level with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access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the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right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marketing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tools.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4765" y="4868545"/>
            <a:ext cx="221361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Save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time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and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money through </a:t>
            </a:r>
            <a:r>
              <a:rPr sz="1300" spc="-34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our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ready-to-use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content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and 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services.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3913" y="4868545"/>
            <a:ext cx="257683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Differentiate your business through </a:t>
            </a:r>
            <a:r>
              <a:rPr sz="1300" spc="-34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customizable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marketing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material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and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templates.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28566" y="3427094"/>
            <a:ext cx="1329690" cy="1230630"/>
          </a:xfrm>
          <a:custGeom>
            <a:avLst/>
            <a:gdLst/>
            <a:ahLst/>
            <a:cxnLst/>
            <a:rect l="l" t="t" r="r" b="b"/>
            <a:pathLst>
              <a:path w="1329690" h="1230629">
                <a:moveTo>
                  <a:pt x="1218349" y="27965"/>
                </a:moveTo>
                <a:lnTo>
                  <a:pt x="1216177" y="17068"/>
                </a:lnTo>
                <a:lnTo>
                  <a:pt x="1210246" y="8178"/>
                </a:lnTo>
                <a:lnTo>
                  <a:pt x="1201445" y="2184"/>
                </a:lnTo>
                <a:lnTo>
                  <a:pt x="1190650" y="0"/>
                </a:lnTo>
                <a:lnTo>
                  <a:pt x="1024509" y="0"/>
                </a:lnTo>
                <a:lnTo>
                  <a:pt x="1013739" y="2184"/>
                </a:lnTo>
                <a:lnTo>
                  <a:pt x="1004938" y="8178"/>
                </a:lnTo>
                <a:lnTo>
                  <a:pt x="999007" y="17068"/>
                </a:lnTo>
                <a:lnTo>
                  <a:pt x="996823" y="27965"/>
                </a:lnTo>
                <a:lnTo>
                  <a:pt x="999007" y="38849"/>
                </a:lnTo>
                <a:lnTo>
                  <a:pt x="1004938" y="47726"/>
                </a:lnTo>
                <a:lnTo>
                  <a:pt x="1013739" y="53721"/>
                </a:lnTo>
                <a:lnTo>
                  <a:pt x="1024509" y="55918"/>
                </a:lnTo>
                <a:lnTo>
                  <a:pt x="1123810" y="55918"/>
                </a:lnTo>
                <a:lnTo>
                  <a:pt x="822198" y="360502"/>
                </a:lnTo>
                <a:lnTo>
                  <a:pt x="505104" y="280466"/>
                </a:lnTo>
                <a:lnTo>
                  <a:pt x="498221" y="279615"/>
                </a:lnTo>
                <a:lnTo>
                  <a:pt x="491477" y="280492"/>
                </a:lnTo>
                <a:lnTo>
                  <a:pt x="64185" y="678599"/>
                </a:lnTo>
                <a:lnTo>
                  <a:pt x="55397" y="698080"/>
                </a:lnTo>
                <a:lnTo>
                  <a:pt x="57061" y="708672"/>
                </a:lnTo>
                <a:lnTo>
                  <a:pt x="62826" y="718146"/>
                </a:lnTo>
                <a:lnTo>
                  <a:pt x="68300" y="724039"/>
                </a:lnTo>
                <a:lnTo>
                  <a:pt x="75653" y="727011"/>
                </a:lnTo>
                <a:lnTo>
                  <a:pt x="83058" y="727011"/>
                </a:lnTo>
                <a:lnTo>
                  <a:pt x="89814" y="727011"/>
                </a:lnTo>
                <a:lnTo>
                  <a:pt x="96634" y="724535"/>
                </a:lnTo>
                <a:lnTo>
                  <a:pt x="506298" y="338378"/>
                </a:lnTo>
                <a:lnTo>
                  <a:pt x="823976" y="418579"/>
                </a:lnTo>
                <a:lnTo>
                  <a:pt x="1162964" y="95453"/>
                </a:lnTo>
                <a:lnTo>
                  <a:pt x="1162964" y="195732"/>
                </a:lnTo>
                <a:lnTo>
                  <a:pt x="1165148" y="206616"/>
                </a:lnTo>
                <a:lnTo>
                  <a:pt x="1171079" y="215506"/>
                </a:lnTo>
                <a:lnTo>
                  <a:pt x="1179868" y="221500"/>
                </a:lnTo>
                <a:lnTo>
                  <a:pt x="1190650" y="223697"/>
                </a:lnTo>
                <a:lnTo>
                  <a:pt x="1201445" y="221500"/>
                </a:lnTo>
                <a:lnTo>
                  <a:pt x="1210246" y="215506"/>
                </a:lnTo>
                <a:lnTo>
                  <a:pt x="1216177" y="206616"/>
                </a:lnTo>
                <a:lnTo>
                  <a:pt x="1218349" y="195732"/>
                </a:lnTo>
                <a:lnTo>
                  <a:pt x="1218349" y="27965"/>
                </a:lnTo>
                <a:close/>
              </a:path>
              <a:path w="1329690" h="1230629">
                <a:moveTo>
                  <a:pt x="1329118" y="1202372"/>
                </a:moveTo>
                <a:lnTo>
                  <a:pt x="1326934" y="1191475"/>
                </a:lnTo>
                <a:lnTo>
                  <a:pt x="1321003" y="1182585"/>
                </a:lnTo>
                <a:lnTo>
                  <a:pt x="1312202" y="1176604"/>
                </a:lnTo>
                <a:lnTo>
                  <a:pt x="1301419" y="1174407"/>
                </a:lnTo>
                <a:lnTo>
                  <a:pt x="1273733" y="1174407"/>
                </a:lnTo>
                <a:lnTo>
                  <a:pt x="1273733" y="391464"/>
                </a:lnTo>
                <a:lnTo>
                  <a:pt x="1273733" y="363499"/>
                </a:lnTo>
                <a:lnTo>
                  <a:pt x="1271562" y="352615"/>
                </a:lnTo>
                <a:lnTo>
                  <a:pt x="1265631" y="343725"/>
                </a:lnTo>
                <a:lnTo>
                  <a:pt x="1256817" y="337743"/>
                </a:lnTo>
                <a:lnTo>
                  <a:pt x="1246035" y="335546"/>
                </a:lnTo>
                <a:lnTo>
                  <a:pt x="1218349" y="335546"/>
                </a:lnTo>
                <a:lnTo>
                  <a:pt x="1218349" y="391464"/>
                </a:lnTo>
                <a:lnTo>
                  <a:pt x="1218349" y="1174407"/>
                </a:lnTo>
                <a:lnTo>
                  <a:pt x="1107579" y="1174407"/>
                </a:lnTo>
                <a:lnTo>
                  <a:pt x="1107579" y="391464"/>
                </a:lnTo>
                <a:lnTo>
                  <a:pt x="1218349" y="391464"/>
                </a:lnTo>
                <a:lnTo>
                  <a:pt x="1218349" y="335546"/>
                </a:lnTo>
                <a:lnTo>
                  <a:pt x="1079893" y="335546"/>
                </a:lnTo>
                <a:lnTo>
                  <a:pt x="1069111" y="337743"/>
                </a:lnTo>
                <a:lnTo>
                  <a:pt x="1060310" y="343725"/>
                </a:lnTo>
                <a:lnTo>
                  <a:pt x="1054379" y="352615"/>
                </a:lnTo>
                <a:lnTo>
                  <a:pt x="1052207" y="363499"/>
                </a:lnTo>
                <a:lnTo>
                  <a:pt x="1052207" y="1174407"/>
                </a:lnTo>
                <a:lnTo>
                  <a:pt x="941451" y="1174407"/>
                </a:lnTo>
                <a:lnTo>
                  <a:pt x="941451" y="615162"/>
                </a:lnTo>
                <a:lnTo>
                  <a:pt x="941451" y="587197"/>
                </a:lnTo>
                <a:lnTo>
                  <a:pt x="939266" y="576313"/>
                </a:lnTo>
                <a:lnTo>
                  <a:pt x="933335" y="567423"/>
                </a:lnTo>
                <a:lnTo>
                  <a:pt x="924534" y="561428"/>
                </a:lnTo>
                <a:lnTo>
                  <a:pt x="913765" y="559231"/>
                </a:lnTo>
                <a:lnTo>
                  <a:pt x="886066" y="559244"/>
                </a:lnTo>
                <a:lnTo>
                  <a:pt x="886066" y="615162"/>
                </a:lnTo>
                <a:lnTo>
                  <a:pt x="886066" y="1174407"/>
                </a:lnTo>
                <a:lnTo>
                  <a:pt x="775309" y="1174407"/>
                </a:lnTo>
                <a:lnTo>
                  <a:pt x="775309" y="615162"/>
                </a:lnTo>
                <a:lnTo>
                  <a:pt x="886066" y="615162"/>
                </a:lnTo>
                <a:lnTo>
                  <a:pt x="886066" y="559244"/>
                </a:lnTo>
                <a:lnTo>
                  <a:pt x="747547" y="559244"/>
                </a:lnTo>
                <a:lnTo>
                  <a:pt x="736828" y="561428"/>
                </a:lnTo>
                <a:lnTo>
                  <a:pt x="728027" y="567423"/>
                </a:lnTo>
                <a:lnTo>
                  <a:pt x="722096" y="576313"/>
                </a:lnTo>
                <a:lnTo>
                  <a:pt x="719924" y="587197"/>
                </a:lnTo>
                <a:lnTo>
                  <a:pt x="719924" y="1174407"/>
                </a:lnTo>
                <a:lnTo>
                  <a:pt x="609168" y="1174407"/>
                </a:lnTo>
                <a:lnTo>
                  <a:pt x="609168" y="559244"/>
                </a:lnTo>
                <a:lnTo>
                  <a:pt x="609168" y="531279"/>
                </a:lnTo>
                <a:lnTo>
                  <a:pt x="606983" y="520395"/>
                </a:lnTo>
                <a:lnTo>
                  <a:pt x="601052" y="511505"/>
                </a:lnTo>
                <a:lnTo>
                  <a:pt x="592251" y="505510"/>
                </a:lnTo>
                <a:lnTo>
                  <a:pt x="581469" y="503313"/>
                </a:lnTo>
                <a:lnTo>
                  <a:pt x="553796" y="503313"/>
                </a:lnTo>
                <a:lnTo>
                  <a:pt x="553796" y="559244"/>
                </a:lnTo>
                <a:lnTo>
                  <a:pt x="553796" y="1174407"/>
                </a:lnTo>
                <a:lnTo>
                  <a:pt x="443039" y="1174407"/>
                </a:lnTo>
                <a:lnTo>
                  <a:pt x="443039" y="559244"/>
                </a:lnTo>
                <a:lnTo>
                  <a:pt x="553796" y="559244"/>
                </a:lnTo>
                <a:lnTo>
                  <a:pt x="553796" y="503313"/>
                </a:lnTo>
                <a:lnTo>
                  <a:pt x="415328" y="503313"/>
                </a:lnTo>
                <a:lnTo>
                  <a:pt x="404545" y="505510"/>
                </a:lnTo>
                <a:lnTo>
                  <a:pt x="395744" y="511505"/>
                </a:lnTo>
                <a:lnTo>
                  <a:pt x="389813" y="520395"/>
                </a:lnTo>
                <a:lnTo>
                  <a:pt x="387642" y="531279"/>
                </a:lnTo>
                <a:lnTo>
                  <a:pt x="387642" y="1174407"/>
                </a:lnTo>
                <a:lnTo>
                  <a:pt x="276885" y="1174407"/>
                </a:lnTo>
                <a:lnTo>
                  <a:pt x="276885" y="950709"/>
                </a:lnTo>
                <a:lnTo>
                  <a:pt x="276885" y="922743"/>
                </a:lnTo>
                <a:lnTo>
                  <a:pt x="274713" y="911860"/>
                </a:lnTo>
                <a:lnTo>
                  <a:pt x="268782" y="902970"/>
                </a:lnTo>
                <a:lnTo>
                  <a:pt x="259969" y="896988"/>
                </a:lnTo>
                <a:lnTo>
                  <a:pt x="249186" y="894791"/>
                </a:lnTo>
                <a:lnTo>
                  <a:pt x="221513" y="894791"/>
                </a:lnTo>
                <a:lnTo>
                  <a:pt x="221513" y="950709"/>
                </a:lnTo>
                <a:lnTo>
                  <a:pt x="221513" y="1174407"/>
                </a:lnTo>
                <a:lnTo>
                  <a:pt x="110756" y="1174407"/>
                </a:lnTo>
                <a:lnTo>
                  <a:pt x="110756" y="950709"/>
                </a:lnTo>
                <a:lnTo>
                  <a:pt x="221513" y="950709"/>
                </a:lnTo>
                <a:lnTo>
                  <a:pt x="221513" y="894791"/>
                </a:lnTo>
                <a:lnTo>
                  <a:pt x="83070" y="894791"/>
                </a:lnTo>
                <a:lnTo>
                  <a:pt x="72275" y="896988"/>
                </a:lnTo>
                <a:lnTo>
                  <a:pt x="63474" y="902970"/>
                </a:lnTo>
                <a:lnTo>
                  <a:pt x="57543" y="911860"/>
                </a:lnTo>
                <a:lnTo>
                  <a:pt x="55372" y="922743"/>
                </a:lnTo>
                <a:lnTo>
                  <a:pt x="55372" y="1174407"/>
                </a:lnTo>
                <a:lnTo>
                  <a:pt x="27686" y="1174407"/>
                </a:lnTo>
                <a:lnTo>
                  <a:pt x="16903" y="1176604"/>
                </a:lnTo>
                <a:lnTo>
                  <a:pt x="8102" y="1182585"/>
                </a:lnTo>
                <a:lnTo>
                  <a:pt x="2171" y="1191475"/>
                </a:lnTo>
                <a:lnTo>
                  <a:pt x="0" y="1202372"/>
                </a:lnTo>
                <a:lnTo>
                  <a:pt x="2171" y="1213256"/>
                </a:lnTo>
                <a:lnTo>
                  <a:pt x="8102" y="1222133"/>
                </a:lnTo>
                <a:lnTo>
                  <a:pt x="16903" y="1228128"/>
                </a:lnTo>
                <a:lnTo>
                  <a:pt x="27686" y="1230325"/>
                </a:lnTo>
                <a:lnTo>
                  <a:pt x="1301419" y="1230325"/>
                </a:lnTo>
                <a:lnTo>
                  <a:pt x="1312202" y="1228128"/>
                </a:lnTo>
                <a:lnTo>
                  <a:pt x="1321015" y="1222133"/>
                </a:lnTo>
                <a:lnTo>
                  <a:pt x="1326946" y="1213256"/>
                </a:lnTo>
                <a:lnTo>
                  <a:pt x="1329118" y="1202372"/>
                </a:lnTo>
                <a:close/>
              </a:path>
            </a:pathLst>
          </a:custGeom>
          <a:solidFill>
            <a:srgbClr val="3A2B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1501" y="3433152"/>
            <a:ext cx="1279525" cy="1236980"/>
          </a:xfrm>
          <a:custGeom>
            <a:avLst/>
            <a:gdLst/>
            <a:ahLst/>
            <a:cxnLst/>
            <a:rect l="l" t="t" r="r" b="b"/>
            <a:pathLst>
              <a:path w="1279525" h="1236979">
                <a:moveTo>
                  <a:pt x="578446" y="195745"/>
                </a:moveTo>
                <a:lnTo>
                  <a:pt x="576173" y="184848"/>
                </a:lnTo>
                <a:lnTo>
                  <a:pt x="569976" y="175958"/>
                </a:lnTo>
                <a:lnTo>
                  <a:pt x="560793" y="169976"/>
                </a:lnTo>
                <a:lnTo>
                  <a:pt x="549529" y="167779"/>
                </a:lnTo>
                <a:lnTo>
                  <a:pt x="538264" y="169976"/>
                </a:lnTo>
                <a:lnTo>
                  <a:pt x="529069" y="175958"/>
                </a:lnTo>
                <a:lnTo>
                  <a:pt x="522871" y="184848"/>
                </a:lnTo>
                <a:lnTo>
                  <a:pt x="520611" y="195745"/>
                </a:lnTo>
                <a:lnTo>
                  <a:pt x="520611" y="519709"/>
                </a:lnTo>
                <a:lnTo>
                  <a:pt x="355549" y="679284"/>
                </a:lnTo>
                <a:lnTo>
                  <a:pt x="349186" y="688543"/>
                </a:lnTo>
                <a:lnTo>
                  <a:pt x="347065" y="699058"/>
                </a:lnTo>
                <a:lnTo>
                  <a:pt x="349186" y="709587"/>
                </a:lnTo>
                <a:lnTo>
                  <a:pt x="355549" y="718832"/>
                </a:lnTo>
                <a:lnTo>
                  <a:pt x="361200" y="724293"/>
                </a:lnTo>
                <a:lnTo>
                  <a:pt x="368592" y="727024"/>
                </a:lnTo>
                <a:lnTo>
                  <a:pt x="383400" y="727024"/>
                </a:lnTo>
                <a:lnTo>
                  <a:pt x="390791" y="724293"/>
                </a:lnTo>
                <a:lnTo>
                  <a:pt x="575398" y="545820"/>
                </a:lnTo>
                <a:lnTo>
                  <a:pt x="578446" y="538708"/>
                </a:lnTo>
                <a:lnTo>
                  <a:pt x="578446" y="195745"/>
                </a:lnTo>
                <a:close/>
              </a:path>
              <a:path w="1279525" h="1236979">
                <a:moveTo>
                  <a:pt x="1046810" y="759053"/>
                </a:moveTo>
                <a:lnTo>
                  <a:pt x="1044524" y="748106"/>
                </a:lnTo>
                <a:lnTo>
                  <a:pt x="1038301" y="739165"/>
                </a:lnTo>
                <a:lnTo>
                  <a:pt x="1029055" y="733145"/>
                </a:lnTo>
                <a:lnTo>
                  <a:pt x="1017739" y="730948"/>
                </a:lnTo>
                <a:lnTo>
                  <a:pt x="959573" y="730948"/>
                </a:lnTo>
                <a:lnTo>
                  <a:pt x="959573" y="702830"/>
                </a:lnTo>
                <a:lnTo>
                  <a:pt x="957287" y="691870"/>
                </a:lnTo>
                <a:lnTo>
                  <a:pt x="951064" y="682942"/>
                </a:lnTo>
                <a:lnTo>
                  <a:pt x="941819" y="676922"/>
                </a:lnTo>
                <a:lnTo>
                  <a:pt x="930503" y="674712"/>
                </a:lnTo>
                <a:lnTo>
                  <a:pt x="919175" y="676922"/>
                </a:lnTo>
                <a:lnTo>
                  <a:pt x="909929" y="682942"/>
                </a:lnTo>
                <a:lnTo>
                  <a:pt x="903693" y="691870"/>
                </a:lnTo>
                <a:lnTo>
                  <a:pt x="901420" y="702830"/>
                </a:lnTo>
                <a:lnTo>
                  <a:pt x="901420" y="732358"/>
                </a:lnTo>
                <a:lnTo>
                  <a:pt x="867029" y="743458"/>
                </a:lnTo>
                <a:lnTo>
                  <a:pt x="839355" y="764882"/>
                </a:lnTo>
                <a:lnTo>
                  <a:pt x="820889" y="794296"/>
                </a:lnTo>
                <a:lnTo>
                  <a:pt x="814184" y="829335"/>
                </a:lnTo>
                <a:lnTo>
                  <a:pt x="822198" y="867600"/>
                </a:lnTo>
                <a:lnTo>
                  <a:pt x="844029" y="898880"/>
                </a:lnTo>
                <a:lnTo>
                  <a:pt x="876388" y="919988"/>
                </a:lnTo>
                <a:lnTo>
                  <a:pt x="915962" y="927735"/>
                </a:lnTo>
                <a:lnTo>
                  <a:pt x="945045" y="927735"/>
                </a:lnTo>
                <a:lnTo>
                  <a:pt x="961986" y="931049"/>
                </a:lnTo>
                <a:lnTo>
                  <a:pt x="975855" y="940092"/>
                </a:lnTo>
                <a:lnTo>
                  <a:pt x="985215" y="953490"/>
                </a:lnTo>
                <a:lnTo>
                  <a:pt x="988656" y="969899"/>
                </a:lnTo>
                <a:lnTo>
                  <a:pt x="985215" y="986294"/>
                </a:lnTo>
                <a:lnTo>
                  <a:pt x="975855" y="999705"/>
                </a:lnTo>
                <a:lnTo>
                  <a:pt x="961986" y="1008748"/>
                </a:lnTo>
                <a:lnTo>
                  <a:pt x="945045" y="1012075"/>
                </a:lnTo>
                <a:lnTo>
                  <a:pt x="843267" y="1012075"/>
                </a:lnTo>
                <a:lnTo>
                  <a:pt x="831938" y="1014272"/>
                </a:lnTo>
                <a:lnTo>
                  <a:pt x="822706" y="1020292"/>
                </a:lnTo>
                <a:lnTo>
                  <a:pt x="816470" y="1029233"/>
                </a:lnTo>
                <a:lnTo>
                  <a:pt x="814197" y="1040180"/>
                </a:lnTo>
                <a:lnTo>
                  <a:pt x="816470" y="1051128"/>
                </a:lnTo>
                <a:lnTo>
                  <a:pt x="822706" y="1060069"/>
                </a:lnTo>
                <a:lnTo>
                  <a:pt x="831938" y="1066088"/>
                </a:lnTo>
                <a:lnTo>
                  <a:pt x="843267" y="1068298"/>
                </a:lnTo>
                <a:lnTo>
                  <a:pt x="901420" y="1068298"/>
                </a:lnTo>
                <a:lnTo>
                  <a:pt x="901420" y="1096403"/>
                </a:lnTo>
                <a:lnTo>
                  <a:pt x="903693" y="1107351"/>
                </a:lnTo>
                <a:lnTo>
                  <a:pt x="909929" y="1116291"/>
                </a:lnTo>
                <a:lnTo>
                  <a:pt x="919175" y="1122311"/>
                </a:lnTo>
                <a:lnTo>
                  <a:pt x="930503" y="1124521"/>
                </a:lnTo>
                <a:lnTo>
                  <a:pt x="941819" y="1122311"/>
                </a:lnTo>
                <a:lnTo>
                  <a:pt x="951064" y="1116291"/>
                </a:lnTo>
                <a:lnTo>
                  <a:pt x="957287" y="1107351"/>
                </a:lnTo>
                <a:lnTo>
                  <a:pt x="959573" y="1096403"/>
                </a:lnTo>
                <a:lnTo>
                  <a:pt x="959573" y="1066876"/>
                </a:lnTo>
                <a:lnTo>
                  <a:pt x="993952" y="1055763"/>
                </a:lnTo>
                <a:lnTo>
                  <a:pt x="1021638" y="1034338"/>
                </a:lnTo>
                <a:lnTo>
                  <a:pt x="1040091" y="1004938"/>
                </a:lnTo>
                <a:lnTo>
                  <a:pt x="1046810" y="969899"/>
                </a:lnTo>
                <a:lnTo>
                  <a:pt x="1038796" y="931633"/>
                </a:lnTo>
                <a:lnTo>
                  <a:pt x="1016965" y="900366"/>
                </a:lnTo>
                <a:lnTo>
                  <a:pt x="984618" y="879259"/>
                </a:lnTo>
                <a:lnTo>
                  <a:pt x="945045" y="871512"/>
                </a:lnTo>
                <a:lnTo>
                  <a:pt x="915962" y="871512"/>
                </a:lnTo>
                <a:lnTo>
                  <a:pt x="899007" y="868184"/>
                </a:lnTo>
                <a:lnTo>
                  <a:pt x="885139" y="859142"/>
                </a:lnTo>
                <a:lnTo>
                  <a:pt x="875779" y="845743"/>
                </a:lnTo>
                <a:lnTo>
                  <a:pt x="872350" y="829348"/>
                </a:lnTo>
                <a:lnTo>
                  <a:pt x="875779" y="812939"/>
                </a:lnTo>
                <a:lnTo>
                  <a:pt x="885139" y="799528"/>
                </a:lnTo>
                <a:lnTo>
                  <a:pt x="899007" y="790486"/>
                </a:lnTo>
                <a:lnTo>
                  <a:pt x="915962" y="787171"/>
                </a:lnTo>
                <a:lnTo>
                  <a:pt x="1017739" y="787171"/>
                </a:lnTo>
                <a:lnTo>
                  <a:pt x="1029055" y="784961"/>
                </a:lnTo>
                <a:lnTo>
                  <a:pt x="1038301" y="778941"/>
                </a:lnTo>
                <a:lnTo>
                  <a:pt x="1044524" y="770001"/>
                </a:lnTo>
                <a:lnTo>
                  <a:pt x="1046810" y="759053"/>
                </a:lnTo>
                <a:close/>
              </a:path>
              <a:path w="1279525" h="1236979">
                <a:moveTo>
                  <a:pt x="1279436" y="899604"/>
                </a:moveTo>
                <a:lnTo>
                  <a:pt x="1276096" y="852868"/>
                </a:lnTo>
                <a:lnTo>
                  <a:pt x="1266367" y="808088"/>
                </a:lnTo>
                <a:lnTo>
                  <a:pt x="1250721" y="765683"/>
                </a:lnTo>
                <a:lnTo>
                  <a:pt x="1229588" y="726097"/>
                </a:lnTo>
                <a:lnTo>
                  <a:pt x="1221270" y="714552"/>
                </a:lnTo>
                <a:lnTo>
                  <a:pt x="1221270" y="899604"/>
                </a:lnTo>
                <a:lnTo>
                  <a:pt x="1217460" y="945146"/>
                </a:lnTo>
                <a:lnTo>
                  <a:pt x="1206423" y="988364"/>
                </a:lnTo>
                <a:lnTo>
                  <a:pt x="1188770" y="1028687"/>
                </a:lnTo>
                <a:lnTo>
                  <a:pt x="1165098" y="1065530"/>
                </a:lnTo>
                <a:lnTo>
                  <a:pt x="1136002" y="1098308"/>
                </a:lnTo>
                <a:lnTo>
                  <a:pt x="1102106" y="1126426"/>
                </a:lnTo>
                <a:lnTo>
                  <a:pt x="1064006" y="1149311"/>
                </a:lnTo>
                <a:lnTo>
                  <a:pt x="1022299" y="1166393"/>
                </a:lnTo>
                <a:lnTo>
                  <a:pt x="977595" y="1177061"/>
                </a:lnTo>
                <a:lnTo>
                  <a:pt x="930490" y="1180744"/>
                </a:lnTo>
                <a:lnTo>
                  <a:pt x="883386" y="1177061"/>
                </a:lnTo>
                <a:lnTo>
                  <a:pt x="838682" y="1166393"/>
                </a:lnTo>
                <a:lnTo>
                  <a:pt x="796975" y="1149311"/>
                </a:lnTo>
                <a:lnTo>
                  <a:pt x="758875" y="1126426"/>
                </a:lnTo>
                <a:lnTo>
                  <a:pt x="724979" y="1098308"/>
                </a:lnTo>
                <a:lnTo>
                  <a:pt x="695896" y="1065530"/>
                </a:lnTo>
                <a:lnTo>
                  <a:pt x="672223" y="1028687"/>
                </a:lnTo>
                <a:lnTo>
                  <a:pt x="664946" y="1012063"/>
                </a:lnTo>
                <a:lnTo>
                  <a:pt x="654558" y="988364"/>
                </a:lnTo>
                <a:lnTo>
                  <a:pt x="643521" y="945146"/>
                </a:lnTo>
                <a:lnTo>
                  <a:pt x="639711" y="899604"/>
                </a:lnTo>
                <a:lnTo>
                  <a:pt x="643521" y="854075"/>
                </a:lnTo>
                <a:lnTo>
                  <a:pt x="654558" y="810844"/>
                </a:lnTo>
                <a:lnTo>
                  <a:pt x="672223" y="770534"/>
                </a:lnTo>
                <a:lnTo>
                  <a:pt x="695896" y="733691"/>
                </a:lnTo>
                <a:lnTo>
                  <a:pt x="724979" y="700913"/>
                </a:lnTo>
                <a:lnTo>
                  <a:pt x="758875" y="672795"/>
                </a:lnTo>
                <a:lnTo>
                  <a:pt x="796975" y="649909"/>
                </a:lnTo>
                <a:lnTo>
                  <a:pt x="838682" y="632841"/>
                </a:lnTo>
                <a:lnTo>
                  <a:pt x="883386" y="622173"/>
                </a:lnTo>
                <a:lnTo>
                  <a:pt x="930490" y="618477"/>
                </a:lnTo>
                <a:lnTo>
                  <a:pt x="977595" y="622173"/>
                </a:lnTo>
                <a:lnTo>
                  <a:pt x="1022299" y="632841"/>
                </a:lnTo>
                <a:lnTo>
                  <a:pt x="1064006" y="649909"/>
                </a:lnTo>
                <a:lnTo>
                  <a:pt x="1102106" y="672795"/>
                </a:lnTo>
                <a:lnTo>
                  <a:pt x="1136002" y="700913"/>
                </a:lnTo>
                <a:lnTo>
                  <a:pt x="1165098" y="733691"/>
                </a:lnTo>
                <a:lnTo>
                  <a:pt x="1188770" y="770534"/>
                </a:lnTo>
                <a:lnTo>
                  <a:pt x="1206423" y="810844"/>
                </a:lnTo>
                <a:lnTo>
                  <a:pt x="1217460" y="854075"/>
                </a:lnTo>
                <a:lnTo>
                  <a:pt x="1221270" y="899604"/>
                </a:lnTo>
                <a:lnTo>
                  <a:pt x="1221270" y="714552"/>
                </a:lnTo>
                <a:lnTo>
                  <a:pt x="1172667" y="657098"/>
                </a:lnTo>
                <a:lnTo>
                  <a:pt x="1137793" y="628548"/>
                </a:lnTo>
                <a:lnTo>
                  <a:pt x="1099235" y="604532"/>
                </a:lnTo>
                <a:lnTo>
                  <a:pt x="1101598" y="586371"/>
                </a:lnTo>
                <a:lnTo>
                  <a:pt x="1102144" y="580898"/>
                </a:lnTo>
                <a:lnTo>
                  <a:pt x="1103401" y="568579"/>
                </a:lnTo>
                <a:lnTo>
                  <a:pt x="1104557" y="551167"/>
                </a:lnTo>
                <a:lnTo>
                  <a:pt x="1102931" y="488137"/>
                </a:lnTo>
                <a:lnTo>
                  <a:pt x="1096949" y="443179"/>
                </a:lnTo>
                <a:lnTo>
                  <a:pt x="1087183" y="399478"/>
                </a:lnTo>
                <a:lnTo>
                  <a:pt x="1073797" y="357162"/>
                </a:lnTo>
                <a:lnTo>
                  <a:pt x="1056957" y="316407"/>
                </a:lnTo>
                <a:lnTo>
                  <a:pt x="1046810" y="296722"/>
                </a:lnTo>
                <a:lnTo>
                  <a:pt x="1046810" y="534149"/>
                </a:lnTo>
                <a:lnTo>
                  <a:pt x="1046607" y="545515"/>
                </a:lnTo>
                <a:lnTo>
                  <a:pt x="1046010" y="557110"/>
                </a:lnTo>
                <a:lnTo>
                  <a:pt x="1045070" y="568909"/>
                </a:lnTo>
                <a:lnTo>
                  <a:pt x="1043863" y="580898"/>
                </a:lnTo>
                <a:lnTo>
                  <a:pt x="1016711" y="572985"/>
                </a:lnTo>
                <a:lnTo>
                  <a:pt x="988720" y="567131"/>
                </a:lnTo>
                <a:lnTo>
                  <a:pt x="959954" y="563511"/>
                </a:lnTo>
                <a:lnTo>
                  <a:pt x="930490" y="562267"/>
                </a:lnTo>
                <a:lnTo>
                  <a:pt x="883208" y="565353"/>
                </a:lnTo>
                <a:lnTo>
                  <a:pt x="837831" y="574344"/>
                </a:lnTo>
                <a:lnTo>
                  <a:pt x="794804" y="588822"/>
                </a:lnTo>
                <a:lnTo>
                  <a:pt x="754519" y="608393"/>
                </a:lnTo>
                <a:lnTo>
                  <a:pt x="717397" y="632650"/>
                </a:lnTo>
                <a:lnTo>
                  <a:pt x="683869" y="661187"/>
                </a:lnTo>
                <a:lnTo>
                  <a:pt x="654354" y="693597"/>
                </a:lnTo>
                <a:lnTo>
                  <a:pt x="629272" y="729475"/>
                </a:lnTo>
                <a:lnTo>
                  <a:pt x="609028" y="768426"/>
                </a:lnTo>
                <a:lnTo>
                  <a:pt x="594042" y="810031"/>
                </a:lnTo>
                <a:lnTo>
                  <a:pt x="584746" y="853897"/>
                </a:lnTo>
                <a:lnTo>
                  <a:pt x="581558" y="899604"/>
                </a:lnTo>
                <a:lnTo>
                  <a:pt x="582841" y="928103"/>
                </a:lnTo>
                <a:lnTo>
                  <a:pt x="586600" y="955929"/>
                </a:lnTo>
                <a:lnTo>
                  <a:pt x="592645" y="982992"/>
                </a:lnTo>
                <a:lnTo>
                  <a:pt x="600849" y="1009243"/>
                </a:lnTo>
                <a:lnTo>
                  <a:pt x="588479" y="1010412"/>
                </a:lnTo>
                <a:lnTo>
                  <a:pt x="576287" y="1011301"/>
                </a:lnTo>
                <a:lnTo>
                  <a:pt x="564286" y="1011872"/>
                </a:lnTo>
                <a:lnTo>
                  <a:pt x="552488" y="1012063"/>
                </a:lnTo>
                <a:lnTo>
                  <a:pt x="504952" y="1009878"/>
                </a:lnTo>
                <a:lnTo>
                  <a:pt x="458685" y="1003439"/>
                </a:lnTo>
                <a:lnTo>
                  <a:pt x="413880" y="992949"/>
                </a:lnTo>
                <a:lnTo>
                  <a:pt x="370763" y="978611"/>
                </a:lnTo>
                <a:lnTo>
                  <a:pt x="329526" y="960628"/>
                </a:lnTo>
                <a:lnTo>
                  <a:pt x="290398" y="939215"/>
                </a:lnTo>
                <a:lnTo>
                  <a:pt x="253568" y="914552"/>
                </a:lnTo>
                <a:lnTo>
                  <a:pt x="219265" y="886853"/>
                </a:lnTo>
                <a:lnTo>
                  <a:pt x="187680" y="856322"/>
                </a:lnTo>
                <a:lnTo>
                  <a:pt x="159029" y="823150"/>
                </a:lnTo>
                <a:lnTo>
                  <a:pt x="133515" y="787552"/>
                </a:lnTo>
                <a:lnTo>
                  <a:pt x="111353" y="749719"/>
                </a:lnTo>
                <a:lnTo>
                  <a:pt x="92760" y="709853"/>
                </a:lnTo>
                <a:lnTo>
                  <a:pt x="77939" y="668172"/>
                </a:lnTo>
                <a:lnTo>
                  <a:pt x="67081" y="624852"/>
                </a:lnTo>
                <a:lnTo>
                  <a:pt x="60426" y="580110"/>
                </a:lnTo>
                <a:lnTo>
                  <a:pt x="58153" y="534149"/>
                </a:lnTo>
                <a:lnTo>
                  <a:pt x="60426" y="488137"/>
                </a:lnTo>
                <a:lnTo>
                  <a:pt x="67081" y="443458"/>
                </a:lnTo>
                <a:lnTo>
                  <a:pt x="77939" y="400138"/>
                </a:lnTo>
                <a:lnTo>
                  <a:pt x="92760" y="358444"/>
                </a:lnTo>
                <a:lnTo>
                  <a:pt x="111353" y="318592"/>
                </a:lnTo>
                <a:lnTo>
                  <a:pt x="133515" y="280758"/>
                </a:lnTo>
                <a:lnTo>
                  <a:pt x="159029" y="245148"/>
                </a:lnTo>
                <a:lnTo>
                  <a:pt x="187680" y="211988"/>
                </a:lnTo>
                <a:lnTo>
                  <a:pt x="219265" y="181444"/>
                </a:lnTo>
                <a:lnTo>
                  <a:pt x="253568" y="153746"/>
                </a:lnTo>
                <a:lnTo>
                  <a:pt x="290398" y="129095"/>
                </a:lnTo>
                <a:lnTo>
                  <a:pt x="329526" y="107670"/>
                </a:lnTo>
                <a:lnTo>
                  <a:pt x="370763" y="89700"/>
                </a:lnTo>
                <a:lnTo>
                  <a:pt x="413880" y="75361"/>
                </a:lnTo>
                <a:lnTo>
                  <a:pt x="458685" y="64871"/>
                </a:lnTo>
                <a:lnTo>
                  <a:pt x="504952" y="58432"/>
                </a:lnTo>
                <a:lnTo>
                  <a:pt x="552488" y="56235"/>
                </a:lnTo>
                <a:lnTo>
                  <a:pt x="600024" y="58432"/>
                </a:lnTo>
                <a:lnTo>
                  <a:pt x="646290" y="64871"/>
                </a:lnTo>
                <a:lnTo>
                  <a:pt x="691095" y="75361"/>
                </a:lnTo>
                <a:lnTo>
                  <a:pt x="734212" y="89700"/>
                </a:lnTo>
                <a:lnTo>
                  <a:pt x="775436" y="107670"/>
                </a:lnTo>
                <a:lnTo>
                  <a:pt x="814578" y="129095"/>
                </a:lnTo>
                <a:lnTo>
                  <a:pt x="851395" y="153746"/>
                </a:lnTo>
                <a:lnTo>
                  <a:pt x="885710" y="181444"/>
                </a:lnTo>
                <a:lnTo>
                  <a:pt x="917295" y="211988"/>
                </a:lnTo>
                <a:lnTo>
                  <a:pt x="945946" y="245148"/>
                </a:lnTo>
                <a:lnTo>
                  <a:pt x="971448" y="280758"/>
                </a:lnTo>
                <a:lnTo>
                  <a:pt x="993609" y="318592"/>
                </a:lnTo>
                <a:lnTo>
                  <a:pt x="1012202" y="358444"/>
                </a:lnTo>
                <a:lnTo>
                  <a:pt x="1027036" y="400138"/>
                </a:lnTo>
                <a:lnTo>
                  <a:pt x="1037882" y="443458"/>
                </a:lnTo>
                <a:lnTo>
                  <a:pt x="1044549" y="488188"/>
                </a:lnTo>
                <a:lnTo>
                  <a:pt x="1046810" y="534149"/>
                </a:lnTo>
                <a:lnTo>
                  <a:pt x="1046810" y="296722"/>
                </a:lnTo>
                <a:lnTo>
                  <a:pt x="1013599" y="240220"/>
                </a:lnTo>
                <a:lnTo>
                  <a:pt x="987412" y="205105"/>
                </a:lnTo>
                <a:lnTo>
                  <a:pt x="958443" y="172212"/>
                </a:lnTo>
                <a:lnTo>
                  <a:pt x="926858" y="141668"/>
                </a:lnTo>
                <a:lnTo>
                  <a:pt x="892822" y="113665"/>
                </a:lnTo>
                <a:lnTo>
                  <a:pt x="856513" y="88341"/>
                </a:lnTo>
                <a:lnTo>
                  <a:pt x="818083" y="65874"/>
                </a:lnTo>
                <a:lnTo>
                  <a:pt x="798080" y="56235"/>
                </a:lnTo>
                <a:lnTo>
                  <a:pt x="777709" y="46418"/>
                </a:lnTo>
                <a:lnTo>
                  <a:pt x="735558" y="30137"/>
                </a:lnTo>
                <a:lnTo>
                  <a:pt x="691794" y="17195"/>
                </a:lnTo>
                <a:lnTo>
                  <a:pt x="646582" y="7759"/>
                </a:lnTo>
                <a:lnTo>
                  <a:pt x="600087" y="1968"/>
                </a:lnTo>
                <a:lnTo>
                  <a:pt x="552488" y="0"/>
                </a:lnTo>
                <a:lnTo>
                  <a:pt x="504888" y="1968"/>
                </a:lnTo>
                <a:lnTo>
                  <a:pt x="458393" y="7759"/>
                </a:lnTo>
                <a:lnTo>
                  <a:pt x="413181" y="17195"/>
                </a:lnTo>
                <a:lnTo>
                  <a:pt x="369417" y="30137"/>
                </a:lnTo>
                <a:lnTo>
                  <a:pt x="327266" y="46418"/>
                </a:lnTo>
                <a:lnTo>
                  <a:pt x="286893" y="65874"/>
                </a:lnTo>
                <a:lnTo>
                  <a:pt x="248462" y="88341"/>
                </a:lnTo>
                <a:lnTo>
                  <a:pt x="212140" y="113665"/>
                </a:lnTo>
                <a:lnTo>
                  <a:pt x="178117" y="141668"/>
                </a:lnTo>
                <a:lnTo>
                  <a:pt x="146532" y="172212"/>
                </a:lnTo>
                <a:lnTo>
                  <a:pt x="117551" y="205105"/>
                </a:lnTo>
                <a:lnTo>
                  <a:pt x="91363" y="240220"/>
                </a:lnTo>
                <a:lnTo>
                  <a:pt x="68135" y="277368"/>
                </a:lnTo>
                <a:lnTo>
                  <a:pt x="48006" y="316407"/>
                </a:lnTo>
                <a:lnTo>
                  <a:pt x="31178" y="357162"/>
                </a:lnTo>
                <a:lnTo>
                  <a:pt x="17780" y="399478"/>
                </a:lnTo>
                <a:lnTo>
                  <a:pt x="8013" y="443179"/>
                </a:lnTo>
                <a:lnTo>
                  <a:pt x="2032" y="488188"/>
                </a:lnTo>
                <a:lnTo>
                  <a:pt x="0" y="534149"/>
                </a:lnTo>
                <a:lnTo>
                  <a:pt x="2032" y="580110"/>
                </a:lnTo>
                <a:lnTo>
                  <a:pt x="8013" y="625119"/>
                </a:lnTo>
                <a:lnTo>
                  <a:pt x="17780" y="668832"/>
                </a:lnTo>
                <a:lnTo>
                  <a:pt x="31178" y="711149"/>
                </a:lnTo>
                <a:lnTo>
                  <a:pt x="48006" y="751903"/>
                </a:lnTo>
                <a:lnTo>
                  <a:pt x="68135" y="790930"/>
                </a:lnTo>
                <a:lnTo>
                  <a:pt x="91363" y="828078"/>
                </a:lnTo>
                <a:lnTo>
                  <a:pt x="117551" y="863193"/>
                </a:lnTo>
                <a:lnTo>
                  <a:pt x="146532" y="896099"/>
                </a:lnTo>
                <a:lnTo>
                  <a:pt x="178117" y="926630"/>
                </a:lnTo>
                <a:lnTo>
                  <a:pt x="212140" y="954633"/>
                </a:lnTo>
                <a:lnTo>
                  <a:pt x="248462" y="979957"/>
                </a:lnTo>
                <a:lnTo>
                  <a:pt x="286893" y="1002423"/>
                </a:lnTo>
                <a:lnTo>
                  <a:pt x="327266" y="1021880"/>
                </a:lnTo>
                <a:lnTo>
                  <a:pt x="369417" y="1038148"/>
                </a:lnTo>
                <a:lnTo>
                  <a:pt x="413181" y="1051090"/>
                </a:lnTo>
                <a:lnTo>
                  <a:pt x="458393" y="1060538"/>
                </a:lnTo>
                <a:lnTo>
                  <a:pt x="504888" y="1066330"/>
                </a:lnTo>
                <a:lnTo>
                  <a:pt x="552488" y="1068285"/>
                </a:lnTo>
                <a:lnTo>
                  <a:pt x="570153" y="1067904"/>
                </a:lnTo>
                <a:lnTo>
                  <a:pt x="588187" y="1066787"/>
                </a:lnTo>
                <a:lnTo>
                  <a:pt x="606564" y="1065047"/>
                </a:lnTo>
                <a:lnTo>
                  <a:pt x="625284" y="1062748"/>
                </a:lnTo>
                <a:lnTo>
                  <a:pt x="650125" y="1100035"/>
                </a:lnTo>
                <a:lnTo>
                  <a:pt x="679653" y="1133754"/>
                </a:lnTo>
                <a:lnTo>
                  <a:pt x="713435" y="1163485"/>
                </a:lnTo>
                <a:lnTo>
                  <a:pt x="751027" y="1188770"/>
                </a:lnTo>
                <a:lnTo>
                  <a:pt x="791972" y="1209205"/>
                </a:lnTo>
                <a:lnTo>
                  <a:pt x="835825" y="1224343"/>
                </a:lnTo>
                <a:lnTo>
                  <a:pt x="882154" y="1233741"/>
                </a:lnTo>
                <a:lnTo>
                  <a:pt x="930503" y="1236967"/>
                </a:lnTo>
                <a:lnTo>
                  <a:pt x="977785" y="1233881"/>
                </a:lnTo>
                <a:lnTo>
                  <a:pt x="1023162" y="1224902"/>
                </a:lnTo>
                <a:lnTo>
                  <a:pt x="1066190" y="1210424"/>
                </a:lnTo>
                <a:lnTo>
                  <a:pt x="1106487" y="1190853"/>
                </a:lnTo>
                <a:lnTo>
                  <a:pt x="1121943" y="1180744"/>
                </a:lnTo>
                <a:lnTo>
                  <a:pt x="1143596" y="1166596"/>
                </a:lnTo>
                <a:lnTo>
                  <a:pt x="1177124" y="1138059"/>
                </a:lnTo>
                <a:lnTo>
                  <a:pt x="1206639" y="1105636"/>
                </a:lnTo>
                <a:lnTo>
                  <a:pt x="1231734" y="1069759"/>
                </a:lnTo>
                <a:lnTo>
                  <a:pt x="1251978" y="1030808"/>
                </a:lnTo>
                <a:lnTo>
                  <a:pt x="1266952" y="989190"/>
                </a:lnTo>
                <a:lnTo>
                  <a:pt x="1276248" y="945324"/>
                </a:lnTo>
                <a:lnTo>
                  <a:pt x="1279436" y="899604"/>
                </a:lnTo>
                <a:close/>
              </a:path>
            </a:pathLst>
          </a:custGeom>
          <a:solidFill>
            <a:srgbClr val="3A2B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2940" y="3423538"/>
            <a:ext cx="1273175" cy="1247140"/>
          </a:xfrm>
          <a:custGeom>
            <a:avLst/>
            <a:gdLst/>
            <a:ahLst/>
            <a:cxnLst/>
            <a:rect l="l" t="t" r="r" b="b"/>
            <a:pathLst>
              <a:path w="1273175" h="1247139">
                <a:moveTo>
                  <a:pt x="874877" y="623290"/>
                </a:moveTo>
                <a:lnTo>
                  <a:pt x="870026" y="576237"/>
                </a:lnTo>
                <a:lnTo>
                  <a:pt x="856107" y="532384"/>
                </a:lnTo>
                <a:lnTo>
                  <a:pt x="834072" y="492696"/>
                </a:lnTo>
                <a:lnTo>
                  <a:pt x="804913" y="458089"/>
                </a:lnTo>
                <a:lnTo>
                  <a:pt x="795337" y="450354"/>
                </a:lnTo>
                <a:lnTo>
                  <a:pt x="795337" y="623290"/>
                </a:lnTo>
                <a:lnTo>
                  <a:pt x="787222" y="672477"/>
                </a:lnTo>
                <a:lnTo>
                  <a:pt x="764616" y="715251"/>
                </a:lnTo>
                <a:lnTo>
                  <a:pt x="730161" y="749007"/>
                </a:lnTo>
                <a:lnTo>
                  <a:pt x="686511" y="771156"/>
                </a:lnTo>
                <a:lnTo>
                  <a:pt x="636270" y="779119"/>
                </a:lnTo>
                <a:lnTo>
                  <a:pt x="586041" y="771156"/>
                </a:lnTo>
                <a:lnTo>
                  <a:pt x="542378" y="749007"/>
                </a:lnTo>
                <a:lnTo>
                  <a:pt x="507936" y="715251"/>
                </a:lnTo>
                <a:lnTo>
                  <a:pt x="485330" y="672477"/>
                </a:lnTo>
                <a:lnTo>
                  <a:pt x="477202" y="623290"/>
                </a:lnTo>
                <a:lnTo>
                  <a:pt x="485330" y="574103"/>
                </a:lnTo>
                <a:lnTo>
                  <a:pt x="507936" y="531329"/>
                </a:lnTo>
                <a:lnTo>
                  <a:pt x="542378" y="497586"/>
                </a:lnTo>
                <a:lnTo>
                  <a:pt x="586041" y="475424"/>
                </a:lnTo>
                <a:lnTo>
                  <a:pt x="636270" y="467474"/>
                </a:lnTo>
                <a:lnTo>
                  <a:pt x="686511" y="475424"/>
                </a:lnTo>
                <a:lnTo>
                  <a:pt x="730161" y="497586"/>
                </a:lnTo>
                <a:lnTo>
                  <a:pt x="764616" y="531329"/>
                </a:lnTo>
                <a:lnTo>
                  <a:pt x="787222" y="574103"/>
                </a:lnTo>
                <a:lnTo>
                  <a:pt x="795337" y="623290"/>
                </a:lnTo>
                <a:lnTo>
                  <a:pt x="795337" y="450354"/>
                </a:lnTo>
                <a:lnTo>
                  <a:pt x="769594" y="429526"/>
                </a:lnTo>
                <a:lnTo>
                  <a:pt x="729068" y="407949"/>
                </a:lnTo>
                <a:lnTo>
                  <a:pt x="684301" y="394309"/>
                </a:lnTo>
                <a:lnTo>
                  <a:pt x="636270" y="389559"/>
                </a:lnTo>
                <a:lnTo>
                  <a:pt x="588251" y="394309"/>
                </a:lnTo>
                <a:lnTo>
                  <a:pt x="543483" y="407949"/>
                </a:lnTo>
                <a:lnTo>
                  <a:pt x="502958" y="429526"/>
                </a:lnTo>
                <a:lnTo>
                  <a:pt x="467626" y="458089"/>
                </a:lnTo>
                <a:lnTo>
                  <a:pt x="438467" y="492696"/>
                </a:lnTo>
                <a:lnTo>
                  <a:pt x="416445" y="532384"/>
                </a:lnTo>
                <a:lnTo>
                  <a:pt x="402526" y="576237"/>
                </a:lnTo>
                <a:lnTo>
                  <a:pt x="397662" y="623290"/>
                </a:lnTo>
                <a:lnTo>
                  <a:pt x="402526" y="670331"/>
                </a:lnTo>
                <a:lnTo>
                  <a:pt x="416445" y="714184"/>
                </a:lnTo>
                <a:lnTo>
                  <a:pt x="438467" y="753884"/>
                </a:lnTo>
                <a:lnTo>
                  <a:pt x="467626" y="788492"/>
                </a:lnTo>
                <a:lnTo>
                  <a:pt x="502958" y="817054"/>
                </a:lnTo>
                <a:lnTo>
                  <a:pt x="543483" y="838631"/>
                </a:lnTo>
                <a:lnTo>
                  <a:pt x="588251" y="852271"/>
                </a:lnTo>
                <a:lnTo>
                  <a:pt x="636270" y="857034"/>
                </a:lnTo>
                <a:lnTo>
                  <a:pt x="684301" y="852271"/>
                </a:lnTo>
                <a:lnTo>
                  <a:pt x="729068" y="838631"/>
                </a:lnTo>
                <a:lnTo>
                  <a:pt x="769594" y="817054"/>
                </a:lnTo>
                <a:lnTo>
                  <a:pt x="804913" y="788492"/>
                </a:lnTo>
                <a:lnTo>
                  <a:pt x="834072" y="753884"/>
                </a:lnTo>
                <a:lnTo>
                  <a:pt x="856107" y="714184"/>
                </a:lnTo>
                <a:lnTo>
                  <a:pt x="870026" y="670331"/>
                </a:lnTo>
                <a:lnTo>
                  <a:pt x="874877" y="623290"/>
                </a:lnTo>
                <a:close/>
              </a:path>
              <a:path w="1273175" h="1247139">
                <a:moveTo>
                  <a:pt x="1272565" y="584339"/>
                </a:moveTo>
                <a:lnTo>
                  <a:pt x="1191018" y="584339"/>
                </a:lnTo>
                <a:lnTo>
                  <a:pt x="1185506" y="537349"/>
                </a:lnTo>
                <a:lnTo>
                  <a:pt x="1176007" y="491655"/>
                </a:lnTo>
                <a:lnTo>
                  <a:pt x="1162710" y="447433"/>
                </a:lnTo>
                <a:lnTo>
                  <a:pt x="1145768" y="404850"/>
                </a:lnTo>
                <a:lnTo>
                  <a:pt x="1125385" y="364083"/>
                </a:lnTo>
                <a:lnTo>
                  <a:pt x="1113497" y="344614"/>
                </a:lnTo>
                <a:lnTo>
                  <a:pt x="1113497" y="623290"/>
                </a:lnTo>
                <a:lnTo>
                  <a:pt x="1111021" y="671017"/>
                </a:lnTo>
                <a:lnTo>
                  <a:pt x="1103782" y="717384"/>
                </a:lnTo>
                <a:lnTo>
                  <a:pt x="1092009" y="762152"/>
                </a:lnTo>
                <a:lnTo>
                  <a:pt x="1075931" y="805078"/>
                </a:lnTo>
                <a:lnTo>
                  <a:pt x="1055814" y="845934"/>
                </a:lnTo>
                <a:lnTo>
                  <a:pt x="1031887" y="884478"/>
                </a:lnTo>
                <a:lnTo>
                  <a:pt x="1004392" y="920483"/>
                </a:lnTo>
                <a:lnTo>
                  <a:pt x="973569" y="953693"/>
                </a:lnTo>
                <a:lnTo>
                  <a:pt x="939660" y="983881"/>
                </a:lnTo>
                <a:lnTo>
                  <a:pt x="902906" y="1010818"/>
                </a:lnTo>
                <a:lnTo>
                  <a:pt x="863561" y="1034262"/>
                </a:lnTo>
                <a:lnTo>
                  <a:pt x="821855" y="1053973"/>
                </a:lnTo>
                <a:lnTo>
                  <a:pt x="778040" y="1069708"/>
                </a:lnTo>
                <a:lnTo>
                  <a:pt x="732332" y="1081252"/>
                </a:lnTo>
                <a:lnTo>
                  <a:pt x="684999" y="1088339"/>
                </a:lnTo>
                <a:lnTo>
                  <a:pt x="636282" y="1090764"/>
                </a:lnTo>
                <a:lnTo>
                  <a:pt x="587552" y="1088339"/>
                </a:lnTo>
                <a:lnTo>
                  <a:pt x="540219" y="1081252"/>
                </a:lnTo>
                <a:lnTo>
                  <a:pt x="494525" y="1069708"/>
                </a:lnTo>
                <a:lnTo>
                  <a:pt x="450697" y="1053973"/>
                </a:lnTo>
                <a:lnTo>
                  <a:pt x="408990" y="1034262"/>
                </a:lnTo>
                <a:lnTo>
                  <a:pt x="369646" y="1010818"/>
                </a:lnTo>
                <a:lnTo>
                  <a:pt x="332892" y="983881"/>
                </a:lnTo>
                <a:lnTo>
                  <a:pt x="298983" y="953693"/>
                </a:lnTo>
                <a:lnTo>
                  <a:pt x="268160" y="920483"/>
                </a:lnTo>
                <a:lnTo>
                  <a:pt x="240665" y="884478"/>
                </a:lnTo>
                <a:lnTo>
                  <a:pt x="216738" y="845934"/>
                </a:lnTo>
                <a:lnTo>
                  <a:pt x="196621" y="805078"/>
                </a:lnTo>
                <a:lnTo>
                  <a:pt x="180555" y="762152"/>
                </a:lnTo>
                <a:lnTo>
                  <a:pt x="168770" y="717384"/>
                </a:lnTo>
                <a:lnTo>
                  <a:pt x="161531" y="671017"/>
                </a:lnTo>
                <a:lnTo>
                  <a:pt x="159067" y="623290"/>
                </a:lnTo>
                <a:lnTo>
                  <a:pt x="161531" y="575564"/>
                </a:lnTo>
                <a:lnTo>
                  <a:pt x="168770" y="529196"/>
                </a:lnTo>
                <a:lnTo>
                  <a:pt x="180555" y="484428"/>
                </a:lnTo>
                <a:lnTo>
                  <a:pt x="196621" y="441502"/>
                </a:lnTo>
                <a:lnTo>
                  <a:pt x="216738" y="400646"/>
                </a:lnTo>
                <a:lnTo>
                  <a:pt x="240665" y="362102"/>
                </a:lnTo>
                <a:lnTo>
                  <a:pt x="268160" y="326110"/>
                </a:lnTo>
                <a:lnTo>
                  <a:pt x="298983" y="292887"/>
                </a:lnTo>
                <a:lnTo>
                  <a:pt x="332892" y="262699"/>
                </a:lnTo>
                <a:lnTo>
                  <a:pt x="369646" y="235762"/>
                </a:lnTo>
                <a:lnTo>
                  <a:pt x="408990" y="212331"/>
                </a:lnTo>
                <a:lnTo>
                  <a:pt x="450697" y="192620"/>
                </a:lnTo>
                <a:lnTo>
                  <a:pt x="494525" y="176872"/>
                </a:lnTo>
                <a:lnTo>
                  <a:pt x="540219" y="165341"/>
                </a:lnTo>
                <a:lnTo>
                  <a:pt x="587552" y="158242"/>
                </a:lnTo>
                <a:lnTo>
                  <a:pt x="636282" y="155829"/>
                </a:lnTo>
                <a:lnTo>
                  <a:pt x="684999" y="158242"/>
                </a:lnTo>
                <a:lnTo>
                  <a:pt x="732332" y="165341"/>
                </a:lnTo>
                <a:lnTo>
                  <a:pt x="778040" y="176872"/>
                </a:lnTo>
                <a:lnTo>
                  <a:pt x="821855" y="192620"/>
                </a:lnTo>
                <a:lnTo>
                  <a:pt x="863561" y="212331"/>
                </a:lnTo>
                <a:lnTo>
                  <a:pt x="902906" y="235762"/>
                </a:lnTo>
                <a:lnTo>
                  <a:pt x="939660" y="262699"/>
                </a:lnTo>
                <a:lnTo>
                  <a:pt x="973569" y="292887"/>
                </a:lnTo>
                <a:lnTo>
                  <a:pt x="1004392" y="326110"/>
                </a:lnTo>
                <a:lnTo>
                  <a:pt x="1031887" y="362102"/>
                </a:lnTo>
                <a:lnTo>
                  <a:pt x="1055814" y="400646"/>
                </a:lnTo>
                <a:lnTo>
                  <a:pt x="1075931" y="441502"/>
                </a:lnTo>
                <a:lnTo>
                  <a:pt x="1092009" y="484428"/>
                </a:lnTo>
                <a:lnTo>
                  <a:pt x="1103782" y="529196"/>
                </a:lnTo>
                <a:lnTo>
                  <a:pt x="1111021" y="575564"/>
                </a:lnTo>
                <a:lnTo>
                  <a:pt x="1113497" y="623290"/>
                </a:lnTo>
                <a:lnTo>
                  <a:pt x="1113497" y="344614"/>
                </a:lnTo>
                <a:lnTo>
                  <a:pt x="1074953" y="288696"/>
                </a:lnTo>
                <a:lnTo>
                  <a:pt x="1045273" y="254419"/>
                </a:lnTo>
                <a:lnTo>
                  <a:pt x="1012850" y="222656"/>
                </a:lnTo>
                <a:lnTo>
                  <a:pt x="977861" y="193586"/>
                </a:lnTo>
                <a:lnTo>
                  <a:pt x="940485" y="167373"/>
                </a:lnTo>
                <a:lnTo>
                  <a:pt x="900899" y="144195"/>
                </a:lnTo>
                <a:lnTo>
                  <a:pt x="859282" y="124218"/>
                </a:lnTo>
                <a:lnTo>
                  <a:pt x="815809" y="107632"/>
                </a:lnTo>
                <a:lnTo>
                  <a:pt x="770661" y="94589"/>
                </a:lnTo>
                <a:lnTo>
                  <a:pt x="724014" y="85293"/>
                </a:lnTo>
                <a:lnTo>
                  <a:pt x="676046" y="79895"/>
                </a:lnTo>
                <a:lnTo>
                  <a:pt x="676046" y="0"/>
                </a:lnTo>
                <a:lnTo>
                  <a:pt x="596519" y="0"/>
                </a:lnTo>
                <a:lnTo>
                  <a:pt x="596519" y="79895"/>
                </a:lnTo>
                <a:lnTo>
                  <a:pt x="548538" y="85293"/>
                </a:lnTo>
                <a:lnTo>
                  <a:pt x="501891" y="94589"/>
                </a:lnTo>
                <a:lnTo>
                  <a:pt x="456742" y="107632"/>
                </a:lnTo>
                <a:lnTo>
                  <a:pt x="413270" y="124218"/>
                </a:lnTo>
                <a:lnTo>
                  <a:pt x="371652" y="144195"/>
                </a:lnTo>
                <a:lnTo>
                  <a:pt x="332066" y="167373"/>
                </a:lnTo>
                <a:lnTo>
                  <a:pt x="294690" y="193586"/>
                </a:lnTo>
                <a:lnTo>
                  <a:pt x="259702" y="222656"/>
                </a:lnTo>
                <a:lnTo>
                  <a:pt x="227279" y="254419"/>
                </a:lnTo>
                <a:lnTo>
                  <a:pt x="197599" y="288696"/>
                </a:lnTo>
                <a:lnTo>
                  <a:pt x="170840" y="325310"/>
                </a:lnTo>
                <a:lnTo>
                  <a:pt x="147180" y="364083"/>
                </a:lnTo>
                <a:lnTo>
                  <a:pt x="126796" y="404850"/>
                </a:lnTo>
                <a:lnTo>
                  <a:pt x="109855" y="447433"/>
                </a:lnTo>
                <a:lnTo>
                  <a:pt x="96558" y="491655"/>
                </a:lnTo>
                <a:lnTo>
                  <a:pt x="87058" y="537349"/>
                </a:lnTo>
                <a:lnTo>
                  <a:pt x="81546" y="584339"/>
                </a:lnTo>
                <a:lnTo>
                  <a:pt x="0" y="584339"/>
                </a:lnTo>
                <a:lnTo>
                  <a:pt x="0" y="662254"/>
                </a:lnTo>
                <a:lnTo>
                  <a:pt x="81546" y="662254"/>
                </a:lnTo>
                <a:lnTo>
                  <a:pt x="87058" y="709231"/>
                </a:lnTo>
                <a:lnTo>
                  <a:pt x="96558" y="754926"/>
                </a:lnTo>
                <a:lnTo>
                  <a:pt x="109855" y="799147"/>
                </a:lnTo>
                <a:lnTo>
                  <a:pt x="126796" y="841730"/>
                </a:lnTo>
                <a:lnTo>
                  <a:pt x="147180" y="882497"/>
                </a:lnTo>
                <a:lnTo>
                  <a:pt x="170840" y="921270"/>
                </a:lnTo>
                <a:lnTo>
                  <a:pt x="197599" y="957884"/>
                </a:lnTo>
                <a:lnTo>
                  <a:pt x="227279" y="992162"/>
                </a:lnTo>
                <a:lnTo>
                  <a:pt x="259702" y="1023924"/>
                </a:lnTo>
                <a:lnTo>
                  <a:pt x="294690" y="1052995"/>
                </a:lnTo>
                <a:lnTo>
                  <a:pt x="332066" y="1079207"/>
                </a:lnTo>
                <a:lnTo>
                  <a:pt x="371652" y="1102398"/>
                </a:lnTo>
                <a:lnTo>
                  <a:pt x="413270" y="1122362"/>
                </a:lnTo>
                <a:lnTo>
                  <a:pt x="456742" y="1138961"/>
                </a:lnTo>
                <a:lnTo>
                  <a:pt x="501891" y="1151991"/>
                </a:lnTo>
                <a:lnTo>
                  <a:pt x="548538" y="1161300"/>
                </a:lnTo>
                <a:lnTo>
                  <a:pt x="596519" y="1166698"/>
                </a:lnTo>
                <a:lnTo>
                  <a:pt x="596519" y="1246581"/>
                </a:lnTo>
                <a:lnTo>
                  <a:pt x="676046" y="1246581"/>
                </a:lnTo>
                <a:lnTo>
                  <a:pt x="676046" y="1166698"/>
                </a:lnTo>
                <a:lnTo>
                  <a:pt x="724014" y="1161300"/>
                </a:lnTo>
                <a:lnTo>
                  <a:pt x="770661" y="1151991"/>
                </a:lnTo>
                <a:lnTo>
                  <a:pt x="815809" y="1138961"/>
                </a:lnTo>
                <a:lnTo>
                  <a:pt x="859282" y="1122362"/>
                </a:lnTo>
                <a:lnTo>
                  <a:pt x="900899" y="1102398"/>
                </a:lnTo>
                <a:lnTo>
                  <a:pt x="940485" y="1079207"/>
                </a:lnTo>
                <a:lnTo>
                  <a:pt x="977861" y="1052995"/>
                </a:lnTo>
                <a:lnTo>
                  <a:pt x="1012850" y="1023924"/>
                </a:lnTo>
                <a:lnTo>
                  <a:pt x="1045273" y="992162"/>
                </a:lnTo>
                <a:lnTo>
                  <a:pt x="1074953" y="957884"/>
                </a:lnTo>
                <a:lnTo>
                  <a:pt x="1101725" y="921270"/>
                </a:lnTo>
                <a:lnTo>
                  <a:pt x="1125385" y="882497"/>
                </a:lnTo>
                <a:lnTo>
                  <a:pt x="1145768" y="841730"/>
                </a:lnTo>
                <a:lnTo>
                  <a:pt x="1162710" y="799147"/>
                </a:lnTo>
                <a:lnTo>
                  <a:pt x="1176007" y="754913"/>
                </a:lnTo>
                <a:lnTo>
                  <a:pt x="1185506" y="709231"/>
                </a:lnTo>
                <a:lnTo>
                  <a:pt x="1191018" y="662241"/>
                </a:lnTo>
                <a:lnTo>
                  <a:pt x="1272565" y="662241"/>
                </a:lnTo>
                <a:lnTo>
                  <a:pt x="1272565" y="584339"/>
                </a:lnTo>
                <a:close/>
              </a:path>
            </a:pathLst>
          </a:custGeom>
          <a:solidFill>
            <a:srgbClr val="3A2B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816164" y="5873764"/>
            <a:ext cx="9074156" cy="13792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i="1" spc="-55" dirty="0">
                <a:solidFill>
                  <a:srgbClr val="00426A"/>
                </a:solidFill>
                <a:latin typeface="Segoe UI"/>
                <a:cs typeface="Segoe UI"/>
              </a:rPr>
              <a:t>“Honestly, </a:t>
            </a:r>
            <a:r>
              <a:rPr i="1" dirty="0">
                <a:solidFill>
                  <a:srgbClr val="00426A"/>
                </a:solidFill>
                <a:latin typeface="Segoe UI"/>
                <a:cs typeface="Segoe UI"/>
              </a:rPr>
              <a:t>I </a:t>
            </a:r>
            <a:r>
              <a:rPr i="1" spc="-45" dirty="0">
                <a:solidFill>
                  <a:srgbClr val="00426A"/>
                </a:solidFill>
                <a:latin typeface="Segoe UI"/>
                <a:cs typeface="Segoe UI"/>
              </a:rPr>
              <a:t>think </a:t>
            </a:r>
            <a:r>
              <a:rPr i="1" spc="-35" dirty="0">
                <a:solidFill>
                  <a:srgbClr val="00426A"/>
                </a:solidFill>
                <a:latin typeface="Segoe UI"/>
                <a:cs typeface="Segoe UI"/>
              </a:rPr>
              <a:t>the most </a:t>
            </a:r>
            <a:r>
              <a:rPr i="1" spc="-50" dirty="0">
                <a:solidFill>
                  <a:srgbClr val="00426A"/>
                </a:solidFill>
                <a:latin typeface="Segoe UI"/>
                <a:cs typeface="Segoe UI"/>
              </a:rPr>
              <a:t>valuable information </a:t>
            </a:r>
            <a:r>
              <a:rPr i="1" spc="-35" dirty="0">
                <a:solidFill>
                  <a:srgbClr val="00426A"/>
                </a:solidFill>
                <a:latin typeface="Segoe UI"/>
                <a:cs typeface="Segoe UI"/>
              </a:rPr>
              <a:t>(based </a:t>
            </a:r>
            <a:r>
              <a:rPr i="1" spc="-25" dirty="0">
                <a:solidFill>
                  <a:srgbClr val="00426A"/>
                </a:solidFill>
                <a:latin typeface="Segoe UI"/>
                <a:cs typeface="Segoe UI"/>
              </a:rPr>
              <a:t>on </a:t>
            </a:r>
            <a:r>
              <a:rPr i="1" spc="-35" dirty="0">
                <a:solidFill>
                  <a:srgbClr val="00426A"/>
                </a:solidFill>
                <a:latin typeface="Segoe UI"/>
                <a:cs typeface="Segoe UI"/>
              </a:rPr>
              <a:t>my </a:t>
            </a:r>
            <a:r>
              <a:rPr i="1" spc="-50" dirty="0">
                <a:solidFill>
                  <a:srgbClr val="00426A"/>
                </a:solidFill>
                <a:latin typeface="Segoe UI"/>
                <a:cs typeface="Segoe UI"/>
              </a:rPr>
              <a:t>role) </a:t>
            </a:r>
            <a:r>
              <a:rPr i="1" spc="-30" dirty="0">
                <a:solidFill>
                  <a:srgbClr val="00426A"/>
                </a:solidFill>
                <a:latin typeface="Segoe UI"/>
                <a:cs typeface="Segoe UI"/>
              </a:rPr>
              <a:t>is </a:t>
            </a:r>
            <a:r>
              <a:rPr i="1" spc="-45" dirty="0">
                <a:solidFill>
                  <a:srgbClr val="00426A"/>
                </a:solidFill>
                <a:latin typeface="Segoe UI"/>
                <a:cs typeface="Segoe UI"/>
              </a:rPr>
              <a:t>that </a:t>
            </a:r>
            <a:r>
              <a:rPr i="1" spc="-40" dirty="0">
                <a:solidFill>
                  <a:srgbClr val="00426A"/>
                </a:solidFill>
                <a:latin typeface="Segoe UI"/>
                <a:cs typeface="Segoe UI"/>
              </a:rPr>
              <a:t> seeing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40" dirty="0">
                <a:solidFill>
                  <a:srgbClr val="00426A"/>
                </a:solidFill>
                <a:latin typeface="Segoe UI"/>
                <a:cs typeface="Segoe UI"/>
              </a:rPr>
              <a:t>what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45" dirty="0">
                <a:solidFill>
                  <a:srgbClr val="00426A"/>
                </a:solidFill>
                <a:latin typeface="Segoe UI"/>
                <a:cs typeface="Segoe UI"/>
              </a:rPr>
              <a:t>Microsoft</a:t>
            </a:r>
            <a:r>
              <a:rPr i="1" spc="-60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30" dirty="0">
                <a:solidFill>
                  <a:srgbClr val="00426A"/>
                </a:solidFill>
                <a:latin typeface="Segoe UI"/>
                <a:cs typeface="Segoe UI"/>
              </a:rPr>
              <a:t>is</a:t>
            </a:r>
            <a:r>
              <a:rPr i="1" spc="-70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40" dirty="0">
                <a:solidFill>
                  <a:srgbClr val="00426A"/>
                </a:solidFill>
                <a:latin typeface="Segoe UI"/>
                <a:cs typeface="Segoe UI"/>
              </a:rPr>
              <a:t>focused</a:t>
            </a:r>
            <a:r>
              <a:rPr i="1" spc="-60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25" dirty="0">
                <a:solidFill>
                  <a:srgbClr val="00426A"/>
                </a:solidFill>
                <a:latin typeface="Segoe UI"/>
                <a:cs typeface="Segoe UI"/>
              </a:rPr>
              <a:t>on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45" dirty="0">
                <a:solidFill>
                  <a:srgbClr val="00426A"/>
                </a:solidFill>
                <a:latin typeface="Segoe UI"/>
                <a:cs typeface="Segoe UI"/>
              </a:rPr>
              <a:t>gives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35" dirty="0">
                <a:solidFill>
                  <a:srgbClr val="00426A"/>
                </a:solidFill>
                <a:latin typeface="Segoe UI"/>
                <a:cs typeface="Segoe UI"/>
              </a:rPr>
              <a:t>some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50" dirty="0">
                <a:solidFill>
                  <a:srgbClr val="00426A"/>
                </a:solidFill>
                <a:latin typeface="Segoe UI"/>
                <a:cs typeface="Segoe UI"/>
              </a:rPr>
              <a:t>insight</a:t>
            </a:r>
            <a:r>
              <a:rPr i="1" spc="-60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50" dirty="0">
                <a:solidFill>
                  <a:srgbClr val="00426A"/>
                </a:solidFill>
                <a:latin typeface="Segoe UI"/>
                <a:cs typeface="Segoe UI"/>
              </a:rPr>
              <a:t>into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40" dirty="0">
                <a:solidFill>
                  <a:srgbClr val="00426A"/>
                </a:solidFill>
                <a:latin typeface="Segoe UI"/>
                <a:cs typeface="Segoe UI"/>
              </a:rPr>
              <a:t>what</a:t>
            </a:r>
            <a:r>
              <a:rPr i="1" spc="-60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40" dirty="0">
                <a:solidFill>
                  <a:srgbClr val="00426A"/>
                </a:solidFill>
                <a:latin typeface="Segoe UI"/>
                <a:cs typeface="Segoe UI"/>
              </a:rPr>
              <a:t>they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45" dirty="0">
                <a:solidFill>
                  <a:srgbClr val="00426A"/>
                </a:solidFill>
                <a:latin typeface="Segoe UI"/>
                <a:cs typeface="Segoe UI"/>
              </a:rPr>
              <a:t>want </a:t>
            </a:r>
            <a:r>
              <a:rPr i="1" spc="-560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25" dirty="0">
                <a:solidFill>
                  <a:srgbClr val="00426A"/>
                </a:solidFill>
                <a:latin typeface="Segoe UI"/>
                <a:cs typeface="Segoe UI"/>
              </a:rPr>
              <a:t>us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25" dirty="0">
                <a:solidFill>
                  <a:srgbClr val="00426A"/>
                </a:solidFill>
                <a:latin typeface="Segoe UI"/>
                <a:cs typeface="Segoe UI"/>
              </a:rPr>
              <a:t>as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dirty="0">
                <a:solidFill>
                  <a:srgbClr val="00426A"/>
                </a:solidFill>
                <a:latin typeface="Segoe UI"/>
                <a:cs typeface="Segoe UI"/>
              </a:rPr>
              <a:t>a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35" dirty="0">
                <a:solidFill>
                  <a:srgbClr val="00426A"/>
                </a:solidFill>
                <a:latin typeface="Segoe UI"/>
                <a:cs typeface="Segoe UI"/>
              </a:rPr>
              <a:t>partner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35" dirty="0">
                <a:solidFill>
                  <a:srgbClr val="00426A"/>
                </a:solidFill>
                <a:latin typeface="Segoe UI"/>
                <a:cs typeface="Segoe UI"/>
              </a:rPr>
              <a:t>to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40" dirty="0">
                <a:solidFill>
                  <a:srgbClr val="00426A"/>
                </a:solidFill>
                <a:latin typeface="Segoe UI"/>
                <a:cs typeface="Segoe UI"/>
              </a:rPr>
              <a:t>focus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25" dirty="0">
                <a:solidFill>
                  <a:srgbClr val="00426A"/>
                </a:solidFill>
                <a:latin typeface="Segoe UI"/>
                <a:cs typeface="Segoe UI"/>
              </a:rPr>
              <a:t>on</a:t>
            </a:r>
            <a:r>
              <a:rPr i="1" spc="-60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35" dirty="0">
                <a:solidFill>
                  <a:srgbClr val="00426A"/>
                </a:solidFill>
                <a:latin typeface="Segoe UI"/>
                <a:cs typeface="Segoe UI"/>
              </a:rPr>
              <a:t>and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35" dirty="0">
                <a:solidFill>
                  <a:srgbClr val="00426A"/>
                </a:solidFill>
                <a:latin typeface="Segoe UI"/>
                <a:cs typeface="Segoe UI"/>
              </a:rPr>
              <a:t>where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45" dirty="0">
                <a:solidFill>
                  <a:srgbClr val="00426A"/>
                </a:solidFill>
                <a:latin typeface="Segoe UI"/>
                <a:cs typeface="Segoe UI"/>
              </a:rPr>
              <a:t>Microsoft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30" dirty="0">
                <a:solidFill>
                  <a:srgbClr val="00426A"/>
                </a:solidFill>
                <a:latin typeface="Segoe UI"/>
                <a:cs typeface="Segoe UI"/>
              </a:rPr>
              <a:t>is</a:t>
            </a:r>
            <a:r>
              <a:rPr i="1" spc="-6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i="1" spc="-55" dirty="0">
                <a:solidFill>
                  <a:srgbClr val="00426A"/>
                </a:solidFill>
                <a:latin typeface="Segoe UI"/>
                <a:cs typeface="Segoe UI"/>
              </a:rPr>
              <a:t>headed.”</a:t>
            </a:r>
            <a:endParaRPr i="1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300" i="1" spc="-25" dirty="0">
                <a:solidFill>
                  <a:srgbClr val="00426A"/>
                </a:solidFill>
                <a:latin typeface="Segoe UI"/>
                <a:cs typeface="Segoe UI"/>
              </a:rPr>
              <a:t>-Microsoft</a:t>
            </a:r>
            <a:r>
              <a:rPr sz="1300" i="1" spc="-55" dirty="0">
                <a:solidFill>
                  <a:srgbClr val="00426A"/>
                </a:solidFill>
                <a:latin typeface="Segoe UI"/>
                <a:cs typeface="Segoe UI"/>
              </a:rPr>
              <a:t> </a:t>
            </a:r>
            <a:r>
              <a:rPr sz="1300" i="1" spc="-25" dirty="0">
                <a:solidFill>
                  <a:srgbClr val="00426A"/>
                </a:solidFill>
                <a:latin typeface="Segoe UI"/>
                <a:cs typeface="Segoe UI"/>
              </a:rPr>
              <a:t>partner</a:t>
            </a:r>
            <a:endParaRPr sz="13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882" y="3369540"/>
            <a:ext cx="2849878" cy="6704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400"/>
              </a:spcBef>
            </a:pPr>
            <a:r>
              <a:rPr sz="2000" b="1" spc="-15" dirty="0">
                <a:solidFill>
                  <a:srgbClr val="3A2B55"/>
                </a:solidFill>
                <a:latin typeface="SegoeUI-Semibold"/>
                <a:cs typeface="SegoeUI-Semibold"/>
              </a:rPr>
              <a:t>Check out </a:t>
            </a:r>
            <a:r>
              <a:rPr sz="2000" b="1" spc="-10" dirty="0">
                <a:solidFill>
                  <a:srgbClr val="3A2B55"/>
                </a:solidFill>
                <a:latin typeface="SegoeUI-Semibold"/>
                <a:cs typeface="SegoeUI-Semibold"/>
              </a:rPr>
              <a:t>these actual </a:t>
            </a:r>
            <a:r>
              <a:rPr sz="2000" b="1" spc="-620" dirty="0">
                <a:solidFill>
                  <a:srgbClr val="3A2B55"/>
                </a:solidFill>
                <a:latin typeface="SegoeUI-Semibold"/>
                <a:cs typeface="SegoeUI-Semibold"/>
              </a:rPr>
              <a:t> </a:t>
            </a:r>
            <a:r>
              <a:rPr sz="2000" b="1" spc="-5" dirty="0">
                <a:solidFill>
                  <a:srgbClr val="3A2B55"/>
                </a:solidFill>
                <a:latin typeface="SegoeUI-Semibold"/>
                <a:cs typeface="SegoeUI-Semibold"/>
              </a:rPr>
              <a:t>partner </a:t>
            </a:r>
            <a:r>
              <a:rPr sz="2000" b="1" spc="-15" dirty="0">
                <a:solidFill>
                  <a:srgbClr val="3A2B55"/>
                </a:solidFill>
                <a:latin typeface="SegoeUI-Semibold"/>
                <a:cs typeface="SegoeUI-Semibold"/>
              </a:rPr>
              <a:t>metrics:</a:t>
            </a:r>
            <a:endParaRPr sz="2000" dirty="0">
              <a:latin typeface="SegoeUI-Semibold"/>
              <a:cs typeface="SegoeUI-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882" y="1191140"/>
            <a:ext cx="9784442" cy="16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341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Readily</a:t>
            </a:r>
            <a:r>
              <a:rPr sz="21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available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0" dirty="0">
                <a:solidFill>
                  <a:srgbClr val="2F3D47"/>
                </a:solidFill>
                <a:latin typeface="Segoe UI"/>
                <a:cs typeface="Segoe UI"/>
              </a:rPr>
              <a:t>at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your</a:t>
            </a:r>
            <a:r>
              <a:rPr sz="21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0" dirty="0">
                <a:solidFill>
                  <a:srgbClr val="2F3D47"/>
                </a:solidFill>
                <a:latin typeface="Segoe UI"/>
                <a:cs typeface="Segoe UI"/>
              </a:rPr>
              <a:t>fingertips</a:t>
            </a:r>
            <a:r>
              <a:rPr sz="21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is</a:t>
            </a:r>
            <a:r>
              <a:rPr sz="21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customizable,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in-depth</a:t>
            </a:r>
            <a:r>
              <a:rPr sz="21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marketing,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0" dirty="0">
                <a:solidFill>
                  <a:srgbClr val="2F3D47"/>
                </a:solidFill>
                <a:latin typeface="Segoe UI"/>
                <a:cs typeface="Segoe UI"/>
              </a:rPr>
              <a:t>sales</a:t>
            </a:r>
            <a:r>
              <a:rPr sz="21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0" dirty="0">
                <a:solidFill>
                  <a:srgbClr val="2F3D47"/>
                </a:solidFill>
                <a:latin typeface="Segoe UI"/>
                <a:cs typeface="Segoe UI"/>
              </a:rPr>
              <a:t>and </a:t>
            </a:r>
            <a:r>
              <a:rPr sz="2100" spc="-53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content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with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compelling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0" dirty="0">
                <a:solidFill>
                  <a:srgbClr val="2F3D47"/>
                </a:solidFill>
                <a:latin typeface="Segoe UI"/>
                <a:cs typeface="Segoe UI"/>
              </a:rPr>
              <a:t>and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0" dirty="0">
                <a:solidFill>
                  <a:srgbClr val="2F3D47"/>
                </a:solidFill>
                <a:latin typeface="Segoe UI"/>
                <a:cs typeface="Segoe UI"/>
              </a:rPr>
              <a:t>carefully</a:t>
            </a:r>
            <a:r>
              <a:rPr sz="21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curated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0" dirty="0">
                <a:solidFill>
                  <a:srgbClr val="2F3D47"/>
                </a:solidFill>
                <a:latin typeface="Segoe UI"/>
                <a:cs typeface="Segoe UI"/>
              </a:rPr>
              <a:t>positioning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0" dirty="0">
                <a:solidFill>
                  <a:srgbClr val="2F3D47"/>
                </a:solidFill>
                <a:latin typeface="Segoe UI"/>
                <a:cs typeface="Segoe UI"/>
              </a:rPr>
              <a:t>and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messaging.</a:t>
            </a:r>
            <a:endParaRPr sz="2100" dirty="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1400"/>
              </a:spcBef>
            </a:pP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With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Partner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Marketing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20" dirty="0">
                <a:solidFill>
                  <a:srgbClr val="2F3D47"/>
                </a:solidFill>
                <a:latin typeface="Segoe UI"/>
                <a:cs typeface="Segoe UI"/>
              </a:rPr>
              <a:t>Center,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it’s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easy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save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money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by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not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having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search,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find,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and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piece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together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content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from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multiple sources.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It's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also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meant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work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together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with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your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Digital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Marketing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Content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OnDemand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episodic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content;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for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example,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should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choose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substitute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one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piece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of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content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delivered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by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Digital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Marketing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Content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OnDemand,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can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easily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do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so.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Partner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Marketin</a:t>
            </a:r>
            <a:r>
              <a:rPr lang="en-US" sz="1300" spc="-15" dirty="0">
                <a:solidFill>
                  <a:srgbClr val="2F3D47"/>
                </a:solidFill>
                <a:latin typeface="Segoe UI"/>
                <a:cs typeface="Segoe UI"/>
              </a:rPr>
              <a:t>g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Center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is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designed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amplify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the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One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Microsoft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message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and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create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consistent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brand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experience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across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our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ecosystem.</a:t>
            </a:r>
            <a:endParaRPr sz="13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34817" y="5582860"/>
            <a:ext cx="237871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2990">
              <a:lnSpc>
                <a:spcPct val="100000"/>
              </a:lnSpc>
              <a:spcBef>
                <a:spcPts val="100"/>
              </a:spcBef>
            </a:pPr>
            <a:r>
              <a:rPr sz="3600" b="1" spc="-110" dirty="0">
                <a:solidFill>
                  <a:srgbClr val="3A2B55"/>
                </a:solidFill>
                <a:latin typeface="Segoe UI"/>
                <a:cs typeface="Segoe UI"/>
              </a:rPr>
              <a:t>70%</a:t>
            </a:r>
            <a:endParaRPr sz="36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Say</a:t>
            </a:r>
            <a:r>
              <a:rPr sz="1400" b="1" spc="-20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5" dirty="0">
                <a:solidFill>
                  <a:srgbClr val="2F3D47"/>
                </a:solidFill>
                <a:latin typeface="SegoeUI-Semibold"/>
                <a:cs typeface="SegoeUI-Semibold"/>
              </a:rPr>
              <a:t>it</a:t>
            </a:r>
            <a:r>
              <a:rPr sz="1400" b="1" spc="-20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saves</a:t>
            </a:r>
            <a:r>
              <a:rPr sz="1400" b="1" spc="-20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time</a:t>
            </a:r>
            <a:r>
              <a:rPr sz="1400" b="1" spc="-20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to</a:t>
            </a:r>
            <a:r>
              <a:rPr sz="1400" b="1" spc="-15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5" dirty="0">
                <a:solidFill>
                  <a:srgbClr val="2F3D47"/>
                </a:solidFill>
                <a:latin typeface="SegoeUI-Semibold"/>
                <a:cs typeface="SegoeUI-Semibold"/>
              </a:rPr>
              <a:t>market.</a:t>
            </a:r>
            <a:endParaRPr sz="1400" dirty="0">
              <a:latin typeface="SegoeUI-Semibold"/>
              <a:cs typeface="SegoeUI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900" y="5588493"/>
            <a:ext cx="2925246" cy="1254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2990">
              <a:lnSpc>
                <a:spcPct val="100000"/>
              </a:lnSpc>
              <a:spcBef>
                <a:spcPts val="100"/>
              </a:spcBef>
            </a:pPr>
            <a:r>
              <a:rPr sz="3600" b="1" spc="-210" dirty="0">
                <a:solidFill>
                  <a:srgbClr val="3A2B55"/>
                </a:solidFill>
                <a:latin typeface="Segoe UI"/>
                <a:cs typeface="Segoe UI"/>
              </a:rPr>
              <a:t>74%</a:t>
            </a:r>
            <a:endParaRPr sz="3600" dirty="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2010"/>
              </a:spcBef>
            </a:pP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Say </a:t>
            </a:r>
            <a:r>
              <a:rPr sz="1400" b="1" spc="-5" dirty="0">
                <a:solidFill>
                  <a:srgbClr val="2F3D47"/>
                </a:solidFill>
                <a:latin typeface="SegoeUI-Semibold"/>
                <a:cs typeface="SegoeUI-Semibold"/>
              </a:rPr>
              <a:t>it helps </a:t>
            </a:r>
            <a:r>
              <a:rPr sz="1400" b="1" spc="-15" dirty="0">
                <a:solidFill>
                  <a:srgbClr val="2F3D47"/>
                </a:solidFill>
                <a:latin typeface="SegoeUI-Semibold"/>
                <a:cs typeface="SegoeUI-Semibold"/>
              </a:rPr>
              <a:t>save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in their</a:t>
            </a:r>
            <a:r>
              <a:rPr lang="en-US"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marketing</a:t>
            </a:r>
            <a:r>
              <a:rPr sz="1400" b="1" spc="-15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5" dirty="0">
                <a:solidFill>
                  <a:srgbClr val="2F3D47"/>
                </a:solidFill>
                <a:latin typeface="SegoeUI-Semibold"/>
                <a:cs typeface="SegoeUI-Semibold"/>
              </a:rPr>
              <a:t>budget.</a:t>
            </a:r>
            <a:endParaRPr sz="1400" dirty="0">
              <a:latin typeface="SegoeUI-Semibold"/>
              <a:cs typeface="SegoeUI-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7405" y="5588493"/>
            <a:ext cx="2925246" cy="1469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055">
              <a:lnSpc>
                <a:spcPct val="100000"/>
              </a:lnSpc>
              <a:spcBef>
                <a:spcPts val="100"/>
              </a:spcBef>
            </a:pPr>
            <a:r>
              <a:rPr sz="3600" b="1" spc="-235" dirty="0">
                <a:solidFill>
                  <a:srgbClr val="3A2B55"/>
                </a:solidFill>
                <a:latin typeface="Segoe UI"/>
                <a:cs typeface="Segoe UI"/>
              </a:rPr>
              <a:t>75%</a:t>
            </a:r>
            <a:endParaRPr sz="3600" dirty="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1980"/>
              </a:spcBef>
            </a:pP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Say </a:t>
            </a:r>
            <a:r>
              <a:rPr sz="1400" b="1" spc="-5" dirty="0">
                <a:solidFill>
                  <a:srgbClr val="2F3D47"/>
                </a:solidFill>
                <a:latin typeface="SegoeUI-Semibold"/>
                <a:cs typeface="SegoeUI-Semibold"/>
              </a:rPr>
              <a:t>Microsoft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marketing </a:t>
            </a:r>
            <a:r>
              <a:rPr sz="1400" b="1" spc="-5" dirty="0">
                <a:solidFill>
                  <a:srgbClr val="2F3D47"/>
                </a:solidFill>
                <a:latin typeface="SegoeUI-Semibold"/>
                <a:cs typeface="SegoeUI-Semibold"/>
              </a:rPr>
              <a:t>support </a:t>
            </a:r>
            <a:r>
              <a:rPr sz="1400" b="1" spc="-400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5" dirty="0">
                <a:solidFill>
                  <a:srgbClr val="2F3D47"/>
                </a:solidFill>
                <a:latin typeface="SegoeUI-Semibold"/>
                <a:cs typeface="SegoeUI-Semibold"/>
              </a:rPr>
              <a:t>helps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to </a:t>
            </a:r>
            <a:r>
              <a:rPr sz="1400" b="1" spc="-5" dirty="0">
                <a:solidFill>
                  <a:srgbClr val="2F3D47"/>
                </a:solidFill>
                <a:latin typeface="SegoeUI-Semibold"/>
                <a:cs typeface="SegoeUI-Semibold"/>
              </a:rPr>
              <a:t>increase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revenue, </a:t>
            </a:r>
            <a:r>
              <a:rPr sz="1400" b="1" spc="-15" dirty="0">
                <a:solidFill>
                  <a:srgbClr val="2F3D47"/>
                </a:solidFill>
                <a:latin typeface="SegoeUI-Semibold"/>
                <a:cs typeface="SegoeUI-Semibold"/>
              </a:rPr>
              <a:t>save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 time </a:t>
            </a:r>
            <a:r>
              <a:rPr sz="1400" b="1" spc="-5" dirty="0">
                <a:solidFill>
                  <a:srgbClr val="2F3D47"/>
                </a:solidFill>
                <a:latin typeface="SegoeUI-Semibold"/>
                <a:cs typeface="SegoeUI-Semibold"/>
              </a:rPr>
              <a:t>and budget.</a:t>
            </a:r>
            <a:endParaRPr sz="1400" dirty="0">
              <a:latin typeface="SegoeUI-Semibold"/>
              <a:cs typeface="SegoeUI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7405" y="3375043"/>
            <a:ext cx="2849879" cy="1456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5380">
              <a:lnSpc>
                <a:spcPct val="100000"/>
              </a:lnSpc>
              <a:spcBef>
                <a:spcPts val="100"/>
              </a:spcBef>
            </a:pPr>
            <a:r>
              <a:rPr sz="3600" b="1" spc="-75" dirty="0">
                <a:solidFill>
                  <a:srgbClr val="3A2B55"/>
                </a:solidFill>
                <a:latin typeface="Segoe UI"/>
                <a:cs typeface="Segoe UI"/>
              </a:rPr>
              <a:t>60K</a:t>
            </a:r>
            <a:endParaRPr sz="3600" dirty="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1945"/>
              </a:spcBef>
            </a:pP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Approximate </a:t>
            </a:r>
            <a:r>
              <a:rPr sz="1400" b="1" spc="-5" dirty="0">
                <a:solidFill>
                  <a:srgbClr val="2F3D47"/>
                </a:solidFill>
                <a:latin typeface="SegoeUI-Semibold"/>
                <a:cs typeface="SegoeUI-Semibold"/>
              </a:rPr>
              <a:t>number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of unique </a:t>
            </a:r>
            <a:r>
              <a:rPr sz="1400" b="1" spc="-405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dirty="0">
                <a:solidFill>
                  <a:srgbClr val="2F3D47"/>
                </a:solidFill>
                <a:latin typeface="SegoeUI-Semibold"/>
                <a:cs typeface="SegoeUI-Semibold"/>
              </a:rPr>
              <a:t>partners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5" dirty="0">
                <a:solidFill>
                  <a:srgbClr val="2F3D47"/>
                </a:solidFill>
                <a:latin typeface="SegoeUI-Semibold"/>
                <a:cs typeface="SegoeUI-Semibold"/>
              </a:rPr>
              <a:t>reached</a:t>
            </a:r>
            <a:r>
              <a:rPr sz="1400" b="1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through</a:t>
            </a:r>
            <a:r>
              <a:rPr lang="en-US"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self-serve</a:t>
            </a:r>
            <a:r>
              <a:rPr sz="1400" b="1" spc="-20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marketing</a:t>
            </a:r>
            <a:r>
              <a:rPr sz="1400" b="1" spc="-15" dirty="0">
                <a:solidFill>
                  <a:srgbClr val="2F3D47"/>
                </a:solidFill>
                <a:latin typeface="SegoeUI-Semibold"/>
                <a:cs typeface="SegoeUI-Semibold"/>
              </a:rPr>
              <a:t> annually.</a:t>
            </a:r>
            <a:endParaRPr sz="1400" dirty="0">
              <a:latin typeface="SegoeUI-Semibold"/>
              <a:cs typeface="SegoeUI-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3591" y="3423780"/>
            <a:ext cx="19367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3A2B55"/>
                </a:solidFill>
                <a:latin typeface="Segoe UI"/>
                <a:cs typeface="Segoe UI"/>
              </a:rPr>
              <a:t>1</a:t>
            </a:r>
            <a:r>
              <a:rPr sz="3600" b="1" spc="-585" dirty="0">
                <a:solidFill>
                  <a:srgbClr val="3A2B55"/>
                </a:solidFill>
                <a:latin typeface="Segoe UI"/>
                <a:cs typeface="Segoe UI"/>
              </a:rPr>
              <a:t> </a:t>
            </a:r>
            <a:r>
              <a:rPr sz="3600" b="1" spc="-110" dirty="0">
                <a:solidFill>
                  <a:srgbClr val="3A2B55"/>
                </a:solidFill>
                <a:latin typeface="Segoe UI"/>
                <a:cs typeface="Segoe UI"/>
              </a:rPr>
              <a:t>M</a:t>
            </a:r>
            <a:r>
              <a:rPr sz="3600" b="1" spc="-100" dirty="0">
                <a:solidFill>
                  <a:srgbClr val="3A2B55"/>
                </a:solidFill>
                <a:latin typeface="Segoe UI"/>
                <a:cs typeface="Segoe UI"/>
              </a:rPr>
              <a:t>i</a:t>
            </a:r>
            <a:r>
              <a:rPr sz="3600" b="1" spc="-105" dirty="0">
                <a:solidFill>
                  <a:srgbClr val="3A2B55"/>
                </a:solidFill>
                <a:latin typeface="Segoe UI"/>
                <a:cs typeface="Segoe UI"/>
              </a:rPr>
              <a:t>l</a:t>
            </a:r>
            <a:r>
              <a:rPr sz="3600" b="1" spc="-100" dirty="0">
                <a:solidFill>
                  <a:srgbClr val="3A2B55"/>
                </a:solidFill>
                <a:latin typeface="Segoe UI"/>
                <a:cs typeface="Segoe UI"/>
              </a:rPr>
              <a:t>li</a:t>
            </a:r>
            <a:r>
              <a:rPr sz="3600" b="1" spc="-95" dirty="0">
                <a:solidFill>
                  <a:srgbClr val="3A2B55"/>
                </a:solidFill>
                <a:latin typeface="Segoe UI"/>
                <a:cs typeface="Segoe UI"/>
              </a:rPr>
              <a:t>o</a:t>
            </a:r>
            <a:r>
              <a:rPr sz="3600" b="1" dirty="0">
                <a:solidFill>
                  <a:srgbClr val="3A2B55"/>
                </a:solidFill>
                <a:latin typeface="Segoe UI"/>
                <a:cs typeface="Segoe UI"/>
              </a:rPr>
              <a:t>n</a:t>
            </a:r>
            <a:endParaRPr sz="3600" dirty="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53287" y="4341482"/>
            <a:ext cx="28498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2F3D47"/>
                </a:solidFill>
                <a:latin typeface="SegoeUI-Semibold"/>
                <a:cs typeface="SegoeUI-Semibold"/>
              </a:rPr>
              <a:t>Content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 downloads</a:t>
            </a:r>
            <a:r>
              <a:rPr sz="1400" b="1" spc="-5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10" dirty="0">
                <a:solidFill>
                  <a:srgbClr val="2F3D47"/>
                </a:solidFill>
                <a:latin typeface="SegoeUI-Semibold"/>
                <a:cs typeface="SegoeUI-Semibold"/>
              </a:rPr>
              <a:t>in Fiscal</a:t>
            </a:r>
            <a:r>
              <a:rPr sz="1400" b="1" spc="-5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30" dirty="0">
                <a:solidFill>
                  <a:srgbClr val="2F3D47"/>
                </a:solidFill>
                <a:latin typeface="SegoeUI-Semibold"/>
                <a:cs typeface="SegoeUI-Semibold"/>
              </a:rPr>
              <a:t>Year </a:t>
            </a:r>
            <a:r>
              <a:rPr sz="1400" b="1" spc="-400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1400" b="1" spc="-20" dirty="0">
                <a:solidFill>
                  <a:srgbClr val="2F3D47"/>
                </a:solidFill>
                <a:latin typeface="SegoeUI-Semibold"/>
                <a:cs typeface="SegoeUI-Semibold"/>
              </a:rPr>
              <a:t>2019!</a:t>
            </a:r>
            <a:endParaRPr sz="1400" dirty="0">
              <a:latin typeface="SegoeUI-Semibold"/>
              <a:cs typeface="SegoeUI-Semibol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82364" y="5335311"/>
            <a:ext cx="951230" cy="951230"/>
            <a:chOff x="857823" y="5752228"/>
            <a:chExt cx="951230" cy="951230"/>
          </a:xfrm>
        </p:grpSpPr>
        <p:sp>
          <p:nvSpPr>
            <p:cNvPr id="12" name="object 12"/>
            <p:cNvSpPr/>
            <p:nvPr/>
          </p:nvSpPr>
          <p:spPr>
            <a:xfrm>
              <a:off x="1333299" y="5752228"/>
              <a:ext cx="475615" cy="622935"/>
            </a:xfrm>
            <a:custGeom>
              <a:avLst/>
              <a:gdLst/>
              <a:ahLst/>
              <a:cxnLst/>
              <a:rect l="l" t="t" r="r" b="b"/>
              <a:pathLst>
                <a:path w="475614" h="622935">
                  <a:moveTo>
                    <a:pt x="0" y="0"/>
                  </a:moveTo>
                  <a:lnTo>
                    <a:pt x="0" y="475488"/>
                  </a:lnTo>
                  <a:lnTo>
                    <a:pt x="452221" y="622427"/>
                  </a:lnTo>
                  <a:lnTo>
                    <a:pt x="464908" y="575430"/>
                  </a:lnTo>
                  <a:lnTo>
                    <a:pt x="472643" y="528302"/>
                  </a:lnTo>
                  <a:lnTo>
                    <a:pt x="475580" y="481342"/>
                  </a:lnTo>
                  <a:lnTo>
                    <a:pt x="473872" y="434853"/>
                  </a:lnTo>
                  <a:lnTo>
                    <a:pt x="467673" y="389135"/>
                  </a:lnTo>
                  <a:lnTo>
                    <a:pt x="457136" y="344489"/>
                  </a:lnTo>
                  <a:lnTo>
                    <a:pt x="442414" y="301217"/>
                  </a:lnTo>
                  <a:lnTo>
                    <a:pt x="423662" y="259619"/>
                  </a:lnTo>
                  <a:lnTo>
                    <a:pt x="401032" y="219998"/>
                  </a:lnTo>
                  <a:lnTo>
                    <a:pt x="374678" y="182653"/>
                  </a:lnTo>
                  <a:lnTo>
                    <a:pt x="344753" y="147886"/>
                  </a:lnTo>
                  <a:lnTo>
                    <a:pt x="311411" y="115999"/>
                  </a:lnTo>
                  <a:lnTo>
                    <a:pt x="274805" y="87292"/>
                  </a:lnTo>
                  <a:lnTo>
                    <a:pt x="235088" y="62067"/>
                  </a:lnTo>
                  <a:lnTo>
                    <a:pt x="192415" y="40624"/>
                  </a:lnTo>
                  <a:lnTo>
                    <a:pt x="146939" y="23266"/>
                  </a:lnTo>
                  <a:lnTo>
                    <a:pt x="110286" y="12783"/>
                  </a:lnTo>
                  <a:lnTo>
                    <a:pt x="38087" y="1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CDB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57823" y="5752228"/>
              <a:ext cx="927735" cy="951230"/>
            </a:xfrm>
            <a:custGeom>
              <a:avLst/>
              <a:gdLst/>
              <a:ahLst/>
              <a:cxnLst/>
              <a:rect l="l" t="t" r="r" b="b"/>
              <a:pathLst>
                <a:path w="927735" h="951229">
                  <a:moveTo>
                    <a:pt x="475475" y="0"/>
                  </a:moveTo>
                  <a:lnTo>
                    <a:pt x="426856" y="2454"/>
                  </a:lnTo>
                  <a:lnTo>
                    <a:pt x="379643" y="9659"/>
                  </a:lnTo>
                  <a:lnTo>
                    <a:pt x="334074" y="21376"/>
                  </a:lnTo>
                  <a:lnTo>
                    <a:pt x="290388" y="37365"/>
                  </a:lnTo>
                  <a:lnTo>
                    <a:pt x="248824" y="57387"/>
                  </a:lnTo>
                  <a:lnTo>
                    <a:pt x="209621" y="81204"/>
                  </a:lnTo>
                  <a:lnTo>
                    <a:pt x="173018" y="108576"/>
                  </a:lnTo>
                  <a:lnTo>
                    <a:pt x="139253" y="139265"/>
                  </a:lnTo>
                  <a:lnTo>
                    <a:pt x="108567" y="173031"/>
                  </a:lnTo>
                  <a:lnTo>
                    <a:pt x="81196" y="209635"/>
                  </a:lnTo>
                  <a:lnTo>
                    <a:pt x="57382" y="248839"/>
                  </a:lnTo>
                  <a:lnTo>
                    <a:pt x="37361" y="290404"/>
                  </a:lnTo>
                  <a:lnTo>
                    <a:pt x="21374" y="334090"/>
                  </a:lnTo>
                  <a:lnTo>
                    <a:pt x="9658" y="379658"/>
                  </a:lnTo>
                  <a:lnTo>
                    <a:pt x="2454" y="426871"/>
                  </a:lnTo>
                  <a:lnTo>
                    <a:pt x="0" y="475488"/>
                  </a:lnTo>
                  <a:lnTo>
                    <a:pt x="2454" y="524104"/>
                  </a:lnTo>
                  <a:lnTo>
                    <a:pt x="9658" y="571317"/>
                  </a:lnTo>
                  <a:lnTo>
                    <a:pt x="21374" y="616885"/>
                  </a:lnTo>
                  <a:lnTo>
                    <a:pt x="37361" y="660571"/>
                  </a:lnTo>
                  <a:lnTo>
                    <a:pt x="57382" y="702136"/>
                  </a:lnTo>
                  <a:lnTo>
                    <a:pt x="81196" y="741340"/>
                  </a:lnTo>
                  <a:lnTo>
                    <a:pt x="108567" y="777944"/>
                  </a:lnTo>
                  <a:lnTo>
                    <a:pt x="139253" y="811710"/>
                  </a:lnTo>
                  <a:lnTo>
                    <a:pt x="173018" y="842399"/>
                  </a:lnTo>
                  <a:lnTo>
                    <a:pt x="209621" y="869771"/>
                  </a:lnTo>
                  <a:lnTo>
                    <a:pt x="248824" y="893588"/>
                  </a:lnTo>
                  <a:lnTo>
                    <a:pt x="290388" y="913610"/>
                  </a:lnTo>
                  <a:lnTo>
                    <a:pt x="334074" y="929599"/>
                  </a:lnTo>
                  <a:lnTo>
                    <a:pt x="379643" y="941316"/>
                  </a:lnTo>
                  <a:lnTo>
                    <a:pt x="426856" y="948521"/>
                  </a:lnTo>
                  <a:lnTo>
                    <a:pt x="475475" y="950976"/>
                  </a:lnTo>
                  <a:lnTo>
                    <a:pt x="523336" y="948716"/>
                  </a:lnTo>
                  <a:lnTo>
                    <a:pt x="569813" y="942043"/>
                  </a:lnTo>
                  <a:lnTo>
                    <a:pt x="614690" y="931115"/>
                  </a:lnTo>
                  <a:lnTo>
                    <a:pt x="657749" y="916088"/>
                  </a:lnTo>
                  <a:lnTo>
                    <a:pt x="698774" y="897120"/>
                  </a:lnTo>
                  <a:lnTo>
                    <a:pt x="737547" y="874369"/>
                  </a:lnTo>
                  <a:lnTo>
                    <a:pt x="773851" y="847993"/>
                  </a:lnTo>
                  <a:lnTo>
                    <a:pt x="807471" y="818149"/>
                  </a:lnTo>
                  <a:lnTo>
                    <a:pt x="838188" y="784995"/>
                  </a:lnTo>
                  <a:lnTo>
                    <a:pt x="865786" y="748688"/>
                  </a:lnTo>
                  <a:lnTo>
                    <a:pt x="890048" y="709386"/>
                  </a:lnTo>
                  <a:lnTo>
                    <a:pt x="910757" y="667246"/>
                  </a:lnTo>
                  <a:lnTo>
                    <a:pt x="927696" y="622427"/>
                  </a:lnTo>
                  <a:lnTo>
                    <a:pt x="475475" y="475488"/>
                  </a:lnTo>
                  <a:lnTo>
                    <a:pt x="475475" y="0"/>
                  </a:lnTo>
                  <a:close/>
                </a:path>
              </a:pathLst>
            </a:custGeom>
            <a:solidFill>
              <a:srgbClr val="3A2B55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7188" y="5951600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30" h="557529">
                  <a:moveTo>
                    <a:pt x="278485" y="0"/>
                  </a:moveTo>
                  <a:lnTo>
                    <a:pt x="233315" y="3644"/>
                  </a:lnTo>
                  <a:lnTo>
                    <a:pt x="190465" y="14196"/>
                  </a:lnTo>
                  <a:lnTo>
                    <a:pt x="150508" y="31082"/>
                  </a:lnTo>
                  <a:lnTo>
                    <a:pt x="114018" y="53728"/>
                  </a:lnTo>
                  <a:lnTo>
                    <a:pt x="81568" y="81562"/>
                  </a:lnTo>
                  <a:lnTo>
                    <a:pt x="53733" y="114010"/>
                  </a:lnTo>
                  <a:lnTo>
                    <a:pt x="31085" y="150498"/>
                  </a:lnTo>
                  <a:lnTo>
                    <a:pt x="14197" y="190453"/>
                  </a:lnTo>
                  <a:lnTo>
                    <a:pt x="3645" y="233302"/>
                  </a:lnTo>
                  <a:lnTo>
                    <a:pt x="0" y="278472"/>
                  </a:lnTo>
                  <a:lnTo>
                    <a:pt x="3645" y="323646"/>
                  </a:lnTo>
                  <a:lnTo>
                    <a:pt x="14197" y="366498"/>
                  </a:lnTo>
                  <a:lnTo>
                    <a:pt x="31085" y="406455"/>
                  </a:lnTo>
                  <a:lnTo>
                    <a:pt x="53733" y="442945"/>
                  </a:lnTo>
                  <a:lnTo>
                    <a:pt x="81568" y="475394"/>
                  </a:lnTo>
                  <a:lnTo>
                    <a:pt x="114018" y="503228"/>
                  </a:lnTo>
                  <a:lnTo>
                    <a:pt x="150508" y="525875"/>
                  </a:lnTo>
                  <a:lnTo>
                    <a:pt x="190465" y="542761"/>
                  </a:lnTo>
                  <a:lnTo>
                    <a:pt x="233315" y="553313"/>
                  </a:lnTo>
                  <a:lnTo>
                    <a:pt x="278485" y="556958"/>
                  </a:lnTo>
                  <a:lnTo>
                    <a:pt x="323655" y="553313"/>
                  </a:lnTo>
                  <a:lnTo>
                    <a:pt x="366506" y="542761"/>
                  </a:lnTo>
                  <a:lnTo>
                    <a:pt x="406462" y="525875"/>
                  </a:lnTo>
                  <a:lnTo>
                    <a:pt x="442952" y="503228"/>
                  </a:lnTo>
                  <a:lnTo>
                    <a:pt x="475402" y="475394"/>
                  </a:lnTo>
                  <a:lnTo>
                    <a:pt x="503237" y="442945"/>
                  </a:lnTo>
                  <a:lnTo>
                    <a:pt x="525885" y="406455"/>
                  </a:lnTo>
                  <a:lnTo>
                    <a:pt x="542773" y="366498"/>
                  </a:lnTo>
                  <a:lnTo>
                    <a:pt x="553326" y="323646"/>
                  </a:lnTo>
                  <a:lnTo>
                    <a:pt x="556971" y="278472"/>
                  </a:lnTo>
                  <a:lnTo>
                    <a:pt x="553326" y="233302"/>
                  </a:lnTo>
                  <a:lnTo>
                    <a:pt x="542773" y="190453"/>
                  </a:lnTo>
                  <a:lnTo>
                    <a:pt x="525885" y="150498"/>
                  </a:lnTo>
                  <a:lnTo>
                    <a:pt x="503237" y="114010"/>
                  </a:lnTo>
                  <a:lnTo>
                    <a:pt x="475402" y="81562"/>
                  </a:lnTo>
                  <a:lnTo>
                    <a:pt x="442952" y="53728"/>
                  </a:lnTo>
                  <a:lnTo>
                    <a:pt x="406462" y="31082"/>
                  </a:lnTo>
                  <a:lnTo>
                    <a:pt x="366506" y="14196"/>
                  </a:lnTo>
                  <a:lnTo>
                    <a:pt x="323655" y="3644"/>
                  </a:lnTo>
                  <a:lnTo>
                    <a:pt x="278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96255" y="5329414"/>
            <a:ext cx="951230" cy="968375"/>
            <a:chOff x="3821385" y="5752226"/>
            <a:chExt cx="951230" cy="968375"/>
          </a:xfrm>
        </p:grpSpPr>
        <p:sp>
          <p:nvSpPr>
            <p:cNvPr id="16" name="object 16"/>
            <p:cNvSpPr/>
            <p:nvPr/>
          </p:nvSpPr>
          <p:spPr>
            <a:xfrm>
              <a:off x="4296924" y="5752226"/>
              <a:ext cx="475615" cy="518159"/>
            </a:xfrm>
            <a:custGeom>
              <a:avLst/>
              <a:gdLst/>
              <a:ahLst/>
              <a:cxnLst/>
              <a:rect l="l" t="t" r="r" b="b"/>
              <a:pathLst>
                <a:path w="475614" h="518160">
                  <a:moveTo>
                    <a:pt x="0" y="0"/>
                  </a:moveTo>
                  <a:lnTo>
                    <a:pt x="0" y="484098"/>
                  </a:lnTo>
                  <a:lnTo>
                    <a:pt x="474383" y="517867"/>
                  </a:lnTo>
                  <a:lnTo>
                    <a:pt x="475324" y="468317"/>
                  </a:lnTo>
                  <a:lnTo>
                    <a:pt x="471428" y="419855"/>
                  </a:lnTo>
                  <a:lnTo>
                    <a:pt x="462917" y="372743"/>
                  </a:lnTo>
                  <a:lnTo>
                    <a:pt x="450011" y="327239"/>
                  </a:lnTo>
                  <a:lnTo>
                    <a:pt x="432935" y="283604"/>
                  </a:lnTo>
                  <a:lnTo>
                    <a:pt x="411908" y="242096"/>
                  </a:lnTo>
                  <a:lnTo>
                    <a:pt x="387152" y="202976"/>
                  </a:lnTo>
                  <a:lnTo>
                    <a:pt x="358890" y="166503"/>
                  </a:lnTo>
                  <a:lnTo>
                    <a:pt x="327344" y="132937"/>
                  </a:lnTo>
                  <a:lnTo>
                    <a:pt x="292734" y="102537"/>
                  </a:lnTo>
                  <a:lnTo>
                    <a:pt x="255283" y="75564"/>
                  </a:lnTo>
                  <a:lnTo>
                    <a:pt x="215213" y="52277"/>
                  </a:lnTo>
                  <a:lnTo>
                    <a:pt x="172745" y="32935"/>
                  </a:lnTo>
                  <a:lnTo>
                    <a:pt x="128101" y="17799"/>
                  </a:lnTo>
                  <a:lnTo>
                    <a:pt x="81502" y="7128"/>
                  </a:lnTo>
                  <a:lnTo>
                    <a:pt x="33172" y="1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8D6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1385" y="5752226"/>
              <a:ext cx="949960" cy="968375"/>
            </a:xfrm>
            <a:custGeom>
              <a:avLst/>
              <a:gdLst/>
              <a:ahLst/>
              <a:cxnLst/>
              <a:rect l="l" t="t" r="r" b="b"/>
              <a:pathLst>
                <a:path w="949960" h="968375">
                  <a:moveTo>
                    <a:pt x="475538" y="0"/>
                  </a:moveTo>
                  <a:lnTo>
                    <a:pt x="426917" y="2499"/>
                  </a:lnTo>
                  <a:lnTo>
                    <a:pt x="379700" y="9835"/>
                  </a:lnTo>
                  <a:lnTo>
                    <a:pt x="334126" y="21764"/>
                  </a:lnTo>
                  <a:lnTo>
                    <a:pt x="290436" y="38042"/>
                  </a:lnTo>
                  <a:lnTo>
                    <a:pt x="248867" y="58428"/>
                  </a:lnTo>
                  <a:lnTo>
                    <a:pt x="209659" y="82676"/>
                  </a:lnTo>
                  <a:lnTo>
                    <a:pt x="173050" y="110544"/>
                  </a:lnTo>
                  <a:lnTo>
                    <a:pt x="139280" y="141789"/>
                  </a:lnTo>
                  <a:lnTo>
                    <a:pt x="108588" y="176166"/>
                  </a:lnTo>
                  <a:lnTo>
                    <a:pt x="81213" y="213434"/>
                  </a:lnTo>
                  <a:lnTo>
                    <a:pt x="57394" y="253348"/>
                  </a:lnTo>
                  <a:lnTo>
                    <a:pt x="37369" y="295665"/>
                  </a:lnTo>
                  <a:lnTo>
                    <a:pt x="21379" y="340142"/>
                  </a:lnTo>
                  <a:lnTo>
                    <a:pt x="9661" y="386535"/>
                  </a:lnTo>
                  <a:lnTo>
                    <a:pt x="2455" y="434602"/>
                  </a:lnTo>
                  <a:lnTo>
                    <a:pt x="0" y="484098"/>
                  </a:lnTo>
                  <a:lnTo>
                    <a:pt x="2455" y="533594"/>
                  </a:lnTo>
                  <a:lnTo>
                    <a:pt x="9661" y="581661"/>
                  </a:lnTo>
                  <a:lnTo>
                    <a:pt x="21379" y="628054"/>
                  </a:lnTo>
                  <a:lnTo>
                    <a:pt x="37369" y="672531"/>
                  </a:lnTo>
                  <a:lnTo>
                    <a:pt x="57394" y="714848"/>
                  </a:lnTo>
                  <a:lnTo>
                    <a:pt x="81213" y="754762"/>
                  </a:lnTo>
                  <a:lnTo>
                    <a:pt x="108588" y="792030"/>
                  </a:lnTo>
                  <a:lnTo>
                    <a:pt x="139280" y="826408"/>
                  </a:lnTo>
                  <a:lnTo>
                    <a:pt x="173050" y="857652"/>
                  </a:lnTo>
                  <a:lnTo>
                    <a:pt x="209659" y="885520"/>
                  </a:lnTo>
                  <a:lnTo>
                    <a:pt x="248867" y="909769"/>
                  </a:lnTo>
                  <a:lnTo>
                    <a:pt x="290436" y="930154"/>
                  </a:lnTo>
                  <a:lnTo>
                    <a:pt x="334126" y="946433"/>
                  </a:lnTo>
                  <a:lnTo>
                    <a:pt x="379700" y="958362"/>
                  </a:lnTo>
                  <a:lnTo>
                    <a:pt x="426917" y="965697"/>
                  </a:lnTo>
                  <a:lnTo>
                    <a:pt x="475538" y="968197"/>
                  </a:lnTo>
                  <a:lnTo>
                    <a:pt x="522223" y="965952"/>
                  </a:lnTo>
                  <a:lnTo>
                    <a:pt x="567590" y="959348"/>
                  </a:lnTo>
                  <a:lnTo>
                    <a:pt x="611436" y="948579"/>
                  </a:lnTo>
                  <a:lnTo>
                    <a:pt x="653556" y="933839"/>
                  </a:lnTo>
                  <a:lnTo>
                    <a:pt x="693745" y="915322"/>
                  </a:lnTo>
                  <a:lnTo>
                    <a:pt x="731799" y="893221"/>
                  </a:lnTo>
                  <a:lnTo>
                    <a:pt x="767513" y="867732"/>
                  </a:lnTo>
                  <a:lnTo>
                    <a:pt x="800684" y="839049"/>
                  </a:lnTo>
                  <a:lnTo>
                    <a:pt x="831106" y="807365"/>
                  </a:lnTo>
                  <a:lnTo>
                    <a:pt x="858574" y="772874"/>
                  </a:lnTo>
                  <a:lnTo>
                    <a:pt x="882885" y="735771"/>
                  </a:lnTo>
                  <a:lnTo>
                    <a:pt x="903835" y="696250"/>
                  </a:lnTo>
                  <a:lnTo>
                    <a:pt x="921217" y="654505"/>
                  </a:lnTo>
                  <a:lnTo>
                    <a:pt x="934829" y="610730"/>
                  </a:lnTo>
                  <a:lnTo>
                    <a:pt x="944465" y="565120"/>
                  </a:lnTo>
                  <a:lnTo>
                    <a:pt x="949921" y="517867"/>
                  </a:lnTo>
                  <a:lnTo>
                    <a:pt x="475538" y="484098"/>
                  </a:lnTo>
                  <a:lnTo>
                    <a:pt x="475538" y="0"/>
                  </a:lnTo>
                  <a:close/>
                </a:path>
              </a:pathLst>
            </a:custGeom>
            <a:solidFill>
              <a:srgbClr val="3A2B55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1363" y="5952298"/>
              <a:ext cx="558165" cy="568325"/>
            </a:xfrm>
            <a:custGeom>
              <a:avLst/>
              <a:gdLst/>
              <a:ahLst/>
              <a:cxnLst/>
              <a:rect l="l" t="t" r="r" b="b"/>
              <a:pathLst>
                <a:path w="558164" h="568325">
                  <a:moveTo>
                    <a:pt x="278942" y="0"/>
                  </a:moveTo>
                  <a:lnTo>
                    <a:pt x="233694" y="3716"/>
                  </a:lnTo>
                  <a:lnTo>
                    <a:pt x="190772" y="14477"/>
                  </a:lnTo>
                  <a:lnTo>
                    <a:pt x="150749" y="31696"/>
                  </a:lnTo>
                  <a:lnTo>
                    <a:pt x="114199" y="54790"/>
                  </a:lnTo>
                  <a:lnTo>
                    <a:pt x="81697" y="83173"/>
                  </a:lnTo>
                  <a:lnTo>
                    <a:pt x="53817" y="116262"/>
                  </a:lnTo>
                  <a:lnTo>
                    <a:pt x="31133" y="153471"/>
                  </a:lnTo>
                  <a:lnTo>
                    <a:pt x="14219" y="194215"/>
                  </a:lnTo>
                  <a:lnTo>
                    <a:pt x="3650" y="237910"/>
                  </a:lnTo>
                  <a:lnTo>
                    <a:pt x="0" y="283971"/>
                  </a:lnTo>
                  <a:lnTo>
                    <a:pt x="3650" y="330033"/>
                  </a:lnTo>
                  <a:lnTo>
                    <a:pt x="14219" y="373728"/>
                  </a:lnTo>
                  <a:lnTo>
                    <a:pt x="31133" y="414472"/>
                  </a:lnTo>
                  <a:lnTo>
                    <a:pt x="53817" y="451681"/>
                  </a:lnTo>
                  <a:lnTo>
                    <a:pt x="81697" y="484770"/>
                  </a:lnTo>
                  <a:lnTo>
                    <a:pt x="114199" y="513153"/>
                  </a:lnTo>
                  <a:lnTo>
                    <a:pt x="150749" y="536247"/>
                  </a:lnTo>
                  <a:lnTo>
                    <a:pt x="190772" y="553466"/>
                  </a:lnTo>
                  <a:lnTo>
                    <a:pt x="233694" y="564227"/>
                  </a:lnTo>
                  <a:lnTo>
                    <a:pt x="278942" y="567943"/>
                  </a:lnTo>
                  <a:lnTo>
                    <a:pt x="324190" y="564227"/>
                  </a:lnTo>
                  <a:lnTo>
                    <a:pt x="367113" y="553466"/>
                  </a:lnTo>
                  <a:lnTo>
                    <a:pt x="407136" y="536247"/>
                  </a:lnTo>
                  <a:lnTo>
                    <a:pt x="443686" y="513153"/>
                  </a:lnTo>
                  <a:lnTo>
                    <a:pt x="476188" y="484770"/>
                  </a:lnTo>
                  <a:lnTo>
                    <a:pt x="504068" y="451681"/>
                  </a:lnTo>
                  <a:lnTo>
                    <a:pt x="526751" y="414472"/>
                  </a:lnTo>
                  <a:lnTo>
                    <a:pt x="543665" y="373728"/>
                  </a:lnTo>
                  <a:lnTo>
                    <a:pt x="554234" y="330033"/>
                  </a:lnTo>
                  <a:lnTo>
                    <a:pt x="557885" y="283971"/>
                  </a:lnTo>
                  <a:lnTo>
                    <a:pt x="554234" y="237910"/>
                  </a:lnTo>
                  <a:lnTo>
                    <a:pt x="543665" y="194215"/>
                  </a:lnTo>
                  <a:lnTo>
                    <a:pt x="526751" y="153471"/>
                  </a:lnTo>
                  <a:lnTo>
                    <a:pt x="504068" y="116262"/>
                  </a:lnTo>
                  <a:lnTo>
                    <a:pt x="476188" y="83173"/>
                  </a:lnTo>
                  <a:lnTo>
                    <a:pt x="443686" y="54790"/>
                  </a:lnTo>
                  <a:lnTo>
                    <a:pt x="407136" y="31696"/>
                  </a:lnTo>
                  <a:lnTo>
                    <a:pt x="367113" y="14477"/>
                  </a:lnTo>
                  <a:lnTo>
                    <a:pt x="324190" y="3716"/>
                  </a:lnTo>
                  <a:lnTo>
                    <a:pt x="278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952696" y="5298235"/>
            <a:ext cx="953769" cy="968375"/>
            <a:chOff x="3821389" y="3225267"/>
            <a:chExt cx="953769" cy="968375"/>
          </a:xfrm>
        </p:grpSpPr>
        <p:sp>
          <p:nvSpPr>
            <p:cNvPr id="20" name="object 20"/>
            <p:cNvSpPr/>
            <p:nvPr/>
          </p:nvSpPr>
          <p:spPr>
            <a:xfrm>
              <a:off x="4298045" y="3225267"/>
              <a:ext cx="476884" cy="484505"/>
            </a:xfrm>
            <a:custGeom>
              <a:avLst/>
              <a:gdLst/>
              <a:ahLst/>
              <a:cxnLst/>
              <a:rect l="l" t="t" r="r" b="b"/>
              <a:pathLst>
                <a:path w="476885" h="484504">
                  <a:moveTo>
                    <a:pt x="0" y="0"/>
                  </a:moveTo>
                  <a:lnTo>
                    <a:pt x="0" y="484098"/>
                  </a:lnTo>
                  <a:lnTo>
                    <a:pt x="476669" y="484098"/>
                  </a:lnTo>
                  <a:lnTo>
                    <a:pt x="474208" y="434602"/>
                  </a:lnTo>
                  <a:lnTo>
                    <a:pt x="466984" y="386535"/>
                  </a:lnTo>
                  <a:lnTo>
                    <a:pt x="455239" y="340142"/>
                  </a:lnTo>
                  <a:lnTo>
                    <a:pt x="439210" y="295665"/>
                  </a:lnTo>
                  <a:lnTo>
                    <a:pt x="419137" y="253348"/>
                  </a:lnTo>
                  <a:lnTo>
                    <a:pt x="395261" y="213434"/>
                  </a:lnTo>
                  <a:lnTo>
                    <a:pt x="367821" y="176166"/>
                  </a:lnTo>
                  <a:lnTo>
                    <a:pt x="337056" y="141789"/>
                  </a:lnTo>
                  <a:lnTo>
                    <a:pt x="303206" y="110544"/>
                  </a:lnTo>
                  <a:lnTo>
                    <a:pt x="266510" y="82676"/>
                  </a:lnTo>
                  <a:lnTo>
                    <a:pt x="227209" y="58428"/>
                  </a:lnTo>
                  <a:lnTo>
                    <a:pt x="185541" y="38042"/>
                  </a:lnTo>
                  <a:lnTo>
                    <a:pt x="141747" y="21764"/>
                  </a:lnTo>
                  <a:lnTo>
                    <a:pt x="96065" y="9835"/>
                  </a:lnTo>
                  <a:lnTo>
                    <a:pt x="48736" y="2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8D6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821389" y="3225267"/>
              <a:ext cx="953769" cy="968375"/>
            </a:xfrm>
            <a:custGeom>
              <a:avLst/>
              <a:gdLst/>
              <a:ahLst/>
              <a:cxnLst/>
              <a:rect l="l" t="t" r="r" b="b"/>
              <a:pathLst>
                <a:path w="953770" h="968375">
                  <a:moveTo>
                    <a:pt x="476656" y="0"/>
                  </a:moveTo>
                  <a:lnTo>
                    <a:pt x="427919" y="2499"/>
                  </a:lnTo>
                  <a:lnTo>
                    <a:pt x="380591" y="9835"/>
                  </a:lnTo>
                  <a:lnTo>
                    <a:pt x="334910" y="21764"/>
                  </a:lnTo>
                  <a:lnTo>
                    <a:pt x="291116" y="38042"/>
                  </a:lnTo>
                  <a:lnTo>
                    <a:pt x="249450" y="58428"/>
                  </a:lnTo>
                  <a:lnTo>
                    <a:pt x="210149" y="82676"/>
                  </a:lnTo>
                  <a:lnTo>
                    <a:pt x="173455" y="110544"/>
                  </a:lnTo>
                  <a:lnTo>
                    <a:pt x="139606" y="141789"/>
                  </a:lnTo>
                  <a:lnTo>
                    <a:pt x="108842" y="176166"/>
                  </a:lnTo>
                  <a:lnTo>
                    <a:pt x="81403" y="213434"/>
                  </a:lnTo>
                  <a:lnTo>
                    <a:pt x="57528" y="253348"/>
                  </a:lnTo>
                  <a:lnTo>
                    <a:pt x="37456" y="295665"/>
                  </a:lnTo>
                  <a:lnTo>
                    <a:pt x="21428" y="340142"/>
                  </a:lnTo>
                  <a:lnTo>
                    <a:pt x="9683" y="386535"/>
                  </a:lnTo>
                  <a:lnTo>
                    <a:pt x="2460" y="434602"/>
                  </a:lnTo>
                  <a:lnTo>
                    <a:pt x="0" y="484098"/>
                  </a:lnTo>
                  <a:lnTo>
                    <a:pt x="2460" y="533594"/>
                  </a:lnTo>
                  <a:lnTo>
                    <a:pt x="9683" y="581661"/>
                  </a:lnTo>
                  <a:lnTo>
                    <a:pt x="21428" y="628054"/>
                  </a:lnTo>
                  <a:lnTo>
                    <a:pt x="37456" y="672531"/>
                  </a:lnTo>
                  <a:lnTo>
                    <a:pt x="57528" y="714848"/>
                  </a:lnTo>
                  <a:lnTo>
                    <a:pt x="81403" y="754762"/>
                  </a:lnTo>
                  <a:lnTo>
                    <a:pt x="108842" y="792030"/>
                  </a:lnTo>
                  <a:lnTo>
                    <a:pt x="139606" y="826408"/>
                  </a:lnTo>
                  <a:lnTo>
                    <a:pt x="173455" y="857652"/>
                  </a:lnTo>
                  <a:lnTo>
                    <a:pt x="210149" y="885520"/>
                  </a:lnTo>
                  <a:lnTo>
                    <a:pt x="249450" y="909769"/>
                  </a:lnTo>
                  <a:lnTo>
                    <a:pt x="291116" y="930154"/>
                  </a:lnTo>
                  <a:lnTo>
                    <a:pt x="334910" y="946433"/>
                  </a:lnTo>
                  <a:lnTo>
                    <a:pt x="380591" y="958362"/>
                  </a:lnTo>
                  <a:lnTo>
                    <a:pt x="427919" y="965697"/>
                  </a:lnTo>
                  <a:lnTo>
                    <a:pt x="476656" y="968197"/>
                  </a:lnTo>
                  <a:lnTo>
                    <a:pt x="525393" y="965697"/>
                  </a:lnTo>
                  <a:lnTo>
                    <a:pt x="572722" y="958362"/>
                  </a:lnTo>
                  <a:lnTo>
                    <a:pt x="618403" y="946433"/>
                  </a:lnTo>
                  <a:lnTo>
                    <a:pt x="662198" y="930154"/>
                  </a:lnTo>
                  <a:lnTo>
                    <a:pt x="703865" y="909769"/>
                  </a:lnTo>
                  <a:lnTo>
                    <a:pt x="743167" y="885520"/>
                  </a:lnTo>
                  <a:lnTo>
                    <a:pt x="779862" y="857652"/>
                  </a:lnTo>
                  <a:lnTo>
                    <a:pt x="813712" y="826408"/>
                  </a:lnTo>
                  <a:lnTo>
                    <a:pt x="844477" y="792030"/>
                  </a:lnTo>
                  <a:lnTo>
                    <a:pt x="871918" y="754762"/>
                  </a:lnTo>
                  <a:lnTo>
                    <a:pt x="895794" y="714848"/>
                  </a:lnTo>
                  <a:lnTo>
                    <a:pt x="915866" y="672531"/>
                  </a:lnTo>
                  <a:lnTo>
                    <a:pt x="931895" y="628054"/>
                  </a:lnTo>
                  <a:lnTo>
                    <a:pt x="943641" y="581661"/>
                  </a:lnTo>
                  <a:lnTo>
                    <a:pt x="950864" y="533594"/>
                  </a:lnTo>
                  <a:lnTo>
                    <a:pt x="953325" y="484098"/>
                  </a:lnTo>
                  <a:lnTo>
                    <a:pt x="476656" y="484098"/>
                  </a:lnTo>
                  <a:lnTo>
                    <a:pt x="476656" y="0"/>
                  </a:lnTo>
                  <a:close/>
                </a:path>
              </a:pathLst>
            </a:custGeom>
            <a:solidFill>
              <a:srgbClr val="3A2B55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19777" y="3431451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279133" y="0"/>
                  </a:moveTo>
                  <a:lnTo>
                    <a:pt x="233855" y="3653"/>
                  </a:lnTo>
                  <a:lnTo>
                    <a:pt x="190903" y="14231"/>
                  </a:lnTo>
                  <a:lnTo>
                    <a:pt x="150853" y="31158"/>
                  </a:lnTo>
                  <a:lnTo>
                    <a:pt x="114278" y="53859"/>
                  </a:lnTo>
                  <a:lnTo>
                    <a:pt x="81754" y="81761"/>
                  </a:lnTo>
                  <a:lnTo>
                    <a:pt x="53855" y="114287"/>
                  </a:lnTo>
                  <a:lnTo>
                    <a:pt x="31155" y="150863"/>
                  </a:lnTo>
                  <a:lnTo>
                    <a:pt x="14229" y="190915"/>
                  </a:lnTo>
                  <a:lnTo>
                    <a:pt x="3653" y="233867"/>
                  </a:lnTo>
                  <a:lnTo>
                    <a:pt x="0" y="279146"/>
                  </a:lnTo>
                  <a:lnTo>
                    <a:pt x="3653" y="324420"/>
                  </a:lnTo>
                  <a:lnTo>
                    <a:pt x="14229" y="367370"/>
                  </a:lnTo>
                  <a:lnTo>
                    <a:pt x="31155" y="407420"/>
                  </a:lnTo>
                  <a:lnTo>
                    <a:pt x="53855" y="443994"/>
                  </a:lnTo>
                  <a:lnTo>
                    <a:pt x="81754" y="476519"/>
                  </a:lnTo>
                  <a:lnTo>
                    <a:pt x="114278" y="504420"/>
                  </a:lnTo>
                  <a:lnTo>
                    <a:pt x="150853" y="527121"/>
                  </a:lnTo>
                  <a:lnTo>
                    <a:pt x="190903" y="544048"/>
                  </a:lnTo>
                  <a:lnTo>
                    <a:pt x="233855" y="554625"/>
                  </a:lnTo>
                  <a:lnTo>
                    <a:pt x="279133" y="558279"/>
                  </a:lnTo>
                  <a:lnTo>
                    <a:pt x="324411" y="554625"/>
                  </a:lnTo>
                  <a:lnTo>
                    <a:pt x="367362" y="544048"/>
                  </a:lnTo>
                  <a:lnTo>
                    <a:pt x="407412" y="527121"/>
                  </a:lnTo>
                  <a:lnTo>
                    <a:pt x="443987" y="504420"/>
                  </a:lnTo>
                  <a:lnTo>
                    <a:pt x="476511" y="476519"/>
                  </a:lnTo>
                  <a:lnTo>
                    <a:pt x="504411" y="443994"/>
                  </a:lnTo>
                  <a:lnTo>
                    <a:pt x="527111" y="407420"/>
                  </a:lnTo>
                  <a:lnTo>
                    <a:pt x="544036" y="367370"/>
                  </a:lnTo>
                  <a:lnTo>
                    <a:pt x="554613" y="324420"/>
                  </a:lnTo>
                  <a:lnTo>
                    <a:pt x="558266" y="279146"/>
                  </a:lnTo>
                  <a:lnTo>
                    <a:pt x="554613" y="233867"/>
                  </a:lnTo>
                  <a:lnTo>
                    <a:pt x="544036" y="190915"/>
                  </a:lnTo>
                  <a:lnTo>
                    <a:pt x="527111" y="150863"/>
                  </a:lnTo>
                  <a:lnTo>
                    <a:pt x="504411" y="114287"/>
                  </a:lnTo>
                  <a:lnTo>
                    <a:pt x="476511" y="81761"/>
                  </a:lnTo>
                  <a:lnTo>
                    <a:pt x="443987" y="53859"/>
                  </a:lnTo>
                  <a:lnTo>
                    <a:pt x="407412" y="31158"/>
                  </a:lnTo>
                  <a:lnTo>
                    <a:pt x="367362" y="14231"/>
                  </a:lnTo>
                  <a:lnTo>
                    <a:pt x="324411" y="3653"/>
                  </a:lnTo>
                  <a:lnTo>
                    <a:pt x="2791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251700" y="3364291"/>
            <a:ext cx="1019175" cy="911225"/>
            <a:chOff x="6829128" y="5749711"/>
            <a:chExt cx="1019175" cy="911225"/>
          </a:xfrm>
        </p:grpSpPr>
        <p:sp>
          <p:nvSpPr>
            <p:cNvPr id="26" name="object 26"/>
            <p:cNvSpPr/>
            <p:nvPr/>
          </p:nvSpPr>
          <p:spPr>
            <a:xfrm>
              <a:off x="7139328" y="6147398"/>
              <a:ext cx="398780" cy="512445"/>
            </a:xfrm>
            <a:custGeom>
              <a:avLst/>
              <a:gdLst/>
              <a:ahLst/>
              <a:cxnLst/>
              <a:rect l="l" t="t" r="r" b="b"/>
              <a:pathLst>
                <a:path w="398779" h="512445">
                  <a:moveTo>
                    <a:pt x="241782" y="0"/>
                  </a:moveTo>
                  <a:lnTo>
                    <a:pt x="156946" y="0"/>
                  </a:lnTo>
                  <a:lnTo>
                    <a:pt x="156946" y="361073"/>
                  </a:lnTo>
                  <a:lnTo>
                    <a:pt x="59385" y="269811"/>
                  </a:lnTo>
                  <a:lnTo>
                    <a:pt x="0" y="325361"/>
                  </a:lnTo>
                  <a:lnTo>
                    <a:pt x="199364" y="511848"/>
                  </a:lnTo>
                  <a:lnTo>
                    <a:pt x="398729" y="325361"/>
                  </a:lnTo>
                  <a:lnTo>
                    <a:pt x="339344" y="269811"/>
                  </a:lnTo>
                  <a:lnTo>
                    <a:pt x="241782" y="361073"/>
                  </a:lnTo>
                  <a:lnTo>
                    <a:pt x="241782" y="0"/>
                  </a:lnTo>
                  <a:close/>
                </a:path>
              </a:pathLst>
            </a:custGeom>
            <a:solidFill>
              <a:srgbClr val="3A2B55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7139328" y="6147398"/>
              <a:ext cx="398780" cy="512445"/>
            </a:xfrm>
            <a:custGeom>
              <a:avLst/>
              <a:gdLst/>
              <a:ahLst/>
              <a:cxnLst/>
              <a:rect l="l" t="t" r="r" b="b"/>
              <a:pathLst>
                <a:path w="398779" h="512445">
                  <a:moveTo>
                    <a:pt x="339344" y="269811"/>
                  </a:moveTo>
                  <a:lnTo>
                    <a:pt x="241782" y="361073"/>
                  </a:lnTo>
                  <a:lnTo>
                    <a:pt x="241782" y="0"/>
                  </a:lnTo>
                  <a:lnTo>
                    <a:pt x="156946" y="0"/>
                  </a:lnTo>
                  <a:lnTo>
                    <a:pt x="156946" y="361073"/>
                  </a:lnTo>
                  <a:lnTo>
                    <a:pt x="59385" y="269811"/>
                  </a:lnTo>
                  <a:lnTo>
                    <a:pt x="0" y="325361"/>
                  </a:lnTo>
                  <a:lnTo>
                    <a:pt x="199364" y="511848"/>
                  </a:lnTo>
                  <a:lnTo>
                    <a:pt x="398729" y="325361"/>
                  </a:lnTo>
                  <a:lnTo>
                    <a:pt x="339344" y="2698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830715" y="5751299"/>
              <a:ext cx="1016000" cy="635000"/>
            </a:xfrm>
            <a:custGeom>
              <a:avLst/>
              <a:gdLst/>
              <a:ahLst/>
              <a:cxnLst/>
              <a:rect l="l" t="t" r="r" b="b"/>
              <a:pathLst>
                <a:path w="1016000" h="635000">
                  <a:moveTo>
                    <a:pt x="482574" y="0"/>
                  </a:moveTo>
                  <a:lnTo>
                    <a:pt x="431510" y="3937"/>
                  </a:lnTo>
                  <a:lnTo>
                    <a:pt x="382910" y="15323"/>
                  </a:lnTo>
                  <a:lnTo>
                    <a:pt x="337460" y="33514"/>
                  </a:lnTo>
                  <a:lnTo>
                    <a:pt x="295846" y="57867"/>
                  </a:lnTo>
                  <a:lnTo>
                    <a:pt x="258752" y="87741"/>
                  </a:lnTo>
                  <a:lnTo>
                    <a:pt x="226866" y="122492"/>
                  </a:lnTo>
                  <a:lnTo>
                    <a:pt x="200872" y="161478"/>
                  </a:lnTo>
                  <a:lnTo>
                    <a:pt x="181455" y="204056"/>
                  </a:lnTo>
                  <a:lnTo>
                    <a:pt x="169303" y="249585"/>
                  </a:lnTo>
                  <a:lnTo>
                    <a:pt x="165099" y="297421"/>
                  </a:lnTo>
                  <a:lnTo>
                    <a:pt x="165099" y="317258"/>
                  </a:lnTo>
                  <a:lnTo>
                    <a:pt x="120533" y="322949"/>
                  </a:lnTo>
                  <a:lnTo>
                    <a:pt x="80905" y="338994"/>
                  </a:lnTo>
                  <a:lnTo>
                    <a:pt x="47626" y="363851"/>
                  </a:lnTo>
                  <a:lnTo>
                    <a:pt x="22108" y="395979"/>
                  </a:lnTo>
                  <a:lnTo>
                    <a:pt x="5762" y="433837"/>
                  </a:lnTo>
                  <a:lnTo>
                    <a:pt x="0" y="475881"/>
                  </a:lnTo>
                  <a:lnTo>
                    <a:pt x="6075" y="517926"/>
                  </a:lnTo>
                  <a:lnTo>
                    <a:pt x="23204" y="555783"/>
                  </a:lnTo>
                  <a:lnTo>
                    <a:pt x="49741" y="587911"/>
                  </a:lnTo>
                  <a:lnTo>
                    <a:pt x="84038" y="612768"/>
                  </a:lnTo>
                  <a:lnTo>
                    <a:pt x="124449" y="628813"/>
                  </a:lnTo>
                  <a:lnTo>
                    <a:pt x="169329" y="634504"/>
                  </a:lnTo>
                  <a:lnTo>
                    <a:pt x="380987" y="634504"/>
                  </a:lnTo>
                  <a:lnTo>
                    <a:pt x="380987" y="555193"/>
                  </a:lnTo>
                  <a:lnTo>
                    <a:pt x="169329" y="555193"/>
                  </a:lnTo>
                  <a:lnTo>
                    <a:pt x="134007" y="549492"/>
                  </a:lnTo>
                  <a:lnTo>
                    <a:pt x="105829" y="533382"/>
                  </a:lnTo>
                  <a:lnTo>
                    <a:pt x="87175" y="508349"/>
                  </a:lnTo>
                  <a:lnTo>
                    <a:pt x="80429" y="475881"/>
                  </a:lnTo>
                  <a:lnTo>
                    <a:pt x="87770" y="442794"/>
                  </a:lnTo>
                  <a:lnTo>
                    <a:pt x="107415" y="416399"/>
                  </a:lnTo>
                  <a:lnTo>
                    <a:pt x="135791" y="398927"/>
                  </a:lnTo>
                  <a:lnTo>
                    <a:pt x="169329" y="392607"/>
                  </a:lnTo>
                  <a:lnTo>
                    <a:pt x="178125" y="393288"/>
                  </a:lnTo>
                  <a:lnTo>
                    <a:pt x="185729" y="395084"/>
                  </a:lnTo>
                  <a:lnTo>
                    <a:pt x="192540" y="397622"/>
                  </a:lnTo>
                  <a:lnTo>
                    <a:pt x="198958" y="400532"/>
                  </a:lnTo>
                  <a:lnTo>
                    <a:pt x="279387" y="432257"/>
                  </a:lnTo>
                  <a:lnTo>
                    <a:pt x="258229" y="352945"/>
                  </a:lnTo>
                  <a:lnTo>
                    <a:pt x="250485" y="312235"/>
                  </a:lnTo>
                  <a:lnTo>
                    <a:pt x="249758" y="297421"/>
                  </a:lnTo>
                  <a:lnTo>
                    <a:pt x="254553" y="253895"/>
                  </a:lnTo>
                  <a:lnTo>
                    <a:pt x="268278" y="213156"/>
                  </a:lnTo>
                  <a:lnTo>
                    <a:pt x="289939" y="176136"/>
                  </a:lnTo>
                  <a:lnTo>
                    <a:pt x="318546" y="143762"/>
                  </a:lnTo>
                  <a:lnTo>
                    <a:pt x="353105" y="116964"/>
                  </a:lnTo>
                  <a:lnTo>
                    <a:pt x="392624" y="96672"/>
                  </a:lnTo>
                  <a:lnTo>
                    <a:pt x="436111" y="83816"/>
                  </a:lnTo>
                  <a:lnTo>
                    <a:pt x="482574" y="79324"/>
                  </a:lnTo>
                  <a:lnTo>
                    <a:pt x="527004" y="83370"/>
                  </a:lnTo>
                  <a:lnTo>
                    <a:pt x="568990" y="95185"/>
                  </a:lnTo>
                  <a:lnTo>
                    <a:pt x="607643" y="114285"/>
                  </a:lnTo>
                  <a:lnTo>
                    <a:pt x="642076" y="140182"/>
                  </a:lnTo>
                  <a:lnTo>
                    <a:pt x="671399" y="172392"/>
                  </a:lnTo>
                  <a:lnTo>
                    <a:pt x="694724" y="210429"/>
                  </a:lnTo>
                  <a:lnTo>
                    <a:pt x="711161" y="253809"/>
                  </a:lnTo>
                  <a:lnTo>
                    <a:pt x="719632" y="289496"/>
                  </a:lnTo>
                  <a:lnTo>
                    <a:pt x="757732" y="281571"/>
                  </a:lnTo>
                  <a:lnTo>
                    <a:pt x="764083" y="279273"/>
                  </a:lnTo>
                  <a:lnTo>
                    <a:pt x="770432" y="278093"/>
                  </a:lnTo>
                  <a:lnTo>
                    <a:pt x="776781" y="277658"/>
                  </a:lnTo>
                  <a:lnTo>
                    <a:pt x="783132" y="277596"/>
                  </a:lnTo>
                  <a:lnTo>
                    <a:pt x="831489" y="284798"/>
                  </a:lnTo>
                  <a:lnTo>
                    <a:pt x="873345" y="304753"/>
                  </a:lnTo>
                  <a:lnTo>
                    <a:pt x="906261" y="334987"/>
                  </a:lnTo>
                  <a:lnTo>
                    <a:pt x="927799" y="373025"/>
                  </a:lnTo>
                  <a:lnTo>
                    <a:pt x="935520" y="416394"/>
                  </a:lnTo>
                  <a:lnTo>
                    <a:pt x="927393" y="459763"/>
                  </a:lnTo>
                  <a:lnTo>
                    <a:pt x="905043" y="497802"/>
                  </a:lnTo>
                  <a:lnTo>
                    <a:pt x="871518" y="528036"/>
                  </a:lnTo>
                  <a:lnTo>
                    <a:pt x="829865" y="547991"/>
                  </a:lnTo>
                  <a:lnTo>
                    <a:pt x="783132" y="555193"/>
                  </a:lnTo>
                  <a:lnTo>
                    <a:pt x="634974" y="555193"/>
                  </a:lnTo>
                  <a:lnTo>
                    <a:pt x="634974" y="634504"/>
                  </a:lnTo>
                  <a:lnTo>
                    <a:pt x="783132" y="634504"/>
                  </a:lnTo>
                  <a:lnTo>
                    <a:pt x="829600" y="629842"/>
                  </a:lnTo>
                  <a:lnTo>
                    <a:pt x="873090" y="616536"/>
                  </a:lnTo>
                  <a:lnTo>
                    <a:pt x="912611" y="595609"/>
                  </a:lnTo>
                  <a:lnTo>
                    <a:pt x="947172" y="568083"/>
                  </a:lnTo>
                  <a:lnTo>
                    <a:pt x="975779" y="534980"/>
                  </a:lnTo>
                  <a:lnTo>
                    <a:pt x="997441" y="497323"/>
                  </a:lnTo>
                  <a:lnTo>
                    <a:pt x="1011166" y="456133"/>
                  </a:lnTo>
                  <a:lnTo>
                    <a:pt x="1015961" y="412432"/>
                  </a:lnTo>
                  <a:lnTo>
                    <a:pt x="1011166" y="368902"/>
                  </a:lnTo>
                  <a:lnTo>
                    <a:pt x="997441" y="328160"/>
                  </a:lnTo>
                  <a:lnTo>
                    <a:pt x="975779" y="291137"/>
                  </a:lnTo>
                  <a:lnTo>
                    <a:pt x="947172" y="258762"/>
                  </a:lnTo>
                  <a:lnTo>
                    <a:pt x="912611" y="231964"/>
                  </a:lnTo>
                  <a:lnTo>
                    <a:pt x="873090" y="211671"/>
                  </a:lnTo>
                  <a:lnTo>
                    <a:pt x="829600" y="198814"/>
                  </a:lnTo>
                  <a:lnTo>
                    <a:pt x="783132" y="194322"/>
                  </a:lnTo>
                  <a:lnTo>
                    <a:pt x="778903" y="194322"/>
                  </a:lnTo>
                  <a:lnTo>
                    <a:pt x="759574" y="152955"/>
                  </a:lnTo>
                  <a:lnTo>
                    <a:pt x="733795" y="115444"/>
                  </a:lnTo>
                  <a:lnTo>
                    <a:pt x="702261" y="82301"/>
                  </a:lnTo>
                  <a:lnTo>
                    <a:pt x="665667" y="54036"/>
                  </a:lnTo>
                  <a:lnTo>
                    <a:pt x="624707" y="31163"/>
                  </a:lnTo>
                  <a:lnTo>
                    <a:pt x="580075" y="14191"/>
                  </a:lnTo>
                  <a:lnTo>
                    <a:pt x="532466" y="3633"/>
                  </a:lnTo>
                  <a:lnTo>
                    <a:pt x="482574" y="0"/>
                  </a:lnTo>
                  <a:close/>
                </a:path>
              </a:pathLst>
            </a:custGeom>
            <a:solidFill>
              <a:srgbClr val="3A2B55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830715" y="5751299"/>
              <a:ext cx="1016000" cy="635000"/>
            </a:xfrm>
            <a:custGeom>
              <a:avLst/>
              <a:gdLst/>
              <a:ahLst/>
              <a:cxnLst/>
              <a:rect l="l" t="t" r="r" b="b"/>
              <a:pathLst>
                <a:path w="1016000" h="635000">
                  <a:moveTo>
                    <a:pt x="783132" y="194322"/>
                  </a:moveTo>
                  <a:lnTo>
                    <a:pt x="778903" y="194322"/>
                  </a:lnTo>
                  <a:lnTo>
                    <a:pt x="759574" y="152955"/>
                  </a:lnTo>
                  <a:lnTo>
                    <a:pt x="733795" y="115444"/>
                  </a:lnTo>
                  <a:lnTo>
                    <a:pt x="702261" y="82301"/>
                  </a:lnTo>
                  <a:lnTo>
                    <a:pt x="665667" y="54036"/>
                  </a:lnTo>
                  <a:lnTo>
                    <a:pt x="624707" y="31163"/>
                  </a:lnTo>
                  <a:lnTo>
                    <a:pt x="580075" y="14191"/>
                  </a:lnTo>
                  <a:lnTo>
                    <a:pt x="532466" y="3633"/>
                  </a:lnTo>
                  <a:lnTo>
                    <a:pt x="482574" y="0"/>
                  </a:lnTo>
                  <a:lnTo>
                    <a:pt x="431510" y="3937"/>
                  </a:lnTo>
                  <a:lnTo>
                    <a:pt x="382910" y="15323"/>
                  </a:lnTo>
                  <a:lnTo>
                    <a:pt x="337460" y="33514"/>
                  </a:lnTo>
                  <a:lnTo>
                    <a:pt x="295846" y="57867"/>
                  </a:lnTo>
                  <a:lnTo>
                    <a:pt x="258752" y="87741"/>
                  </a:lnTo>
                  <a:lnTo>
                    <a:pt x="226866" y="122492"/>
                  </a:lnTo>
                  <a:lnTo>
                    <a:pt x="200872" y="161478"/>
                  </a:lnTo>
                  <a:lnTo>
                    <a:pt x="181455" y="204056"/>
                  </a:lnTo>
                  <a:lnTo>
                    <a:pt x="169303" y="249585"/>
                  </a:lnTo>
                  <a:lnTo>
                    <a:pt x="165099" y="297421"/>
                  </a:lnTo>
                  <a:lnTo>
                    <a:pt x="165099" y="317258"/>
                  </a:lnTo>
                  <a:lnTo>
                    <a:pt x="120533" y="322949"/>
                  </a:lnTo>
                  <a:lnTo>
                    <a:pt x="80905" y="338994"/>
                  </a:lnTo>
                  <a:lnTo>
                    <a:pt x="47626" y="363851"/>
                  </a:lnTo>
                  <a:lnTo>
                    <a:pt x="22108" y="395979"/>
                  </a:lnTo>
                  <a:lnTo>
                    <a:pt x="5762" y="433837"/>
                  </a:lnTo>
                  <a:lnTo>
                    <a:pt x="0" y="475881"/>
                  </a:lnTo>
                  <a:lnTo>
                    <a:pt x="6075" y="517926"/>
                  </a:lnTo>
                  <a:lnTo>
                    <a:pt x="23204" y="555783"/>
                  </a:lnTo>
                  <a:lnTo>
                    <a:pt x="49741" y="587911"/>
                  </a:lnTo>
                  <a:lnTo>
                    <a:pt x="84038" y="612768"/>
                  </a:lnTo>
                  <a:lnTo>
                    <a:pt x="124449" y="628813"/>
                  </a:lnTo>
                  <a:lnTo>
                    <a:pt x="169329" y="634504"/>
                  </a:lnTo>
                  <a:lnTo>
                    <a:pt x="380987" y="634504"/>
                  </a:lnTo>
                  <a:lnTo>
                    <a:pt x="380987" y="555193"/>
                  </a:lnTo>
                  <a:lnTo>
                    <a:pt x="169329" y="555193"/>
                  </a:lnTo>
                  <a:lnTo>
                    <a:pt x="134007" y="549492"/>
                  </a:lnTo>
                  <a:lnTo>
                    <a:pt x="105829" y="533382"/>
                  </a:lnTo>
                  <a:lnTo>
                    <a:pt x="87175" y="508349"/>
                  </a:lnTo>
                  <a:lnTo>
                    <a:pt x="80429" y="475881"/>
                  </a:lnTo>
                  <a:lnTo>
                    <a:pt x="87770" y="442794"/>
                  </a:lnTo>
                  <a:lnTo>
                    <a:pt x="107415" y="416399"/>
                  </a:lnTo>
                  <a:lnTo>
                    <a:pt x="135791" y="398927"/>
                  </a:lnTo>
                  <a:lnTo>
                    <a:pt x="169329" y="392607"/>
                  </a:lnTo>
                  <a:lnTo>
                    <a:pt x="178125" y="393288"/>
                  </a:lnTo>
                  <a:lnTo>
                    <a:pt x="185729" y="395084"/>
                  </a:lnTo>
                  <a:lnTo>
                    <a:pt x="192540" y="397622"/>
                  </a:lnTo>
                  <a:lnTo>
                    <a:pt x="198958" y="400532"/>
                  </a:lnTo>
                  <a:lnTo>
                    <a:pt x="279387" y="432257"/>
                  </a:lnTo>
                  <a:lnTo>
                    <a:pt x="258229" y="352945"/>
                  </a:lnTo>
                  <a:lnTo>
                    <a:pt x="250485" y="312235"/>
                  </a:lnTo>
                  <a:lnTo>
                    <a:pt x="249758" y="297421"/>
                  </a:lnTo>
                  <a:lnTo>
                    <a:pt x="254553" y="253895"/>
                  </a:lnTo>
                  <a:lnTo>
                    <a:pt x="268278" y="213156"/>
                  </a:lnTo>
                  <a:lnTo>
                    <a:pt x="289939" y="176136"/>
                  </a:lnTo>
                  <a:lnTo>
                    <a:pt x="318546" y="143762"/>
                  </a:lnTo>
                  <a:lnTo>
                    <a:pt x="353105" y="116964"/>
                  </a:lnTo>
                  <a:lnTo>
                    <a:pt x="392624" y="96672"/>
                  </a:lnTo>
                  <a:lnTo>
                    <a:pt x="436111" y="83816"/>
                  </a:lnTo>
                  <a:lnTo>
                    <a:pt x="482574" y="79324"/>
                  </a:lnTo>
                  <a:lnTo>
                    <a:pt x="527004" y="83370"/>
                  </a:lnTo>
                  <a:lnTo>
                    <a:pt x="568990" y="95185"/>
                  </a:lnTo>
                  <a:lnTo>
                    <a:pt x="607643" y="114285"/>
                  </a:lnTo>
                  <a:lnTo>
                    <a:pt x="642076" y="140182"/>
                  </a:lnTo>
                  <a:lnTo>
                    <a:pt x="671399" y="172392"/>
                  </a:lnTo>
                  <a:lnTo>
                    <a:pt x="694724" y="210429"/>
                  </a:lnTo>
                  <a:lnTo>
                    <a:pt x="711161" y="253809"/>
                  </a:lnTo>
                  <a:lnTo>
                    <a:pt x="719632" y="289496"/>
                  </a:lnTo>
                  <a:lnTo>
                    <a:pt x="757732" y="281571"/>
                  </a:lnTo>
                  <a:lnTo>
                    <a:pt x="764083" y="279273"/>
                  </a:lnTo>
                  <a:lnTo>
                    <a:pt x="770432" y="278093"/>
                  </a:lnTo>
                  <a:lnTo>
                    <a:pt x="776781" y="277658"/>
                  </a:lnTo>
                  <a:lnTo>
                    <a:pt x="783132" y="277596"/>
                  </a:lnTo>
                  <a:lnTo>
                    <a:pt x="831489" y="284798"/>
                  </a:lnTo>
                  <a:lnTo>
                    <a:pt x="873345" y="304753"/>
                  </a:lnTo>
                  <a:lnTo>
                    <a:pt x="906261" y="334987"/>
                  </a:lnTo>
                  <a:lnTo>
                    <a:pt x="927799" y="373025"/>
                  </a:lnTo>
                  <a:lnTo>
                    <a:pt x="935520" y="416394"/>
                  </a:lnTo>
                  <a:lnTo>
                    <a:pt x="927393" y="459763"/>
                  </a:lnTo>
                  <a:lnTo>
                    <a:pt x="905043" y="497802"/>
                  </a:lnTo>
                  <a:lnTo>
                    <a:pt x="871518" y="528036"/>
                  </a:lnTo>
                  <a:lnTo>
                    <a:pt x="829865" y="547991"/>
                  </a:lnTo>
                  <a:lnTo>
                    <a:pt x="783132" y="555193"/>
                  </a:lnTo>
                  <a:lnTo>
                    <a:pt x="634974" y="555193"/>
                  </a:lnTo>
                  <a:lnTo>
                    <a:pt x="634974" y="634504"/>
                  </a:lnTo>
                  <a:lnTo>
                    <a:pt x="783132" y="634504"/>
                  </a:lnTo>
                  <a:lnTo>
                    <a:pt x="829600" y="629842"/>
                  </a:lnTo>
                  <a:lnTo>
                    <a:pt x="873090" y="616536"/>
                  </a:lnTo>
                  <a:lnTo>
                    <a:pt x="912611" y="595609"/>
                  </a:lnTo>
                  <a:lnTo>
                    <a:pt x="947172" y="568083"/>
                  </a:lnTo>
                  <a:lnTo>
                    <a:pt x="975779" y="534980"/>
                  </a:lnTo>
                  <a:lnTo>
                    <a:pt x="997441" y="497323"/>
                  </a:lnTo>
                  <a:lnTo>
                    <a:pt x="1011166" y="456133"/>
                  </a:lnTo>
                  <a:lnTo>
                    <a:pt x="1015961" y="412432"/>
                  </a:lnTo>
                  <a:lnTo>
                    <a:pt x="1011166" y="368902"/>
                  </a:lnTo>
                  <a:lnTo>
                    <a:pt x="997441" y="328160"/>
                  </a:lnTo>
                  <a:lnTo>
                    <a:pt x="975779" y="291137"/>
                  </a:lnTo>
                  <a:lnTo>
                    <a:pt x="947172" y="258762"/>
                  </a:lnTo>
                  <a:lnTo>
                    <a:pt x="912611" y="231964"/>
                  </a:lnTo>
                  <a:lnTo>
                    <a:pt x="873090" y="211671"/>
                  </a:lnTo>
                  <a:lnTo>
                    <a:pt x="829600" y="198814"/>
                  </a:lnTo>
                  <a:lnTo>
                    <a:pt x="783132" y="1943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7694" y="3474317"/>
            <a:ext cx="1008303" cy="608672"/>
          </a:xfrm>
          <a:prstGeom prst="rect">
            <a:avLst/>
          </a:prstGeom>
        </p:spPr>
      </p:pic>
      <p:sp>
        <p:nvSpPr>
          <p:cNvPr id="31" name="object 2">
            <a:extLst>
              <a:ext uri="{FF2B5EF4-FFF2-40B4-BE49-F238E27FC236}">
                <a16:creationId xmlns:a16="http://schemas.microsoft.com/office/drawing/2014/main" id="{180E3A35-1079-40D7-9D75-556D3B45BEF8}"/>
              </a:ext>
            </a:extLst>
          </p:cNvPr>
          <p:cNvSpPr txBox="1">
            <a:spLocks/>
          </p:cNvSpPr>
          <p:nvPr/>
        </p:nvSpPr>
        <p:spPr>
          <a:xfrm>
            <a:off x="410882" y="502521"/>
            <a:ext cx="1011741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400" b="1" i="0">
                <a:solidFill>
                  <a:srgbClr val="2F3D47"/>
                </a:solidFill>
                <a:latin typeface="SegoeUI-Semibold"/>
                <a:ea typeface="+mj-ea"/>
                <a:cs typeface="SegoeUI-Semi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3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Partner Marketing Center benefits and outcomes</a:t>
            </a:r>
            <a:endParaRPr lang="en-US" kern="0" spc="-3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F6FAA112-0054-42E7-B9AB-53EBE319A6C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713527" y="7131969"/>
            <a:ext cx="169545" cy="25527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10882" y="1038225"/>
            <a:ext cx="9607550" cy="2166491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Ar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80" dirty="0">
                <a:solidFill>
                  <a:srgbClr val="2F3D47"/>
                </a:solidFill>
                <a:latin typeface="Segoe UI"/>
                <a:cs typeface="Segoe UI"/>
              </a:rPr>
              <a:t>y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u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75" dirty="0">
                <a:solidFill>
                  <a:srgbClr val="2F3D47"/>
                </a:solidFill>
                <a:latin typeface="Segoe UI"/>
                <a:cs typeface="Segoe UI"/>
              </a:rPr>
              <a:t>c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mm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i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4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d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75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75" dirty="0">
                <a:solidFill>
                  <a:srgbClr val="2F3D47"/>
                </a:solidFill>
                <a:latin typeface="Segoe UI"/>
                <a:cs typeface="Segoe UI"/>
              </a:rPr>
              <a:t>g</a:t>
            </a:r>
            <a:r>
              <a:rPr sz="2100" spc="-45" dirty="0">
                <a:solidFill>
                  <a:srgbClr val="2F3D47"/>
                </a:solidFill>
                <a:latin typeface="Segoe UI"/>
                <a:cs typeface="Segoe UI"/>
              </a:rPr>
              <a:t>iv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i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g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80" dirty="0">
                <a:solidFill>
                  <a:srgbClr val="2F3D47"/>
                </a:solidFill>
                <a:latin typeface="Segoe UI"/>
                <a:cs typeface="Segoe UI"/>
              </a:rPr>
              <a:t>y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spc="-75" dirty="0">
                <a:solidFill>
                  <a:srgbClr val="2F3D47"/>
                </a:solidFill>
                <a:latin typeface="Segoe UI"/>
                <a:cs typeface="Segoe UI"/>
              </a:rPr>
              <a:t>u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r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75" dirty="0">
                <a:solidFill>
                  <a:srgbClr val="2F3D47"/>
                </a:solidFill>
                <a:latin typeface="Segoe UI"/>
                <a:cs typeface="Segoe UI"/>
              </a:rPr>
              <a:t>c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nt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5" dirty="0">
                <a:solidFill>
                  <a:srgbClr val="2F3D47"/>
                </a:solidFill>
                <a:latin typeface="Segoe UI"/>
                <a:cs typeface="Segoe UI"/>
              </a:rPr>
              <a:t>f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i</a:t>
            </a:r>
            <a:r>
              <a:rPr sz="2100" spc="-75" dirty="0">
                <a:solidFill>
                  <a:srgbClr val="2F3D47"/>
                </a:solidFill>
                <a:latin typeface="Segoe UI"/>
                <a:cs typeface="Segoe UI"/>
              </a:rPr>
              <a:t>g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h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i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g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80" dirty="0">
                <a:solidFill>
                  <a:srgbClr val="2F3D47"/>
                </a:solidFill>
                <a:latin typeface="Segoe UI"/>
                <a:cs typeface="Segoe UI"/>
              </a:rPr>
              <a:t>c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ha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c</a:t>
            </a:r>
            <a:r>
              <a:rPr sz="2100" spc="-145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?</a:t>
            </a:r>
            <a:endParaRPr sz="2100" dirty="0">
              <a:latin typeface="Segoe UI"/>
              <a:cs typeface="Segoe UI"/>
            </a:endParaRPr>
          </a:p>
          <a:p>
            <a:pPr marL="18415" marR="5080">
              <a:lnSpc>
                <a:spcPct val="100000"/>
              </a:lnSpc>
              <a:spcBef>
                <a:spcPts val="819"/>
              </a:spcBef>
            </a:pP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Publishing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information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just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get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something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out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the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door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is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not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content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strategy.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Lackluster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assets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stemming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from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a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poor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strategy </a:t>
            </a:r>
            <a:r>
              <a:rPr sz="1300" spc="-34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hurts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your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brand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more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than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it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helps.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This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is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where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u="sng" spc="-5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2"/>
              </a:rPr>
              <a:t>Partner</a:t>
            </a:r>
            <a:r>
              <a:rPr sz="1300" u="sng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2"/>
              </a:rPr>
              <a:t> </a:t>
            </a:r>
            <a:r>
              <a:rPr sz="1300" u="sng" spc="-15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2"/>
              </a:rPr>
              <a:t>Marketing</a:t>
            </a:r>
            <a:r>
              <a:rPr sz="1300" u="sng" spc="5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2"/>
              </a:rPr>
              <a:t> </a:t>
            </a:r>
            <a:r>
              <a:rPr sz="1300" u="sng" spc="-10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2"/>
              </a:rPr>
              <a:t>Center</a:t>
            </a:r>
            <a:r>
              <a:rPr sz="1300" spc="-5" dirty="0">
                <a:solidFill>
                  <a:srgbClr val="205E9E"/>
                </a:solidFill>
                <a:latin typeface="Segoe UI"/>
                <a:cs typeface="Segoe UI"/>
                <a:hlinkClick r:id="rId2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comes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in.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Think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of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it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as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your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central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repository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and</a:t>
            </a:r>
            <a:endParaRPr sz="1300" dirty="0">
              <a:latin typeface="Segoe UI"/>
              <a:cs typeface="Segoe UI"/>
            </a:endParaRPr>
          </a:p>
          <a:p>
            <a:pPr marL="18415" marR="272415">
              <a:lnSpc>
                <a:spcPct val="100000"/>
              </a:lnSpc>
            </a:pP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self-serve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content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library.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It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offers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a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variety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of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qualified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and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vetted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thought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leadership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and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enablement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material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in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many</a:t>
            </a:r>
            <a:r>
              <a:rPr sz="1300" spc="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different </a:t>
            </a:r>
            <a:r>
              <a:rPr sz="1300" spc="-34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formats—including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customer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pitch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decks,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copy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blocks,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pre-written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emails,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and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more.</a:t>
            </a:r>
            <a:endParaRPr sz="1300" dirty="0">
              <a:latin typeface="Segoe UI"/>
              <a:cs typeface="Segoe UI"/>
            </a:endParaRPr>
          </a:p>
          <a:p>
            <a:pPr marL="18415" marR="5030470">
              <a:lnSpc>
                <a:spcPct val="102600"/>
              </a:lnSpc>
              <a:spcBef>
                <a:spcPts val="1150"/>
              </a:spcBef>
            </a:pP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It’s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easy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customize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too!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With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custom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fields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and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placeholders</a:t>
            </a:r>
            <a:r>
              <a:rPr lang="en-US" sz="1300" spc="-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for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your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company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branding,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once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find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a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campaign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that’s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 moving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the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needle,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can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easily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bookmark it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for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future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use.</a:t>
            </a:r>
            <a:endParaRPr sz="1300" dirty="0">
              <a:latin typeface="Segoe UI"/>
              <a:cs typeface="Segoe U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945828BB-7C8A-F44A-99AA-481A6DA8DC2F}"/>
              </a:ext>
            </a:extLst>
          </p:cNvPr>
          <p:cNvSpPr txBox="1"/>
          <p:nvPr/>
        </p:nvSpPr>
        <p:spPr>
          <a:xfrm>
            <a:off x="2741405" y="3865749"/>
            <a:ext cx="1995695" cy="35073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defPPr>
              <a:defRPr lang="en-CR"/>
            </a:defPPr>
            <a:lvl1pPr>
              <a:lnSpc>
                <a:spcPts val="1320"/>
              </a:lnSpc>
              <a:defRPr sz="1300" spc="-50">
                <a:solidFill>
                  <a:srgbClr val="2F3D47"/>
                </a:solidFill>
                <a:latin typeface="SegoeUI-Semibold"/>
                <a:cs typeface="SegoeUI-Semibold"/>
              </a:defRPr>
            </a:lvl1pPr>
          </a:lstStyle>
          <a:p>
            <a:r>
              <a:rPr lang="en-US" dirty="0"/>
              <a:t>From the filters on the left, </a:t>
            </a:r>
            <a:r>
              <a:rPr lang="en-US" b="1" dirty="0"/>
              <a:t>c</a:t>
            </a:r>
            <a:r>
              <a:rPr b="1" dirty="0"/>
              <a:t>hoose a </a:t>
            </a:r>
            <a:r>
              <a:rPr lang="en-US" b="1" dirty="0"/>
              <a:t>solution area</a:t>
            </a:r>
            <a:endParaRPr b="1" dirty="0"/>
          </a:p>
        </p:txBody>
      </p:sp>
      <p:sp>
        <p:nvSpPr>
          <p:cNvPr id="31" name="object 21">
            <a:extLst>
              <a:ext uri="{FF2B5EF4-FFF2-40B4-BE49-F238E27FC236}">
                <a16:creationId xmlns:a16="http://schemas.microsoft.com/office/drawing/2014/main" id="{BF80007C-24A8-694A-AF5F-1F2D04F59C3C}"/>
              </a:ext>
            </a:extLst>
          </p:cNvPr>
          <p:cNvSpPr txBox="1"/>
          <p:nvPr/>
        </p:nvSpPr>
        <p:spPr>
          <a:xfrm>
            <a:off x="2741405" y="5016576"/>
            <a:ext cx="1995695" cy="85087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US" sz="1300" spc="-50" dirty="0">
                <a:solidFill>
                  <a:srgbClr val="2F3D47"/>
                </a:solidFill>
                <a:latin typeface="SegoeUI-Semibold"/>
                <a:cs typeface="SegoeUI-Semibold"/>
              </a:rPr>
              <a:t>From the filters on the left, </a:t>
            </a:r>
            <a:r>
              <a:rPr lang="en-US" sz="1300" b="1" spc="-50" dirty="0">
                <a:solidFill>
                  <a:srgbClr val="2F3D47"/>
                </a:solidFill>
                <a:latin typeface="SegoeUI-Semibold"/>
                <a:cs typeface="SegoeUI-Semibold"/>
              </a:rPr>
              <a:t>c</a:t>
            </a:r>
            <a:r>
              <a:rPr sz="1300" b="1" spc="-30" dirty="0">
                <a:solidFill>
                  <a:srgbClr val="2F3D47"/>
                </a:solidFill>
                <a:latin typeface="SegoeUI-Semibold"/>
                <a:cs typeface="SegoeUI-Semibold"/>
              </a:rPr>
              <a:t>hoos</a:t>
            </a:r>
            <a:r>
              <a:rPr sz="1300" b="1" dirty="0">
                <a:solidFill>
                  <a:srgbClr val="2F3D47"/>
                </a:solidFill>
                <a:latin typeface="SegoeUI-Semibold"/>
                <a:cs typeface="SegoeUI-Semibold"/>
              </a:rPr>
              <a:t>e</a:t>
            </a:r>
            <a:r>
              <a:rPr sz="1300" b="1" spc="-55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lang="en-US" sz="1300" b="1" dirty="0">
                <a:solidFill>
                  <a:srgbClr val="2F3D47"/>
                </a:solidFill>
                <a:latin typeface="SegoeUI-Semibold"/>
                <a:cs typeface="SegoeUI-Semibold"/>
              </a:rPr>
              <a:t>an asset type </a:t>
            </a:r>
            <a:r>
              <a:rPr lang="en-US" sz="1300" dirty="0">
                <a:solidFill>
                  <a:srgbClr val="2F3D47"/>
                </a:solidFill>
                <a:latin typeface="SegoeUI-Semibold"/>
                <a:cs typeface="SegoeUI-Semibold"/>
              </a:rPr>
              <a:t>(marketing campaign will automatically be selected for you)</a:t>
            </a:r>
            <a:endParaRPr sz="1300" dirty="0">
              <a:latin typeface="SegoeUI-Semibold"/>
              <a:cs typeface="SegoeUI-Semibold"/>
            </a:endParaRPr>
          </a:p>
        </p:txBody>
      </p:sp>
      <p:grpSp>
        <p:nvGrpSpPr>
          <p:cNvPr id="32" name="object 9">
            <a:extLst>
              <a:ext uri="{FF2B5EF4-FFF2-40B4-BE49-F238E27FC236}">
                <a16:creationId xmlns:a16="http://schemas.microsoft.com/office/drawing/2014/main" id="{B6B160FE-3D8A-3547-AB9D-2CDD1E145AE9}"/>
              </a:ext>
            </a:extLst>
          </p:cNvPr>
          <p:cNvGrpSpPr/>
          <p:nvPr/>
        </p:nvGrpSpPr>
        <p:grpSpPr>
          <a:xfrm>
            <a:off x="1106860" y="3573171"/>
            <a:ext cx="1026160" cy="1019175"/>
            <a:chOff x="1411660" y="3573171"/>
            <a:chExt cx="1026160" cy="1019175"/>
          </a:xfrm>
        </p:grpSpPr>
        <p:sp>
          <p:nvSpPr>
            <p:cNvPr id="33" name="object 10">
              <a:extLst>
                <a:ext uri="{FF2B5EF4-FFF2-40B4-BE49-F238E27FC236}">
                  <a16:creationId xmlns:a16="http://schemas.microsoft.com/office/drawing/2014/main" id="{E7B48BED-AD1D-5F4F-93DA-C2BA0141817A}"/>
                </a:ext>
              </a:extLst>
            </p:cNvPr>
            <p:cNvSpPr/>
            <p:nvPr/>
          </p:nvSpPr>
          <p:spPr>
            <a:xfrm>
              <a:off x="2355949" y="408028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8783">
              <a:solidFill>
                <a:srgbClr val="2F3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1">
              <a:extLst>
                <a:ext uri="{FF2B5EF4-FFF2-40B4-BE49-F238E27FC236}">
                  <a16:creationId xmlns:a16="http://schemas.microsoft.com/office/drawing/2014/main" id="{30EB9A70-4B6E-E44E-A2DD-AC1477CFA950}"/>
                </a:ext>
              </a:extLst>
            </p:cNvPr>
            <p:cNvSpPr/>
            <p:nvPr/>
          </p:nvSpPr>
          <p:spPr>
            <a:xfrm>
              <a:off x="1411660" y="3573171"/>
              <a:ext cx="1026160" cy="1019175"/>
            </a:xfrm>
            <a:custGeom>
              <a:avLst/>
              <a:gdLst/>
              <a:ahLst/>
              <a:cxnLst/>
              <a:rect l="l" t="t" r="r" b="b"/>
              <a:pathLst>
                <a:path w="1026160" h="1019175">
                  <a:moveTo>
                    <a:pt x="512940" y="0"/>
                  </a:moveTo>
                  <a:lnTo>
                    <a:pt x="463541" y="2331"/>
                  </a:lnTo>
                  <a:lnTo>
                    <a:pt x="415470" y="9183"/>
                  </a:lnTo>
                  <a:lnTo>
                    <a:pt x="368943" y="20343"/>
                  </a:lnTo>
                  <a:lnTo>
                    <a:pt x="324174" y="35596"/>
                  </a:lnTo>
                  <a:lnTo>
                    <a:pt x="281378" y="54731"/>
                  </a:lnTo>
                  <a:lnTo>
                    <a:pt x="240771" y="77532"/>
                  </a:lnTo>
                  <a:lnTo>
                    <a:pt x="202567" y="103787"/>
                  </a:lnTo>
                  <a:lnTo>
                    <a:pt x="166981" y="133282"/>
                  </a:lnTo>
                  <a:lnTo>
                    <a:pt x="134229" y="165805"/>
                  </a:lnTo>
                  <a:lnTo>
                    <a:pt x="104524" y="201141"/>
                  </a:lnTo>
                  <a:lnTo>
                    <a:pt x="78083" y="239077"/>
                  </a:lnTo>
                  <a:lnTo>
                    <a:pt x="55120" y="279399"/>
                  </a:lnTo>
                  <a:lnTo>
                    <a:pt x="35850" y="321896"/>
                  </a:lnTo>
                  <a:lnTo>
                    <a:pt x="20488" y="366352"/>
                  </a:lnTo>
                  <a:lnTo>
                    <a:pt x="9249" y="412554"/>
                  </a:lnTo>
                  <a:lnTo>
                    <a:pt x="2348" y="460290"/>
                  </a:lnTo>
                  <a:lnTo>
                    <a:pt x="0" y="509346"/>
                  </a:lnTo>
                  <a:lnTo>
                    <a:pt x="2348" y="558395"/>
                  </a:lnTo>
                  <a:lnTo>
                    <a:pt x="9249" y="606126"/>
                  </a:lnTo>
                  <a:lnTo>
                    <a:pt x="20488" y="652325"/>
                  </a:lnTo>
                  <a:lnTo>
                    <a:pt x="35850" y="696778"/>
                  </a:lnTo>
                  <a:lnTo>
                    <a:pt x="55120" y="739273"/>
                  </a:lnTo>
                  <a:lnTo>
                    <a:pt x="78083" y="779594"/>
                  </a:lnTo>
                  <a:lnTo>
                    <a:pt x="104524" y="817530"/>
                  </a:lnTo>
                  <a:lnTo>
                    <a:pt x="134229" y="852866"/>
                  </a:lnTo>
                  <a:lnTo>
                    <a:pt x="166981" y="885389"/>
                  </a:lnTo>
                  <a:lnTo>
                    <a:pt x="202567" y="914885"/>
                  </a:lnTo>
                  <a:lnTo>
                    <a:pt x="240771" y="941141"/>
                  </a:lnTo>
                  <a:lnTo>
                    <a:pt x="281378" y="963944"/>
                  </a:lnTo>
                  <a:lnTo>
                    <a:pt x="324174" y="983079"/>
                  </a:lnTo>
                  <a:lnTo>
                    <a:pt x="368943" y="998334"/>
                  </a:lnTo>
                  <a:lnTo>
                    <a:pt x="415470" y="1009495"/>
                  </a:lnTo>
                  <a:lnTo>
                    <a:pt x="463541" y="1016347"/>
                  </a:lnTo>
                  <a:lnTo>
                    <a:pt x="512940" y="1018679"/>
                  </a:lnTo>
                  <a:lnTo>
                    <a:pt x="562339" y="1016347"/>
                  </a:lnTo>
                  <a:lnTo>
                    <a:pt x="610410" y="1009495"/>
                  </a:lnTo>
                  <a:lnTo>
                    <a:pt x="656937" y="998334"/>
                  </a:lnTo>
                  <a:lnTo>
                    <a:pt x="701706" y="983079"/>
                  </a:lnTo>
                  <a:lnTo>
                    <a:pt x="744501" y="963944"/>
                  </a:lnTo>
                  <a:lnTo>
                    <a:pt x="785109" y="941141"/>
                  </a:lnTo>
                  <a:lnTo>
                    <a:pt x="823313" y="914885"/>
                  </a:lnTo>
                  <a:lnTo>
                    <a:pt x="858898" y="885389"/>
                  </a:lnTo>
                  <a:lnTo>
                    <a:pt x="891651" y="852866"/>
                  </a:lnTo>
                  <a:lnTo>
                    <a:pt x="921355" y="817530"/>
                  </a:lnTo>
                  <a:lnTo>
                    <a:pt x="947797" y="779594"/>
                  </a:lnTo>
                  <a:lnTo>
                    <a:pt x="970760" y="739273"/>
                  </a:lnTo>
                  <a:lnTo>
                    <a:pt x="990030" y="696778"/>
                  </a:lnTo>
                  <a:lnTo>
                    <a:pt x="1005392" y="652325"/>
                  </a:lnTo>
                  <a:lnTo>
                    <a:pt x="1016631" y="606126"/>
                  </a:lnTo>
                  <a:lnTo>
                    <a:pt x="1023532" y="558395"/>
                  </a:lnTo>
                  <a:lnTo>
                    <a:pt x="1025880" y="509346"/>
                  </a:lnTo>
                  <a:lnTo>
                    <a:pt x="1023532" y="460290"/>
                  </a:lnTo>
                  <a:lnTo>
                    <a:pt x="1016631" y="412554"/>
                  </a:lnTo>
                  <a:lnTo>
                    <a:pt x="1005392" y="366352"/>
                  </a:lnTo>
                  <a:lnTo>
                    <a:pt x="990030" y="321896"/>
                  </a:lnTo>
                  <a:lnTo>
                    <a:pt x="970760" y="279399"/>
                  </a:lnTo>
                  <a:lnTo>
                    <a:pt x="947797" y="239077"/>
                  </a:lnTo>
                  <a:lnTo>
                    <a:pt x="921355" y="201141"/>
                  </a:lnTo>
                  <a:lnTo>
                    <a:pt x="891651" y="165805"/>
                  </a:lnTo>
                  <a:lnTo>
                    <a:pt x="858898" y="133282"/>
                  </a:lnTo>
                  <a:lnTo>
                    <a:pt x="823313" y="103787"/>
                  </a:lnTo>
                  <a:lnTo>
                    <a:pt x="785109" y="77532"/>
                  </a:lnTo>
                  <a:lnTo>
                    <a:pt x="744501" y="54731"/>
                  </a:lnTo>
                  <a:lnTo>
                    <a:pt x="701706" y="35596"/>
                  </a:lnTo>
                  <a:lnTo>
                    <a:pt x="656937" y="20343"/>
                  </a:lnTo>
                  <a:lnTo>
                    <a:pt x="610410" y="9183"/>
                  </a:lnTo>
                  <a:lnTo>
                    <a:pt x="562339" y="2331"/>
                  </a:lnTo>
                  <a:lnTo>
                    <a:pt x="512940" y="0"/>
                  </a:lnTo>
                  <a:close/>
                </a:path>
              </a:pathLst>
            </a:custGeom>
            <a:solidFill>
              <a:srgbClr val="3A2B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12">
            <a:extLst>
              <a:ext uri="{FF2B5EF4-FFF2-40B4-BE49-F238E27FC236}">
                <a16:creationId xmlns:a16="http://schemas.microsoft.com/office/drawing/2014/main" id="{00C1EA01-8B31-C944-859B-9FA07893CD21}"/>
              </a:ext>
            </a:extLst>
          </p:cNvPr>
          <p:cNvSpPr/>
          <p:nvPr/>
        </p:nvSpPr>
        <p:spPr>
          <a:xfrm>
            <a:off x="2490416" y="4080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783">
            <a:solidFill>
              <a:srgbClr val="2F3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504A7DB3-A5B4-E74A-9024-EE62F46D1B48}"/>
              </a:ext>
            </a:extLst>
          </p:cNvPr>
          <p:cNvSpPr txBox="1"/>
          <p:nvPr/>
        </p:nvSpPr>
        <p:spPr>
          <a:xfrm>
            <a:off x="1532600" y="3836379"/>
            <a:ext cx="174625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b="1" spc="5" dirty="0">
                <a:solidFill>
                  <a:srgbClr val="FFFFFF"/>
                </a:solidFill>
                <a:latin typeface="SegoeUI-Semibold"/>
                <a:cs typeface="SegoeUI-Semibold"/>
              </a:rPr>
              <a:t>1</a:t>
            </a:r>
            <a:endParaRPr sz="2900">
              <a:latin typeface="SegoeUI-Semibold"/>
              <a:cs typeface="SegoeUI-Semibold"/>
            </a:endParaRPr>
          </a:p>
        </p:txBody>
      </p:sp>
      <p:grpSp>
        <p:nvGrpSpPr>
          <p:cNvPr id="37" name="object 16">
            <a:extLst>
              <a:ext uri="{FF2B5EF4-FFF2-40B4-BE49-F238E27FC236}">
                <a16:creationId xmlns:a16="http://schemas.microsoft.com/office/drawing/2014/main" id="{051B1A51-299E-DC43-BD43-71EF8EA0DD2E}"/>
              </a:ext>
            </a:extLst>
          </p:cNvPr>
          <p:cNvGrpSpPr/>
          <p:nvPr/>
        </p:nvGrpSpPr>
        <p:grpSpPr>
          <a:xfrm>
            <a:off x="1106860" y="4756181"/>
            <a:ext cx="1026160" cy="1019175"/>
            <a:chOff x="1411660" y="4756181"/>
            <a:chExt cx="1026160" cy="1019175"/>
          </a:xfrm>
        </p:grpSpPr>
        <p:sp>
          <p:nvSpPr>
            <p:cNvPr id="38" name="object 17">
              <a:extLst>
                <a:ext uri="{FF2B5EF4-FFF2-40B4-BE49-F238E27FC236}">
                  <a16:creationId xmlns:a16="http://schemas.microsoft.com/office/drawing/2014/main" id="{76DB9D97-5416-EE4C-B661-4AF8B3706773}"/>
                </a:ext>
              </a:extLst>
            </p:cNvPr>
            <p:cNvSpPr/>
            <p:nvPr/>
          </p:nvSpPr>
          <p:spPr>
            <a:xfrm>
              <a:off x="2355949" y="526331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8783">
              <a:solidFill>
                <a:srgbClr val="2F3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8">
              <a:extLst>
                <a:ext uri="{FF2B5EF4-FFF2-40B4-BE49-F238E27FC236}">
                  <a16:creationId xmlns:a16="http://schemas.microsoft.com/office/drawing/2014/main" id="{011C030A-A824-0D43-9BC4-43BE70672E6D}"/>
                </a:ext>
              </a:extLst>
            </p:cNvPr>
            <p:cNvSpPr/>
            <p:nvPr/>
          </p:nvSpPr>
          <p:spPr>
            <a:xfrm>
              <a:off x="1411660" y="4756181"/>
              <a:ext cx="1026160" cy="1019175"/>
            </a:xfrm>
            <a:custGeom>
              <a:avLst/>
              <a:gdLst/>
              <a:ahLst/>
              <a:cxnLst/>
              <a:rect l="l" t="t" r="r" b="b"/>
              <a:pathLst>
                <a:path w="1026160" h="1019175">
                  <a:moveTo>
                    <a:pt x="512940" y="0"/>
                  </a:moveTo>
                  <a:lnTo>
                    <a:pt x="463541" y="2331"/>
                  </a:lnTo>
                  <a:lnTo>
                    <a:pt x="415470" y="9183"/>
                  </a:lnTo>
                  <a:lnTo>
                    <a:pt x="368943" y="20343"/>
                  </a:lnTo>
                  <a:lnTo>
                    <a:pt x="324174" y="35596"/>
                  </a:lnTo>
                  <a:lnTo>
                    <a:pt x="281378" y="54730"/>
                  </a:lnTo>
                  <a:lnTo>
                    <a:pt x="240771" y="77531"/>
                  </a:lnTo>
                  <a:lnTo>
                    <a:pt x="202567" y="103785"/>
                  </a:lnTo>
                  <a:lnTo>
                    <a:pt x="166981" y="133280"/>
                  </a:lnTo>
                  <a:lnTo>
                    <a:pt x="134229" y="165801"/>
                  </a:lnTo>
                  <a:lnTo>
                    <a:pt x="104524" y="201135"/>
                  </a:lnTo>
                  <a:lnTo>
                    <a:pt x="78083" y="239070"/>
                  </a:lnTo>
                  <a:lnTo>
                    <a:pt x="55120" y="279390"/>
                  </a:lnTo>
                  <a:lnTo>
                    <a:pt x="35850" y="321884"/>
                  </a:lnTo>
                  <a:lnTo>
                    <a:pt x="20488" y="366337"/>
                  </a:lnTo>
                  <a:lnTo>
                    <a:pt x="9249" y="412537"/>
                  </a:lnTo>
                  <a:lnTo>
                    <a:pt x="2348" y="460269"/>
                  </a:lnTo>
                  <a:lnTo>
                    <a:pt x="0" y="509320"/>
                  </a:lnTo>
                  <a:lnTo>
                    <a:pt x="2348" y="558374"/>
                  </a:lnTo>
                  <a:lnTo>
                    <a:pt x="9249" y="606108"/>
                  </a:lnTo>
                  <a:lnTo>
                    <a:pt x="20488" y="652309"/>
                  </a:lnTo>
                  <a:lnTo>
                    <a:pt x="35850" y="696763"/>
                  </a:lnTo>
                  <a:lnTo>
                    <a:pt x="55120" y="739258"/>
                  </a:lnTo>
                  <a:lnTo>
                    <a:pt x="78083" y="779580"/>
                  </a:lnTo>
                  <a:lnTo>
                    <a:pt x="104524" y="817515"/>
                  </a:lnTo>
                  <a:lnTo>
                    <a:pt x="134229" y="852851"/>
                  </a:lnTo>
                  <a:lnTo>
                    <a:pt x="166981" y="885372"/>
                  </a:lnTo>
                  <a:lnTo>
                    <a:pt x="202567" y="914867"/>
                  </a:lnTo>
                  <a:lnTo>
                    <a:pt x="240771" y="941122"/>
                  </a:lnTo>
                  <a:lnTo>
                    <a:pt x="281378" y="963923"/>
                  </a:lnTo>
                  <a:lnTo>
                    <a:pt x="324174" y="983057"/>
                  </a:lnTo>
                  <a:lnTo>
                    <a:pt x="368943" y="998310"/>
                  </a:lnTo>
                  <a:lnTo>
                    <a:pt x="415470" y="1009470"/>
                  </a:lnTo>
                  <a:lnTo>
                    <a:pt x="463541" y="1016322"/>
                  </a:lnTo>
                  <a:lnTo>
                    <a:pt x="512940" y="1018654"/>
                  </a:lnTo>
                  <a:lnTo>
                    <a:pt x="562339" y="1016322"/>
                  </a:lnTo>
                  <a:lnTo>
                    <a:pt x="610410" y="1009470"/>
                  </a:lnTo>
                  <a:lnTo>
                    <a:pt x="656937" y="998310"/>
                  </a:lnTo>
                  <a:lnTo>
                    <a:pt x="701706" y="983057"/>
                  </a:lnTo>
                  <a:lnTo>
                    <a:pt x="744501" y="963923"/>
                  </a:lnTo>
                  <a:lnTo>
                    <a:pt x="785109" y="941122"/>
                  </a:lnTo>
                  <a:lnTo>
                    <a:pt x="823313" y="914867"/>
                  </a:lnTo>
                  <a:lnTo>
                    <a:pt x="858898" y="885372"/>
                  </a:lnTo>
                  <a:lnTo>
                    <a:pt x="891651" y="852851"/>
                  </a:lnTo>
                  <a:lnTo>
                    <a:pt x="921355" y="817515"/>
                  </a:lnTo>
                  <a:lnTo>
                    <a:pt x="947797" y="779580"/>
                  </a:lnTo>
                  <a:lnTo>
                    <a:pt x="970760" y="739258"/>
                  </a:lnTo>
                  <a:lnTo>
                    <a:pt x="990030" y="696763"/>
                  </a:lnTo>
                  <a:lnTo>
                    <a:pt x="1005392" y="652309"/>
                  </a:lnTo>
                  <a:lnTo>
                    <a:pt x="1016631" y="606108"/>
                  </a:lnTo>
                  <a:lnTo>
                    <a:pt x="1023532" y="558374"/>
                  </a:lnTo>
                  <a:lnTo>
                    <a:pt x="1025880" y="509320"/>
                  </a:lnTo>
                  <a:lnTo>
                    <a:pt x="1023532" y="460269"/>
                  </a:lnTo>
                  <a:lnTo>
                    <a:pt x="1016631" y="412537"/>
                  </a:lnTo>
                  <a:lnTo>
                    <a:pt x="1005392" y="366337"/>
                  </a:lnTo>
                  <a:lnTo>
                    <a:pt x="990030" y="321884"/>
                  </a:lnTo>
                  <a:lnTo>
                    <a:pt x="970760" y="279390"/>
                  </a:lnTo>
                  <a:lnTo>
                    <a:pt x="947797" y="239070"/>
                  </a:lnTo>
                  <a:lnTo>
                    <a:pt x="921355" y="201135"/>
                  </a:lnTo>
                  <a:lnTo>
                    <a:pt x="891651" y="165801"/>
                  </a:lnTo>
                  <a:lnTo>
                    <a:pt x="858898" y="133280"/>
                  </a:lnTo>
                  <a:lnTo>
                    <a:pt x="823313" y="103785"/>
                  </a:lnTo>
                  <a:lnTo>
                    <a:pt x="785109" y="77531"/>
                  </a:lnTo>
                  <a:lnTo>
                    <a:pt x="744501" y="54730"/>
                  </a:lnTo>
                  <a:lnTo>
                    <a:pt x="701706" y="35596"/>
                  </a:lnTo>
                  <a:lnTo>
                    <a:pt x="656937" y="20343"/>
                  </a:lnTo>
                  <a:lnTo>
                    <a:pt x="610410" y="9183"/>
                  </a:lnTo>
                  <a:lnTo>
                    <a:pt x="562339" y="2331"/>
                  </a:lnTo>
                  <a:lnTo>
                    <a:pt x="512940" y="0"/>
                  </a:lnTo>
                  <a:close/>
                </a:path>
              </a:pathLst>
            </a:custGeom>
            <a:solidFill>
              <a:srgbClr val="3A2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19">
            <a:extLst>
              <a:ext uri="{FF2B5EF4-FFF2-40B4-BE49-F238E27FC236}">
                <a16:creationId xmlns:a16="http://schemas.microsoft.com/office/drawing/2014/main" id="{05FC5DBF-1CC3-FB4E-A47C-DB6C783879BF}"/>
              </a:ext>
            </a:extLst>
          </p:cNvPr>
          <p:cNvSpPr/>
          <p:nvPr/>
        </p:nvSpPr>
        <p:spPr>
          <a:xfrm>
            <a:off x="2490416" y="52633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783">
            <a:solidFill>
              <a:srgbClr val="2F3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0">
            <a:extLst>
              <a:ext uri="{FF2B5EF4-FFF2-40B4-BE49-F238E27FC236}">
                <a16:creationId xmlns:a16="http://schemas.microsoft.com/office/drawing/2014/main" id="{028511B7-318E-0B4B-B0F1-D5233B23204B}"/>
              </a:ext>
            </a:extLst>
          </p:cNvPr>
          <p:cNvSpPr txBox="1"/>
          <p:nvPr/>
        </p:nvSpPr>
        <p:spPr>
          <a:xfrm>
            <a:off x="1504301" y="5019394"/>
            <a:ext cx="231140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b="1" spc="5" dirty="0">
                <a:solidFill>
                  <a:srgbClr val="FFFFFF"/>
                </a:solidFill>
                <a:latin typeface="SegoeUI-Semibold"/>
                <a:cs typeface="SegoeUI-Semibold"/>
              </a:rPr>
              <a:t>2</a:t>
            </a:r>
            <a:endParaRPr sz="2900">
              <a:latin typeface="SegoeUI-Semibold"/>
              <a:cs typeface="SegoeUI-Semibold"/>
            </a:endParaRPr>
          </a:p>
        </p:txBody>
      </p:sp>
      <p:grpSp>
        <p:nvGrpSpPr>
          <p:cNvPr id="42" name="object 22">
            <a:extLst>
              <a:ext uri="{FF2B5EF4-FFF2-40B4-BE49-F238E27FC236}">
                <a16:creationId xmlns:a16="http://schemas.microsoft.com/office/drawing/2014/main" id="{CF2C14E8-33F1-4642-8C39-CB34EDC561A4}"/>
              </a:ext>
            </a:extLst>
          </p:cNvPr>
          <p:cNvGrpSpPr/>
          <p:nvPr/>
        </p:nvGrpSpPr>
        <p:grpSpPr>
          <a:xfrm>
            <a:off x="1106860" y="5939191"/>
            <a:ext cx="1026160" cy="1019175"/>
            <a:chOff x="1411660" y="5939191"/>
            <a:chExt cx="1026160" cy="1019175"/>
          </a:xfrm>
        </p:grpSpPr>
        <p:sp>
          <p:nvSpPr>
            <p:cNvPr id="43" name="object 23">
              <a:extLst>
                <a:ext uri="{FF2B5EF4-FFF2-40B4-BE49-F238E27FC236}">
                  <a16:creationId xmlns:a16="http://schemas.microsoft.com/office/drawing/2014/main" id="{5F8FA636-2897-2149-995D-50206E295560}"/>
                </a:ext>
              </a:extLst>
            </p:cNvPr>
            <p:cNvSpPr/>
            <p:nvPr/>
          </p:nvSpPr>
          <p:spPr>
            <a:xfrm>
              <a:off x="2355949" y="6446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8783">
              <a:solidFill>
                <a:srgbClr val="2F3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4">
              <a:extLst>
                <a:ext uri="{FF2B5EF4-FFF2-40B4-BE49-F238E27FC236}">
                  <a16:creationId xmlns:a16="http://schemas.microsoft.com/office/drawing/2014/main" id="{27B98FC4-16A3-4547-B249-9650A0967A94}"/>
                </a:ext>
              </a:extLst>
            </p:cNvPr>
            <p:cNvSpPr/>
            <p:nvPr/>
          </p:nvSpPr>
          <p:spPr>
            <a:xfrm>
              <a:off x="1411660" y="5939191"/>
              <a:ext cx="1026160" cy="1019175"/>
            </a:xfrm>
            <a:custGeom>
              <a:avLst/>
              <a:gdLst/>
              <a:ahLst/>
              <a:cxnLst/>
              <a:rect l="l" t="t" r="r" b="b"/>
              <a:pathLst>
                <a:path w="1026160" h="1019175">
                  <a:moveTo>
                    <a:pt x="512940" y="0"/>
                  </a:moveTo>
                  <a:lnTo>
                    <a:pt x="463541" y="2331"/>
                  </a:lnTo>
                  <a:lnTo>
                    <a:pt x="415470" y="9183"/>
                  </a:lnTo>
                  <a:lnTo>
                    <a:pt x="368943" y="20343"/>
                  </a:lnTo>
                  <a:lnTo>
                    <a:pt x="324174" y="35596"/>
                  </a:lnTo>
                  <a:lnTo>
                    <a:pt x="281378" y="54730"/>
                  </a:lnTo>
                  <a:lnTo>
                    <a:pt x="240771" y="77531"/>
                  </a:lnTo>
                  <a:lnTo>
                    <a:pt x="202567" y="103786"/>
                  </a:lnTo>
                  <a:lnTo>
                    <a:pt x="166981" y="133281"/>
                  </a:lnTo>
                  <a:lnTo>
                    <a:pt x="134229" y="165803"/>
                  </a:lnTo>
                  <a:lnTo>
                    <a:pt x="104524" y="201138"/>
                  </a:lnTo>
                  <a:lnTo>
                    <a:pt x="78083" y="239073"/>
                  </a:lnTo>
                  <a:lnTo>
                    <a:pt x="55120" y="279395"/>
                  </a:lnTo>
                  <a:lnTo>
                    <a:pt x="35850" y="321890"/>
                  </a:lnTo>
                  <a:lnTo>
                    <a:pt x="20488" y="366345"/>
                  </a:lnTo>
                  <a:lnTo>
                    <a:pt x="9249" y="412546"/>
                  </a:lnTo>
                  <a:lnTo>
                    <a:pt x="2348" y="460280"/>
                  </a:lnTo>
                  <a:lnTo>
                    <a:pt x="0" y="509333"/>
                  </a:lnTo>
                  <a:lnTo>
                    <a:pt x="2348" y="558384"/>
                  </a:lnTo>
                  <a:lnTo>
                    <a:pt x="9249" y="606116"/>
                  </a:lnTo>
                  <a:lnTo>
                    <a:pt x="20488" y="652316"/>
                  </a:lnTo>
                  <a:lnTo>
                    <a:pt x="35850" y="696769"/>
                  </a:lnTo>
                  <a:lnTo>
                    <a:pt x="55120" y="739263"/>
                  </a:lnTo>
                  <a:lnTo>
                    <a:pt x="78083" y="779584"/>
                  </a:lnTo>
                  <a:lnTo>
                    <a:pt x="104524" y="817518"/>
                  </a:lnTo>
                  <a:lnTo>
                    <a:pt x="134229" y="852852"/>
                  </a:lnTo>
                  <a:lnTo>
                    <a:pt x="166981" y="885374"/>
                  </a:lnTo>
                  <a:lnTo>
                    <a:pt x="202567" y="914868"/>
                  </a:lnTo>
                  <a:lnTo>
                    <a:pt x="240771" y="941123"/>
                  </a:lnTo>
                  <a:lnTo>
                    <a:pt x="281378" y="963923"/>
                  </a:lnTo>
                  <a:lnTo>
                    <a:pt x="324174" y="983057"/>
                  </a:lnTo>
                  <a:lnTo>
                    <a:pt x="368943" y="998311"/>
                  </a:lnTo>
                  <a:lnTo>
                    <a:pt x="415470" y="1009470"/>
                  </a:lnTo>
                  <a:lnTo>
                    <a:pt x="463541" y="1016322"/>
                  </a:lnTo>
                  <a:lnTo>
                    <a:pt x="512940" y="1018654"/>
                  </a:lnTo>
                  <a:lnTo>
                    <a:pt x="562339" y="1016322"/>
                  </a:lnTo>
                  <a:lnTo>
                    <a:pt x="610410" y="1009470"/>
                  </a:lnTo>
                  <a:lnTo>
                    <a:pt x="656937" y="998311"/>
                  </a:lnTo>
                  <a:lnTo>
                    <a:pt x="701706" y="983057"/>
                  </a:lnTo>
                  <a:lnTo>
                    <a:pt x="744501" y="963923"/>
                  </a:lnTo>
                  <a:lnTo>
                    <a:pt x="785109" y="941123"/>
                  </a:lnTo>
                  <a:lnTo>
                    <a:pt x="823313" y="914868"/>
                  </a:lnTo>
                  <a:lnTo>
                    <a:pt x="858898" y="885374"/>
                  </a:lnTo>
                  <a:lnTo>
                    <a:pt x="891651" y="852852"/>
                  </a:lnTo>
                  <a:lnTo>
                    <a:pt x="921355" y="817518"/>
                  </a:lnTo>
                  <a:lnTo>
                    <a:pt x="947797" y="779584"/>
                  </a:lnTo>
                  <a:lnTo>
                    <a:pt x="970760" y="739263"/>
                  </a:lnTo>
                  <a:lnTo>
                    <a:pt x="990030" y="696769"/>
                  </a:lnTo>
                  <a:lnTo>
                    <a:pt x="1005392" y="652316"/>
                  </a:lnTo>
                  <a:lnTo>
                    <a:pt x="1016631" y="606116"/>
                  </a:lnTo>
                  <a:lnTo>
                    <a:pt x="1023532" y="558384"/>
                  </a:lnTo>
                  <a:lnTo>
                    <a:pt x="1025880" y="509333"/>
                  </a:lnTo>
                  <a:lnTo>
                    <a:pt x="1023532" y="460280"/>
                  </a:lnTo>
                  <a:lnTo>
                    <a:pt x="1016631" y="412546"/>
                  </a:lnTo>
                  <a:lnTo>
                    <a:pt x="1005392" y="366345"/>
                  </a:lnTo>
                  <a:lnTo>
                    <a:pt x="990030" y="321890"/>
                  </a:lnTo>
                  <a:lnTo>
                    <a:pt x="970760" y="279395"/>
                  </a:lnTo>
                  <a:lnTo>
                    <a:pt x="947797" y="239073"/>
                  </a:lnTo>
                  <a:lnTo>
                    <a:pt x="921355" y="201138"/>
                  </a:lnTo>
                  <a:lnTo>
                    <a:pt x="891651" y="165803"/>
                  </a:lnTo>
                  <a:lnTo>
                    <a:pt x="858898" y="133281"/>
                  </a:lnTo>
                  <a:lnTo>
                    <a:pt x="823313" y="103786"/>
                  </a:lnTo>
                  <a:lnTo>
                    <a:pt x="785109" y="77531"/>
                  </a:lnTo>
                  <a:lnTo>
                    <a:pt x="744501" y="54730"/>
                  </a:lnTo>
                  <a:lnTo>
                    <a:pt x="701706" y="35596"/>
                  </a:lnTo>
                  <a:lnTo>
                    <a:pt x="656937" y="20343"/>
                  </a:lnTo>
                  <a:lnTo>
                    <a:pt x="610410" y="9183"/>
                  </a:lnTo>
                  <a:lnTo>
                    <a:pt x="562339" y="2331"/>
                  </a:lnTo>
                  <a:lnTo>
                    <a:pt x="512940" y="0"/>
                  </a:lnTo>
                  <a:close/>
                </a:path>
              </a:pathLst>
            </a:custGeom>
            <a:solidFill>
              <a:srgbClr val="3A2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25">
            <a:extLst>
              <a:ext uri="{FF2B5EF4-FFF2-40B4-BE49-F238E27FC236}">
                <a16:creationId xmlns:a16="http://schemas.microsoft.com/office/drawing/2014/main" id="{A9053B42-CCD8-D74E-85E3-1F7EBC18044D}"/>
              </a:ext>
            </a:extLst>
          </p:cNvPr>
          <p:cNvSpPr/>
          <p:nvPr/>
        </p:nvSpPr>
        <p:spPr>
          <a:xfrm>
            <a:off x="2490416" y="64463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783">
            <a:solidFill>
              <a:srgbClr val="2F3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6">
            <a:extLst>
              <a:ext uri="{FF2B5EF4-FFF2-40B4-BE49-F238E27FC236}">
                <a16:creationId xmlns:a16="http://schemas.microsoft.com/office/drawing/2014/main" id="{D5F3D17E-1B1D-5B42-BAE9-56DE675406FE}"/>
              </a:ext>
            </a:extLst>
          </p:cNvPr>
          <p:cNvSpPr txBox="1"/>
          <p:nvPr/>
        </p:nvSpPr>
        <p:spPr>
          <a:xfrm>
            <a:off x="1504301" y="6202410"/>
            <a:ext cx="231140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b="1" spc="5" dirty="0">
                <a:solidFill>
                  <a:srgbClr val="FFFFFF"/>
                </a:solidFill>
                <a:latin typeface="SegoeUI-Semibold"/>
                <a:cs typeface="SegoeUI-Semibold"/>
              </a:rPr>
              <a:t>3</a:t>
            </a:r>
            <a:endParaRPr sz="2900">
              <a:latin typeface="SegoeUI-Semibold"/>
              <a:cs typeface="SegoeUI-Semibold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AB8611B-5EE6-E645-9148-7CBB01D21D9D}"/>
              </a:ext>
            </a:extLst>
          </p:cNvPr>
          <p:cNvCxnSpPr/>
          <p:nvPr/>
        </p:nvCxnSpPr>
        <p:spPr>
          <a:xfrm>
            <a:off x="2055257" y="4086225"/>
            <a:ext cx="564515" cy="0"/>
          </a:xfrm>
          <a:prstGeom prst="straightConnector1">
            <a:avLst/>
          </a:prstGeom>
          <a:ln w="28575">
            <a:solidFill>
              <a:srgbClr val="3A2B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ject 21">
            <a:extLst>
              <a:ext uri="{FF2B5EF4-FFF2-40B4-BE49-F238E27FC236}">
                <a16:creationId xmlns:a16="http://schemas.microsoft.com/office/drawing/2014/main" id="{D0FBEF73-B110-7E43-B407-DCA472CFA3C3}"/>
              </a:ext>
            </a:extLst>
          </p:cNvPr>
          <p:cNvSpPr txBox="1"/>
          <p:nvPr/>
        </p:nvSpPr>
        <p:spPr>
          <a:xfrm>
            <a:off x="2741405" y="6222952"/>
            <a:ext cx="1995695" cy="5174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US" sz="1300" spc="-50" dirty="0">
                <a:solidFill>
                  <a:srgbClr val="2F3D47"/>
                </a:solidFill>
                <a:latin typeface="SegoeUI-Semibold"/>
                <a:cs typeface="SegoeUI-Semibold"/>
              </a:rPr>
              <a:t>At the top, </a:t>
            </a:r>
            <a:r>
              <a:rPr lang="en-US" sz="1300" b="1" spc="-50" dirty="0">
                <a:solidFill>
                  <a:srgbClr val="2F3D47"/>
                </a:solidFill>
                <a:latin typeface="SegoeUI-Semibold"/>
                <a:cs typeface="SegoeUI-Semibold"/>
              </a:rPr>
              <a:t>search for key words </a:t>
            </a:r>
            <a:r>
              <a:rPr lang="en-US" sz="1300" spc="-50" dirty="0">
                <a:solidFill>
                  <a:srgbClr val="2F3D47"/>
                </a:solidFill>
                <a:latin typeface="SegoeUI-Semibold"/>
                <a:cs typeface="SegoeUI-Semibold"/>
              </a:rPr>
              <a:t>using the search resources bar</a:t>
            </a:r>
            <a:endParaRPr sz="1300" dirty="0">
              <a:latin typeface="SegoeUI-Semibold"/>
              <a:cs typeface="SegoeUI-Semibold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8F4D301-1BB1-CE45-B9E4-5C3649203BC6}"/>
              </a:ext>
            </a:extLst>
          </p:cNvPr>
          <p:cNvCxnSpPr/>
          <p:nvPr/>
        </p:nvCxnSpPr>
        <p:spPr>
          <a:xfrm>
            <a:off x="2055257" y="5292856"/>
            <a:ext cx="564515" cy="0"/>
          </a:xfrm>
          <a:prstGeom prst="straightConnector1">
            <a:avLst/>
          </a:prstGeom>
          <a:ln w="28575">
            <a:solidFill>
              <a:srgbClr val="3A2B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A3B09F-6A68-854A-95C8-951EBBAAE19F}"/>
              </a:ext>
            </a:extLst>
          </p:cNvPr>
          <p:cNvCxnSpPr/>
          <p:nvPr/>
        </p:nvCxnSpPr>
        <p:spPr>
          <a:xfrm>
            <a:off x="2055257" y="6490060"/>
            <a:ext cx="564515" cy="0"/>
          </a:xfrm>
          <a:prstGeom prst="straightConnector1">
            <a:avLst/>
          </a:prstGeom>
          <a:ln w="28575">
            <a:solidFill>
              <a:srgbClr val="3A2B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0BD048A-74C7-4CFF-AC53-0079DBE7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614" y="3472948"/>
            <a:ext cx="4505658" cy="34779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1" name="object 2">
            <a:extLst>
              <a:ext uri="{FF2B5EF4-FFF2-40B4-BE49-F238E27FC236}">
                <a16:creationId xmlns:a16="http://schemas.microsoft.com/office/drawing/2014/main" id="{3E205FFB-6C57-49C4-A721-B7E9C25C462E}"/>
              </a:ext>
            </a:extLst>
          </p:cNvPr>
          <p:cNvSpPr txBox="1">
            <a:spLocks/>
          </p:cNvSpPr>
          <p:nvPr/>
        </p:nvSpPr>
        <p:spPr>
          <a:xfrm>
            <a:off x="410882" y="502521"/>
            <a:ext cx="1011741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400" b="1" i="0">
                <a:solidFill>
                  <a:srgbClr val="2F3D47"/>
                </a:solidFill>
                <a:latin typeface="SegoeUI-Semibold"/>
                <a:ea typeface="+mj-ea"/>
                <a:cs typeface="SegoeUI-Semi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3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to use Partner Marketing Center</a:t>
            </a:r>
            <a:endParaRPr lang="en-US" kern="0" spc="-3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5339397" y="1569478"/>
            <a:ext cx="4650105" cy="4893310"/>
            <a:chOff x="5339397" y="1569478"/>
            <a:chExt cx="4650105" cy="48933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8841" y="1632781"/>
              <a:ext cx="4638033" cy="47006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45747" y="1575828"/>
              <a:ext cx="4637405" cy="4880610"/>
            </a:xfrm>
            <a:custGeom>
              <a:avLst/>
              <a:gdLst/>
              <a:ahLst/>
              <a:cxnLst/>
              <a:rect l="l" t="t" r="r" b="b"/>
              <a:pathLst>
                <a:path w="4637405" h="4880610">
                  <a:moveTo>
                    <a:pt x="0" y="4880521"/>
                  </a:moveTo>
                  <a:lnTo>
                    <a:pt x="4637024" y="4880521"/>
                  </a:lnTo>
                  <a:lnTo>
                    <a:pt x="4637024" y="0"/>
                  </a:lnTo>
                  <a:lnTo>
                    <a:pt x="0" y="0"/>
                  </a:lnTo>
                  <a:lnTo>
                    <a:pt x="0" y="4880521"/>
                  </a:lnTo>
                  <a:close/>
                </a:path>
              </a:pathLst>
            </a:custGeom>
            <a:ln w="12700">
              <a:solidFill>
                <a:srgbClr val="7577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7820" y="1669173"/>
            <a:ext cx="3298190" cy="450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sz="2100" spc="-25" dirty="0">
                <a:solidFill>
                  <a:srgbClr val="2F3D47"/>
                </a:solidFill>
                <a:latin typeface="Segoe UI"/>
                <a:cs typeface="Segoe UI"/>
              </a:rPr>
              <a:t>Sort </a:t>
            </a:r>
            <a:r>
              <a:rPr sz="2100" spc="-45" dirty="0">
                <a:solidFill>
                  <a:srgbClr val="2F3D47"/>
                </a:solidFill>
                <a:latin typeface="Segoe UI"/>
                <a:cs typeface="Segoe UI"/>
              </a:rPr>
              <a:t>assets </a:t>
            </a:r>
            <a:r>
              <a:rPr sz="2100" spc="-35" dirty="0">
                <a:solidFill>
                  <a:srgbClr val="2F3D47"/>
                </a:solidFill>
                <a:latin typeface="Segoe UI"/>
                <a:cs typeface="Segoe UI"/>
              </a:rPr>
              <a:t>by </a:t>
            </a:r>
            <a:r>
              <a:rPr sz="2100" spc="-45" dirty="0">
                <a:solidFill>
                  <a:srgbClr val="2F3D47"/>
                </a:solidFill>
                <a:latin typeface="Segoe UI"/>
                <a:cs typeface="Segoe UI"/>
              </a:rPr>
              <a:t>most recent, </a:t>
            </a:r>
            <a:r>
              <a:rPr sz="2100" spc="-4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fe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75" dirty="0">
                <a:solidFill>
                  <a:srgbClr val="2F3D47"/>
                </a:solidFill>
                <a:latin typeface="Segoe UI"/>
                <a:cs typeface="Segoe UI"/>
              </a:rPr>
              <a:t>u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r</a:t>
            </a:r>
            <a:r>
              <a:rPr sz="2100" spc="-4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d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,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d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re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le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va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c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u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si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g 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h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“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S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spc="20" dirty="0">
                <a:solidFill>
                  <a:srgbClr val="2F3D47"/>
                </a:solidFill>
                <a:latin typeface="Segoe UI"/>
                <a:cs typeface="Segoe UI"/>
              </a:rPr>
              <a:t>r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b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y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”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75" dirty="0">
                <a:solidFill>
                  <a:srgbClr val="2F3D47"/>
                </a:solidFill>
                <a:latin typeface="Segoe UI"/>
                <a:cs typeface="Segoe UI"/>
              </a:rPr>
              <a:t>d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r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spc="-45" dirty="0">
                <a:solidFill>
                  <a:srgbClr val="2F3D47"/>
                </a:solidFill>
                <a:latin typeface="Segoe UI"/>
                <a:cs typeface="Segoe UI"/>
              </a:rPr>
              <a:t>p</a:t>
            </a:r>
            <a:r>
              <a:rPr sz="2100" spc="-40" dirty="0">
                <a:solidFill>
                  <a:srgbClr val="2F3D47"/>
                </a:solidFill>
                <a:latin typeface="Segoe UI"/>
                <a:cs typeface="Segoe UI"/>
              </a:rPr>
              <a:t>-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d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w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i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n  </a:t>
            </a:r>
            <a:r>
              <a:rPr sz="2100" spc="-40" dirty="0">
                <a:solidFill>
                  <a:srgbClr val="2F3D47"/>
                </a:solidFill>
                <a:latin typeface="Segoe UI"/>
                <a:cs typeface="Segoe UI"/>
              </a:rPr>
              <a:t>the</a:t>
            </a:r>
            <a:r>
              <a:rPr sz="2100" spc="-9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upper</a:t>
            </a:r>
            <a:r>
              <a:rPr sz="2100" spc="-9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right.</a:t>
            </a:r>
            <a:endParaRPr sz="21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 dirty="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100" spc="-40" dirty="0">
                <a:solidFill>
                  <a:srgbClr val="2F3D47"/>
                </a:solidFill>
                <a:latin typeface="Segoe UI"/>
                <a:cs typeface="Segoe UI"/>
              </a:rPr>
              <a:t>Asset</a:t>
            </a:r>
            <a:r>
              <a:rPr sz="2100" spc="-9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b="1" spc="-45" dirty="0">
                <a:solidFill>
                  <a:srgbClr val="2F3D47"/>
                </a:solidFill>
                <a:latin typeface="SegoeUI-Semibold"/>
                <a:cs typeface="SegoeUI-Semibold"/>
              </a:rPr>
              <a:t>search</a:t>
            </a:r>
            <a:r>
              <a:rPr sz="2100" b="1" spc="-95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2100" b="1" spc="-40" dirty="0">
                <a:solidFill>
                  <a:srgbClr val="2F3D47"/>
                </a:solidFill>
                <a:latin typeface="SegoeUI-Semibold"/>
                <a:cs typeface="SegoeUI-Semibold"/>
              </a:rPr>
              <a:t>filters</a:t>
            </a:r>
            <a:r>
              <a:rPr sz="2100" spc="-40" dirty="0">
                <a:solidFill>
                  <a:srgbClr val="2F3D47"/>
                </a:solidFill>
                <a:latin typeface="Segoe UI"/>
                <a:cs typeface="Segoe UI"/>
              </a:rPr>
              <a:t>,</a:t>
            </a:r>
            <a:r>
              <a:rPr sz="2100" spc="-9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including </a:t>
            </a:r>
            <a:r>
              <a:rPr sz="2100" spc="-56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l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gu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ge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,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s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l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u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ti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r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-45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,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s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s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t  </a:t>
            </a:r>
            <a:r>
              <a:rPr sz="2100" spc="-30" dirty="0">
                <a:solidFill>
                  <a:srgbClr val="2F3D47"/>
                </a:solidFill>
                <a:latin typeface="Segoe UI"/>
                <a:cs typeface="Segoe UI"/>
              </a:rPr>
              <a:t>type, </a:t>
            </a:r>
            <a:r>
              <a:rPr sz="2100" spc="-45" dirty="0">
                <a:solidFill>
                  <a:srgbClr val="2F3D47"/>
                </a:solidFill>
                <a:latin typeface="Segoe UI"/>
                <a:cs typeface="Segoe UI"/>
              </a:rPr>
              <a:t>product </a:t>
            </a:r>
            <a:r>
              <a:rPr sz="2100" spc="-30" dirty="0">
                <a:solidFill>
                  <a:srgbClr val="2F3D47"/>
                </a:solidFill>
                <a:latin typeface="Segoe UI"/>
                <a:cs typeface="Segoe UI"/>
              </a:rPr>
              <a:t>type, 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topic, 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i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d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u</a:t>
            </a:r>
            <a:r>
              <a:rPr sz="2100" spc="-45" dirty="0">
                <a:solidFill>
                  <a:srgbClr val="2F3D47"/>
                </a:solidFill>
                <a:latin typeface="Segoe UI"/>
                <a:cs typeface="Segoe UI"/>
              </a:rPr>
              <a:t>s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35" dirty="0">
                <a:solidFill>
                  <a:srgbClr val="2F3D47"/>
                </a:solidFill>
                <a:latin typeface="Segoe UI"/>
                <a:cs typeface="Segoe UI"/>
              </a:rPr>
              <a:t>r</a:t>
            </a:r>
            <a:r>
              <a:rPr sz="2100" spc="-155" dirty="0">
                <a:solidFill>
                  <a:srgbClr val="2F3D47"/>
                </a:solidFill>
                <a:latin typeface="Segoe UI"/>
                <a:cs typeface="Segoe UI"/>
              </a:rPr>
              <a:t>y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,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d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s</a:t>
            </a:r>
            <a:r>
              <a:rPr sz="2100" spc="-75" dirty="0">
                <a:solidFill>
                  <a:srgbClr val="2F3D47"/>
                </a:solidFill>
                <a:latin typeface="Segoe UI"/>
                <a:cs typeface="Segoe UI"/>
              </a:rPr>
              <a:t>u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bj</a:t>
            </a:r>
            <a:r>
              <a:rPr sz="2100" spc="-45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c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r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r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e  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located</a:t>
            </a:r>
            <a:r>
              <a:rPr sz="2100" spc="-9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30" dirty="0">
                <a:solidFill>
                  <a:srgbClr val="2F3D47"/>
                </a:solidFill>
                <a:latin typeface="Segoe UI"/>
                <a:cs typeface="Segoe UI"/>
              </a:rPr>
              <a:t>on</a:t>
            </a:r>
            <a:r>
              <a:rPr sz="2100" spc="-9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40" dirty="0">
                <a:solidFill>
                  <a:srgbClr val="2F3D47"/>
                </a:solidFill>
                <a:latin typeface="Segoe UI"/>
                <a:cs typeface="Segoe UI"/>
              </a:rPr>
              <a:t>the</a:t>
            </a:r>
            <a:r>
              <a:rPr sz="2100" spc="-9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25" dirty="0">
                <a:solidFill>
                  <a:srgbClr val="2F3D47"/>
                </a:solidFill>
                <a:latin typeface="Segoe UI"/>
                <a:cs typeface="Segoe UI"/>
              </a:rPr>
              <a:t>left.</a:t>
            </a:r>
            <a:endParaRPr sz="2100" dirty="0">
              <a:latin typeface="Segoe UI"/>
              <a:cs typeface="Segoe UI"/>
            </a:endParaRPr>
          </a:p>
          <a:p>
            <a:pPr marL="12700" marR="106680" algn="just">
              <a:lnSpc>
                <a:spcPct val="100000"/>
              </a:lnSpc>
              <a:spcBef>
                <a:spcPts val="2520"/>
              </a:spcBef>
            </a:pPr>
            <a:r>
              <a:rPr sz="2100" spc="-40" dirty="0">
                <a:solidFill>
                  <a:srgbClr val="2F3D47"/>
                </a:solidFill>
                <a:latin typeface="Segoe UI"/>
                <a:cs typeface="Segoe UI"/>
              </a:rPr>
              <a:t>The</a:t>
            </a:r>
            <a:r>
              <a:rPr sz="2100" spc="-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45" dirty="0">
                <a:solidFill>
                  <a:srgbClr val="2F3D47"/>
                </a:solidFill>
                <a:latin typeface="Segoe UI"/>
                <a:cs typeface="Segoe UI"/>
              </a:rPr>
              <a:t>asset</a:t>
            </a:r>
            <a:r>
              <a:rPr sz="2100" spc="-9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45" dirty="0">
                <a:solidFill>
                  <a:srgbClr val="2F3D47"/>
                </a:solidFill>
                <a:latin typeface="Segoe UI"/>
                <a:cs typeface="Segoe UI"/>
              </a:rPr>
              <a:t>library</a:t>
            </a:r>
            <a:r>
              <a:rPr sz="2100" spc="-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35" dirty="0">
                <a:solidFill>
                  <a:srgbClr val="2F3D47"/>
                </a:solidFill>
                <a:latin typeface="Segoe UI"/>
                <a:cs typeface="Segoe UI"/>
              </a:rPr>
              <a:t>is</a:t>
            </a:r>
            <a:r>
              <a:rPr sz="2100" spc="-1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displayed </a:t>
            </a:r>
            <a:r>
              <a:rPr sz="2100" spc="-56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h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b="1" spc="-60" dirty="0">
                <a:solidFill>
                  <a:srgbClr val="2F3D47"/>
                </a:solidFill>
                <a:latin typeface="SegoeUI-Semibold"/>
                <a:cs typeface="SegoeUI-Semibold"/>
              </a:rPr>
              <a:t>mi</a:t>
            </a:r>
            <a:r>
              <a:rPr sz="2100" b="1" spc="-55" dirty="0">
                <a:solidFill>
                  <a:srgbClr val="2F3D47"/>
                </a:solidFill>
                <a:latin typeface="SegoeUI-Semibold"/>
                <a:cs typeface="SegoeUI-Semibold"/>
              </a:rPr>
              <a:t>d</a:t>
            </a:r>
            <a:r>
              <a:rPr sz="2100" b="1" spc="-70" dirty="0">
                <a:solidFill>
                  <a:srgbClr val="2F3D47"/>
                </a:solidFill>
                <a:latin typeface="SegoeUI-Semibold"/>
                <a:cs typeface="SegoeUI-Semibold"/>
              </a:rPr>
              <a:t>d</a:t>
            </a:r>
            <a:r>
              <a:rPr sz="2100" b="1" spc="-55" dirty="0">
                <a:solidFill>
                  <a:srgbClr val="2F3D47"/>
                </a:solidFill>
                <a:latin typeface="SegoeUI-Semibold"/>
                <a:cs typeface="SegoeUI-Semibold"/>
              </a:rPr>
              <a:t>l</a:t>
            </a:r>
            <a:r>
              <a:rPr sz="2100" b="1" dirty="0">
                <a:solidFill>
                  <a:srgbClr val="2F3D47"/>
                </a:solidFill>
                <a:latin typeface="SegoeUI-Semibold"/>
                <a:cs typeface="SegoeUI-Semibold"/>
              </a:rPr>
              <a:t>e</a:t>
            </a:r>
            <a:r>
              <a:rPr sz="2100" b="1" spc="-85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2100" b="1" spc="-65" dirty="0">
                <a:solidFill>
                  <a:srgbClr val="2F3D47"/>
                </a:solidFill>
                <a:latin typeface="SegoeUI-Semibold"/>
                <a:cs typeface="SegoeUI-Semibold"/>
              </a:rPr>
              <a:t>t</a:t>
            </a:r>
            <a:r>
              <a:rPr sz="2100" b="1" dirty="0">
                <a:solidFill>
                  <a:srgbClr val="2F3D47"/>
                </a:solidFill>
                <a:latin typeface="SegoeUI-Semibold"/>
                <a:cs typeface="SegoeUI-Semibold"/>
              </a:rPr>
              <a:t>o</a:t>
            </a:r>
            <a:r>
              <a:rPr sz="2100" b="1" spc="-85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2100" b="1" spc="-50" dirty="0">
                <a:solidFill>
                  <a:srgbClr val="2F3D47"/>
                </a:solidFill>
                <a:latin typeface="SegoeUI-Semibold"/>
                <a:cs typeface="SegoeUI-Semibold"/>
              </a:rPr>
              <a:t>r</a:t>
            </a:r>
            <a:r>
              <a:rPr sz="2100" b="1" spc="-60" dirty="0">
                <a:solidFill>
                  <a:srgbClr val="2F3D47"/>
                </a:solidFill>
                <a:latin typeface="SegoeUI-Semibold"/>
                <a:cs typeface="SegoeUI-Semibold"/>
              </a:rPr>
              <a:t>i</a:t>
            </a:r>
            <a:r>
              <a:rPr sz="2100" b="1" spc="-70" dirty="0">
                <a:solidFill>
                  <a:srgbClr val="2F3D47"/>
                </a:solidFill>
                <a:latin typeface="SegoeUI-Semibold"/>
                <a:cs typeface="SegoeUI-Semibold"/>
              </a:rPr>
              <a:t>g</a:t>
            </a:r>
            <a:r>
              <a:rPr sz="2100" b="1" spc="-65" dirty="0">
                <a:solidFill>
                  <a:srgbClr val="2F3D47"/>
                </a:solidFill>
                <a:latin typeface="SegoeUI-Semibold"/>
                <a:cs typeface="SegoeUI-Semibold"/>
              </a:rPr>
              <a:t>h</a:t>
            </a:r>
            <a:r>
              <a:rPr sz="2100" b="1" dirty="0">
                <a:solidFill>
                  <a:srgbClr val="2F3D47"/>
                </a:solidFill>
                <a:latin typeface="SegoeUI-Semibold"/>
                <a:cs typeface="SegoeUI-Semibold"/>
              </a:rPr>
              <a:t>t</a:t>
            </a:r>
            <a:r>
              <a:rPr sz="2100" b="1" spc="-85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2100" b="1" spc="-50" dirty="0">
                <a:solidFill>
                  <a:srgbClr val="2F3D47"/>
                </a:solidFill>
                <a:latin typeface="SegoeUI-Semibold"/>
                <a:cs typeface="SegoeUI-Semibold"/>
              </a:rPr>
              <a:t>h</a:t>
            </a:r>
            <a:r>
              <a:rPr sz="2100" b="1" spc="-60" dirty="0">
                <a:solidFill>
                  <a:srgbClr val="2F3D47"/>
                </a:solidFill>
                <a:latin typeface="SegoeUI-Semibold"/>
                <a:cs typeface="SegoeUI-Semibold"/>
              </a:rPr>
              <a:t>a</a:t>
            </a:r>
            <a:r>
              <a:rPr sz="2100" b="1" spc="-50" dirty="0">
                <a:solidFill>
                  <a:srgbClr val="2F3D47"/>
                </a:solidFill>
                <a:latin typeface="SegoeUI-Semibold"/>
                <a:cs typeface="SegoeUI-Semibold"/>
              </a:rPr>
              <a:t>n</a:t>
            </a:r>
            <a:r>
              <a:rPr sz="2100" b="1" dirty="0">
                <a:solidFill>
                  <a:srgbClr val="2F3D47"/>
                </a:solidFill>
                <a:latin typeface="SegoeUI-Semibold"/>
                <a:cs typeface="SegoeUI-Semibold"/>
              </a:rPr>
              <a:t>d  </a:t>
            </a:r>
            <a:r>
              <a:rPr sz="2100" b="1" spc="-45" dirty="0">
                <a:solidFill>
                  <a:srgbClr val="2F3D47"/>
                </a:solidFill>
                <a:latin typeface="SegoeUI-Semibold"/>
                <a:cs typeface="SegoeUI-Semibold"/>
              </a:rPr>
              <a:t>side</a:t>
            </a:r>
            <a:r>
              <a:rPr sz="2100" b="1" spc="-90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2100" b="1" spc="-35" dirty="0">
                <a:solidFill>
                  <a:srgbClr val="2F3D47"/>
                </a:solidFill>
                <a:latin typeface="SegoeUI-Semibold"/>
                <a:cs typeface="SegoeUI-Semibold"/>
              </a:rPr>
              <a:t>of</a:t>
            </a:r>
            <a:r>
              <a:rPr sz="2100" b="1" spc="-90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2100" b="1" spc="-55" dirty="0">
                <a:solidFill>
                  <a:srgbClr val="2F3D47"/>
                </a:solidFill>
                <a:latin typeface="SegoeUI-Semibold"/>
                <a:cs typeface="SegoeUI-Semibold"/>
              </a:rPr>
              <a:t>your</a:t>
            </a:r>
            <a:r>
              <a:rPr sz="2100" b="1" spc="-90" dirty="0">
                <a:solidFill>
                  <a:srgbClr val="2F3D47"/>
                </a:solidFill>
                <a:latin typeface="SegoeUI-Semibold"/>
                <a:cs typeface="SegoeUI-Semibold"/>
              </a:rPr>
              <a:t> </a:t>
            </a:r>
            <a:r>
              <a:rPr sz="2100" b="1" spc="-45" dirty="0">
                <a:solidFill>
                  <a:srgbClr val="2F3D47"/>
                </a:solidFill>
                <a:latin typeface="SegoeUI-Semibold"/>
                <a:cs typeface="SegoeUI-Semibold"/>
              </a:rPr>
              <a:t>screen</a:t>
            </a:r>
            <a:r>
              <a:rPr sz="2100" spc="-45" dirty="0">
                <a:solidFill>
                  <a:srgbClr val="2F3D47"/>
                </a:solidFill>
                <a:latin typeface="Segoe UI"/>
                <a:cs typeface="Segoe UI"/>
              </a:rPr>
              <a:t>.</a:t>
            </a:r>
            <a:endParaRPr sz="2100" dirty="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0422" y="5842165"/>
            <a:ext cx="312420" cy="321310"/>
          </a:xfrm>
          <a:custGeom>
            <a:avLst/>
            <a:gdLst/>
            <a:ahLst/>
            <a:cxnLst/>
            <a:rect l="l" t="t" r="r" b="b"/>
            <a:pathLst>
              <a:path w="312420" h="321310">
                <a:moveTo>
                  <a:pt x="151485" y="0"/>
                </a:moveTo>
                <a:lnTo>
                  <a:pt x="102623" y="7273"/>
                </a:lnTo>
                <a:lnTo>
                  <a:pt x="58915" y="29083"/>
                </a:lnTo>
                <a:lnTo>
                  <a:pt x="23623" y="63107"/>
                </a:lnTo>
                <a:lnTo>
                  <a:pt x="0" y="107010"/>
                </a:lnTo>
                <a:lnTo>
                  <a:pt x="194246" y="107010"/>
                </a:lnTo>
                <a:lnTo>
                  <a:pt x="194246" y="53606"/>
                </a:lnTo>
                <a:lnTo>
                  <a:pt x="301459" y="160616"/>
                </a:lnTo>
                <a:lnTo>
                  <a:pt x="194246" y="267614"/>
                </a:lnTo>
                <a:lnTo>
                  <a:pt x="194246" y="214223"/>
                </a:lnTo>
                <a:lnTo>
                  <a:pt x="0" y="214223"/>
                </a:lnTo>
                <a:lnTo>
                  <a:pt x="23623" y="258119"/>
                </a:lnTo>
                <a:lnTo>
                  <a:pt x="58915" y="292138"/>
                </a:lnTo>
                <a:lnTo>
                  <a:pt x="102623" y="313951"/>
                </a:lnTo>
                <a:lnTo>
                  <a:pt x="151485" y="321221"/>
                </a:lnTo>
                <a:lnTo>
                  <a:pt x="183575" y="318284"/>
                </a:lnTo>
                <a:lnTo>
                  <a:pt x="240387" y="294791"/>
                </a:lnTo>
                <a:lnTo>
                  <a:pt x="285667" y="249513"/>
                </a:lnTo>
                <a:lnTo>
                  <a:pt x="309164" y="192706"/>
                </a:lnTo>
                <a:lnTo>
                  <a:pt x="312102" y="160616"/>
                </a:lnTo>
                <a:lnTo>
                  <a:pt x="309164" y="128526"/>
                </a:lnTo>
                <a:lnTo>
                  <a:pt x="285667" y="71714"/>
                </a:lnTo>
                <a:lnTo>
                  <a:pt x="240387" y="26435"/>
                </a:lnTo>
                <a:lnTo>
                  <a:pt x="183575" y="2938"/>
                </a:lnTo>
                <a:lnTo>
                  <a:pt x="151485" y="0"/>
                </a:lnTo>
                <a:close/>
              </a:path>
            </a:pathLst>
          </a:custGeom>
          <a:solidFill>
            <a:srgbClr val="3A2B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556" y="4019405"/>
            <a:ext cx="312420" cy="321310"/>
          </a:xfrm>
          <a:custGeom>
            <a:avLst/>
            <a:gdLst/>
            <a:ahLst/>
            <a:cxnLst/>
            <a:rect l="l" t="t" r="r" b="b"/>
            <a:pathLst>
              <a:path w="312420" h="321310">
                <a:moveTo>
                  <a:pt x="151485" y="0"/>
                </a:moveTo>
                <a:lnTo>
                  <a:pt x="102623" y="7273"/>
                </a:lnTo>
                <a:lnTo>
                  <a:pt x="58915" y="29083"/>
                </a:lnTo>
                <a:lnTo>
                  <a:pt x="23623" y="63107"/>
                </a:lnTo>
                <a:lnTo>
                  <a:pt x="0" y="107010"/>
                </a:lnTo>
                <a:lnTo>
                  <a:pt x="194246" y="107010"/>
                </a:lnTo>
                <a:lnTo>
                  <a:pt x="194246" y="53606"/>
                </a:lnTo>
                <a:lnTo>
                  <a:pt x="301459" y="160616"/>
                </a:lnTo>
                <a:lnTo>
                  <a:pt x="194246" y="267614"/>
                </a:lnTo>
                <a:lnTo>
                  <a:pt x="194246" y="214223"/>
                </a:lnTo>
                <a:lnTo>
                  <a:pt x="0" y="214223"/>
                </a:lnTo>
                <a:lnTo>
                  <a:pt x="23623" y="258119"/>
                </a:lnTo>
                <a:lnTo>
                  <a:pt x="58915" y="292138"/>
                </a:lnTo>
                <a:lnTo>
                  <a:pt x="102623" y="313951"/>
                </a:lnTo>
                <a:lnTo>
                  <a:pt x="151485" y="321221"/>
                </a:lnTo>
                <a:lnTo>
                  <a:pt x="183575" y="318284"/>
                </a:lnTo>
                <a:lnTo>
                  <a:pt x="240387" y="294791"/>
                </a:lnTo>
                <a:lnTo>
                  <a:pt x="285667" y="249513"/>
                </a:lnTo>
                <a:lnTo>
                  <a:pt x="309164" y="192706"/>
                </a:lnTo>
                <a:lnTo>
                  <a:pt x="312102" y="160616"/>
                </a:lnTo>
                <a:lnTo>
                  <a:pt x="309164" y="128526"/>
                </a:lnTo>
                <a:lnTo>
                  <a:pt x="285667" y="71714"/>
                </a:lnTo>
                <a:lnTo>
                  <a:pt x="240387" y="26435"/>
                </a:lnTo>
                <a:lnTo>
                  <a:pt x="183575" y="2938"/>
                </a:lnTo>
                <a:lnTo>
                  <a:pt x="151485" y="0"/>
                </a:lnTo>
                <a:close/>
              </a:path>
            </a:pathLst>
          </a:custGeom>
          <a:solidFill>
            <a:srgbClr val="3A2B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56010" y="1942240"/>
            <a:ext cx="5700268" cy="4410109"/>
            <a:chOff x="4156010" y="1942240"/>
            <a:chExt cx="5700268" cy="4410109"/>
          </a:xfrm>
        </p:grpSpPr>
        <p:sp>
          <p:nvSpPr>
            <p:cNvPr id="12" name="object 12"/>
            <p:cNvSpPr/>
            <p:nvPr/>
          </p:nvSpPr>
          <p:spPr>
            <a:xfrm>
              <a:off x="9008908" y="3244780"/>
              <a:ext cx="688111" cy="234245"/>
            </a:xfrm>
            <a:custGeom>
              <a:avLst/>
              <a:gdLst/>
              <a:ahLst/>
              <a:cxnLst/>
              <a:rect l="l" t="t" r="r" b="b"/>
              <a:pathLst>
                <a:path w="671829" h="212725">
                  <a:moveTo>
                    <a:pt x="335660" y="212331"/>
                  </a:moveTo>
                  <a:lnTo>
                    <a:pt x="403308" y="210174"/>
                  </a:lnTo>
                  <a:lnTo>
                    <a:pt x="466316" y="203989"/>
                  </a:lnTo>
                  <a:lnTo>
                    <a:pt x="523332" y="194202"/>
                  </a:lnTo>
                  <a:lnTo>
                    <a:pt x="573009" y="181240"/>
                  </a:lnTo>
                  <a:lnTo>
                    <a:pt x="613996" y="165529"/>
                  </a:lnTo>
                  <a:lnTo>
                    <a:pt x="664502" y="127568"/>
                  </a:lnTo>
                  <a:lnTo>
                    <a:pt x="671321" y="106171"/>
                  </a:lnTo>
                  <a:lnTo>
                    <a:pt x="664502" y="84771"/>
                  </a:lnTo>
                  <a:lnTo>
                    <a:pt x="613996" y="46805"/>
                  </a:lnTo>
                  <a:lnTo>
                    <a:pt x="573009" y="31092"/>
                  </a:lnTo>
                  <a:lnTo>
                    <a:pt x="523332" y="18129"/>
                  </a:lnTo>
                  <a:lnTo>
                    <a:pt x="466316" y="8341"/>
                  </a:lnTo>
                  <a:lnTo>
                    <a:pt x="403308" y="2156"/>
                  </a:lnTo>
                  <a:lnTo>
                    <a:pt x="335660" y="0"/>
                  </a:lnTo>
                  <a:lnTo>
                    <a:pt x="268013" y="2156"/>
                  </a:lnTo>
                  <a:lnTo>
                    <a:pt x="205005" y="8341"/>
                  </a:lnTo>
                  <a:lnTo>
                    <a:pt x="147989" y="18129"/>
                  </a:lnTo>
                  <a:lnTo>
                    <a:pt x="98312" y="31092"/>
                  </a:lnTo>
                  <a:lnTo>
                    <a:pt x="57325" y="46805"/>
                  </a:lnTo>
                  <a:lnTo>
                    <a:pt x="6819" y="84771"/>
                  </a:lnTo>
                  <a:lnTo>
                    <a:pt x="0" y="106171"/>
                  </a:lnTo>
                  <a:lnTo>
                    <a:pt x="6819" y="127568"/>
                  </a:lnTo>
                  <a:lnTo>
                    <a:pt x="57325" y="165529"/>
                  </a:lnTo>
                  <a:lnTo>
                    <a:pt x="98312" y="181240"/>
                  </a:lnTo>
                  <a:lnTo>
                    <a:pt x="147989" y="194202"/>
                  </a:lnTo>
                  <a:lnTo>
                    <a:pt x="205005" y="203989"/>
                  </a:lnTo>
                  <a:lnTo>
                    <a:pt x="268013" y="210174"/>
                  </a:lnTo>
                  <a:lnTo>
                    <a:pt x="335660" y="212331"/>
                  </a:lnTo>
                  <a:close/>
                </a:path>
              </a:pathLst>
            </a:custGeom>
            <a:ln w="38100">
              <a:solidFill>
                <a:srgbClr val="7A4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56848" y="2948224"/>
              <a:ext cx="1096010" cy="762000"/>
            </a:xfrm>
            <a:custGeom>
              <a:avLst/>
              <a:gdLst/>
              <a:ahLst/>
              <a:cxnLst/>
              <a:rect l="l" t="t" r="r" b="b"/>
              <a:pathLst>
                <a:path w="1096010" h="762000">
                  <a:moveTo>
                    <a:pt x="0" y="761746"/>
                  </a:moveTo>
                  <a:lnTo>
                    <a:pt x="1095679" y="0"/>
                  </a:lnTo>
                </a:path>
              </a:pathLst>
            </a:custGeom>
            <a:ln w="38100">
              <a:solidFill>
                <a:srgbClr val="7A4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0648" y="3633771"/>
              <a:ext cx="152400" cy="1524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258522" y="2887397"/>
              <a:ext cx="181610" cy="153670"/>
            </a:xfrm>
            <a:custGeom>
              <a:avLst/>
              <a:gdLst/>
              <a:ahLst/>
              <a:cxnLst/>
              <a:rect l="l" t="t" r="r" b="b"/>
              <a:pathLst>
                <a:path w="181610" h="153669">
                  <a:moveTo>
                    <a:pt x="181457" y="0"/>
                  </a:moveTo>
                  <a:lnTo>
                    <a:pt x="0" y="48018"/>
                  </a:lnTo>
                  <a:lnTo>
                    <a:pt x="73279" y="153390"/>
                  </a:lnTo>
                  <a:lnTo>
                    <a:pt x="181457" y="0"/>
                  </a:lnTo>
                  <a:close/>
                </a:path>
              </a:pathLst>
            </a:custGeom>
            <a:solidFill>
              <a:srgbClr val="7A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68775" y="2028825"/>
              <a:ext cx="4638034" cy="1277596"/>
            </a:xfrm>
            <a:custGeom>
              <a:avLst/>
              <a:gdLst/>
              <a:ahLst/>
              <a:cxnLst/>
              <a:rect l="l" t="t" r="r" b="b"/>
              <a:pathLst>
                <a:path w="4888230" h="1380489">
                  <a:moveTo>
                    <a:pt x="0" y="0"/>
                  </a:moveTo>
                  <a:lnTo>
                    <a:pt x="4887683" y="1380477"/>
                  </a:lnTo>
                </a:path>
              </a:pathLst>
            </a:custGeom>
            <a:ln w="38100">
              <a:solidFill>
                <a:srgbClr val="7A4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0661" y="1942240"/>
              <a:ext cx="152387" cy="1523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821583" y="3241902"/>
              <a:ext cx="187325" cy="123825"/>
            </a:xfrm>
            <a:custGeom>
              <a:avLst/>
              <a:gdLst/>
              <a:ahLst/>
              <a:cxnLst/>
              <a:rect l="l" t="t" r="r" b="b"/>
              <a:pathLst>
                <a:path w="187325" h="123825">
                  <a:moveTo>
                    <a:pt x="34899" y="0"/>
                  </a:moveTo>
                  <a:lnTo>
                    <a:pt x="0" y="123532"/>
                  </a:lnTo>
                  <a:lnTo>
                    <a:pt x="187185" y="109689"/>
                  </a:lnTo>
                  <a:lnTo>
                    <a:pt x="34899" y="0"/>
                  </a:lnTo>
                  <a:close/>
                </a:path>
              </a:pathLst>
            </a:custGeom>
            <a:solidFill>
              <a:srgbClr val="7A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22454" y="2702349"/>
              <a:ext cx="391795" cy="233679"/>
            </a:xfrm>
            <a:custGeom>
              <a:avLst/>
              <a:gdLst/>
              <a:ahLst/>
              <a:cxnLst/>
              <a:rect l="l" t="t" r="r" b="b"/>
              <a:pathLst>
                <a:path w="391795" h="233680">
                  <a:moveTo>
                    <a:pt x="195834" y="233565"/>
                  </a:moveTo>
                  <a:lnTo>
                    <a:pt x="257731" y="227612"/>
                  </a:lnTo>
                  <a:lnTo>
                    <a:pt x="311489" y="211033"/>
                  </a:lnTo>
                  <a:lnTo>
                    <a:pt x="353882" y="185754"/>
                  </a:lnTo>
                  <a:lnTo>
                    <a:pt x="381683" y="153698"/>
                  </a:lnTo>
                  <a:lnTo>
                    <a:pt x="391668" y="116789"/>
                  </a:lnTo>
                  <a:lnTo>
                    <a:pt x="381683" y="79878"/>
                  </a:lnTo>
                  <a:lnTo>
                    <a:pt x="353882" y="47819"/>
                  </a:lnTo>
                  <a:lnTo>
                    <a:pt x="311489" y="22536"/>
                  </a:lnTo>
                  <a:lnTo>
                    <a:pt x="257731" y="5954"/>
                  </a:lnTo>
                  <a:lnTo>
                    <a:pt x="195834" y="0"/>
                  </a:lnTo>
                  <a:lnTo>
                    <a:pt x="133936" y="5954"/>
                  </a:lnTo>
                  <a:lnTo>
                    <a:pt x="80178" y="22536"/>
                  </a:lnTo>
                  <a:lnTo>
                    <a:pt x="37785" y="47819"/>
                  </a:lnTo>
                  <a:lnTo>
                    <a:pt x="9984" y="79878"/>
                  </a:lnTo>
                  <a:lnTo>
                    <a:pt x="0" y="116789"/>
                  </a:lnTo>
                  <a:lnTo>
                    <a:pt x="9984" y="153698"/>
                  </a:lnTo>
                  <a:lnTo>
                    <a:pt x="37785" y="185754"/>
                  </a:lnTo>
                  <a:lnTo>
                    <a:pt x="80178" y="211033"/>
                  </a:lnTo>
                  <a:lnTo>
                    <a:pt x="133936" y="227612"/>
                  </a:lnTo>
                  <a:lnTo>
                    <a:pt x="195834" y="233565"/>
                  </a:lnTo>
                  <a:close/>
                </a:path>
              </a:pathLst>
            </a:custGeom>
            <a:ln w="38100">
              <a:solidFill>
                <a:srgbClr val="7A4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43234" y="4906992"/>
              <a:ext cx="2207919" cy="762000"/>
            </a:xfrm>
            <a:custGeom>
              <a:avLst/>
              <a:gdLst/>
              <a:ahLst/>
              <a:cxnLst/>
              <a:rect l="l" t="t" r="r" b="b"/>
              <a:pathLst>
                <a:path w="2249170" h="448945">
                  <a:moveTo>
                    <a:pt x="0" y="448817"/>
                  </a:moveTo>
                  <a:lnTo>
                    <a:pt x="2249119" y="0"/>
                  </a:lnTo>
                </a:path>
              </a:pathLst>
            </a:custGeom>
            <a:ln w="38100">
              <a:solidFill>
                <a:srgbClr val="7A4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6010" y="5610225"/>
              <a:ext cx="152400" cy="1524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370026" y="4857736"/>
              <a:ext cx="186055" cy="126364"/>
            </a:xfrm>
            <a:custGeom>
              <a:avLst/>
              <a:gdLst/>
              <a:ahLst/>
              <a:cxnLst/>
              <a:rect l="l" t="t" r="r" b="b"/>
              <a:pathLst>
                <a:path w="186054" h="126364">
                  <a:moveTo>
                    <a:pt x="0" y="0"/>
                  </a:moveTo>
                  <a:lnTo>
                    <a:pt x="25120" y="125907"/>
                  </a:lnTo>
                  <a:lnTo>
                    <a:pt x="185521" y="28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74599" y="3583114"/>
              <a:ext cx="3281679" cy="2769235"/>
            </a:xfrm>
            <a:custGeom>
              <a:avLst/>
              <a:gdLst/>
              <a:ahLst/>
              <a:cxnLst/>
              <a:rect l="l" t="t" r="r" b="b"/>
              <a:pathLst>
                <a:path w="3281679" h="2769235">
                  <a:moveTo>
                    <a:pt x="0" y="2769095"/>
                  </a:moveTo>
                  <a:lnTo>
                    <a:pt x="3281172" y="2769095"/>
                  </a:lnTo>
                  <a:lnTo>
                    <a:pt x="3281172" y="0"/>
                  </a:lnTo>
                  <a:lnTo>
                    <a:pt x="0" y="0"/>
                  </a:lnTo>
                  <a:lnTo>
                    <a:pt x="0" y="2769095"/>
                  </a:lnTo>
                  <a:close/>
                </a:path>
              </a:pathLst>
            </a:custGeom>
            <a:ln w="38100">
              <a:solidFill>
                <a:srgbClr val="7A4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432556" y="2146710"/>
            <a:ext cx="312420" cy="321310"/>
          </a:xfrm>
          <a:custGeom>
            <a:avLst/>
            <a:gdLst/>
            <a:ahLst/>
            <a:cxnLst/>
            <a:rect l="l" t="t" r="r" b="b"/>
            <a:pathLst>
              <a:path w="312420" h="321310">
                <a:moveTo>
                  <a:pt x="151485" y="0"/>
                </a:moveTo>
                <a:lnTo>
                  <a:pt x="102623" y="7273"/>
                </a:lnTo>
                <a:lnTo>
                  <a:pt x="58915" y="29083"/>
                </a:lnTo>
                <a:lnTo>
                  <a:pt x="23623" y="63107"/>
                </a:lnTo>
                <a:lnTo>
                  <a:pt x="0" y="107010"/>
                </a:lnTo>
                <a:lnTo>
                  <a:pt x="194246" y="107010"/>
                </a:lnTo>
                <a:lnTo>
                  <a:pt x="194246" y="53606"/>
                </a:lnTo>
                <a:lnTo>
                  <a:pt x="301459" y="160616"/>
                </a:lnTo>
                <a:lnTo>
                  <a:pt x="194246" y="267614"/>
                </a:lnTo>
                <a:lnTo>
                  <a:pt x="194246" y="214223"/>
                </a:lnTo>
                <a:lnTo>
                  <a:pt x="0" y="214223"/>
                </a:lnTo>
                <a:lnTo>
                  <a:pt x="23623" y="258119"/>
                </a:lnTo>
                <a:lnTo>
                  <a:pt x="58915" y="292138"/>
                </a:lnTo>
                <a:lnTo>
                  <a:pt x="102623" y="313951"/>
                </a:lnTo>
                <a:lnTo>
                  <a:pt x="151485" y="321221"/>
                </a:lnTo>
                <a:lnTo>
                  <a:pt x="183575" y="318284"/>
                </a:lnTo>
                <a:lnTo>
                  <a:pt x="240387" y="294791"/>
                </a:lnTo>
                <a:lnTo>
                  <a:pt x="285667" y="249513"/>
                </a:lnTo>
                <a:lnTo>
                  <a:pt x="309164" y="192706"/>
                </a:lnTo>
                <a:lnTo>
                  <a:pt x="312102" y="160616"/>
                </a:lnTo>
                <a:lnTo>
                  <a:pt x="309164" y="128526"/>
                </a:lnTo>
                <a:lnTo>
                  <a:pt x="285667" y="71714"/>
                </a:lnTo>
                <a:lnTo>
                  <a:pt x="240387" y="26435"/>
                </a:lnTo>
                <a:lnTo>
                  <a:pt x="183575" y="2938"/>
                </a:lnTo>
                <a:lnTo>
                  <a:pt x="151485" y="0"/>
                </a:lnTo>
                <a:close/>
              </a:path>
            </a:pathLst>
          </a:custGeom>
          <a:solidFill>
            <a:srgbClr val="3A2B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07444CD2-40B2-4E38-95CB-126C697839D2}"/>
              </a:ext>
            </a:extLst>
          </p:cNvPr>
          <p:cNvSpPr txBox="1">
            <a:spLocks/>
          </p:cNvSpPr>
          <p:nvPr/>
        </p:nvSpPr>
        <p:spPr>
          <a:xfrm>
            <a:off x="410882" y="502521"/>
            <a:ext cx="1011741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400" b="1" i="0">
                <a:solidFill>
                  <a:srgbClr val="2F3D47"/>
                </a:solidFill>
                <a:latin typeface="SegoeUI-Semibold"/>
                <a:ea typeface="+mj-ea"/>
                <a:cs typeface="SegoeUI-Semi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3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Identifying the right content </a:t>
            </a:r>
            <a:endParaRPr lang="en-US" kern="0" spc="-3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86459" y="73943"/>
            <a:ext cx="93091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5" dirty="0">
                <a:solidFill>
                  <a:srgbClr val="FFFFFF"/>
                </a:solidFill>
                <a:latin typeface="SegoeUI-Semibold"/>
                <a:cs typeface="SegoeUI-Semibold"/>
              </a:rPr>
              <a:t>OPTMIZE</a:t>
            </a:r>
            <a:endParaRPr sz="1600" dirty="0">
              <a:latin typeface="SegoeUI-Semibold"/>
              <a:cs typeface="SegoeUI-Semi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92105" y="1942630"/>
            <a:ext cx="5797550" cy="5159375"/>
            <a:chOff x="3892105" y="1942630"/>
            <a:chExt cx="5797550" cy="51593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4170" y="1942630"/>
              <a:ext cx="5773165" cy="30183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4170" y="2057928"/>
              <a:ext cx="5773166" cy="28220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4170" y="4941823"/>
              <a:ext cx="5775947" cy="21595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98137" y="2052167"/>
              <a:ext cx="5785485" cy="5043805"/>
            </a:xfrm>
            <a:custGeom>
              <a:avLst/>
              <a:gdLst/>
              <a:ahLst/>
              <a:cxnLst/>
              <a:rect l="l" t="t" r="r" b="b"/>
              <a:pathLst>
                <a:path w="5785484" h="5043805">
                  <a:moveTo>
                    <a:pt x="0" y="5043195"/>
                  </a:moveTo>
                  <a:lnTo>
                    <a:pt x="5785231" y="5043195"/>
                  </a:lnTo>
                  <a:lnTo>
                    <a:pt x="5785231" y="0"/>
                  </a:lnTo>
                  <a:lnTo>
                    <a:pt x="0" y="0"/>
                  </a:lnTo>
                  <a:lnTo>
                    <a:pt x="0" y="5043195"/>
                  </a:lnTo>
                  <a:close/>
                </a:path>
              </a:pathLst>
            </a:custGeom>
            <a:ln w="12065">
              <a:solidFill>
                <a:srgbClr val="7577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0881" y="1174710"/>
            <a:ext cx="9439831" cy="146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Be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sure to take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advantage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of the language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filters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(English 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–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United States,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English 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–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worldwide campaigns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and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German)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as Microsoft 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content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is available around the globe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and some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countries localize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and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create their own campaigns. Use 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a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combination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of the search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box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at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the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top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of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your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screen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and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the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filters on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the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5" dirty="0">
                <a:solidFill>
                  <a:srgbClr val="2F3D47"/>
                </a:solidFill>
                <a:latin typeface="Segoe UI"/>
                <a:cs typeface="Segoe UI"/>
              </a:rPr>
              <a:t>left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to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narrow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down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your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selection.</a:t>
            </a:r>
            <a:endParaRPr sz="13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500" dirty="0">
              <a:latin typeface="Segoe UI"/>
              <a:cs typeface="Segoe UI"/>
            </a:endParaRPr>
          </a:p>
          <a:p>
            <a:pPr marL="12700" marR="6270625">
              <a:lnSpc>
                <a:spcPct val="100000"/>
              </a:lnSpc>
            </a:pP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Language selection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in the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filters only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allows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 to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narrow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your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search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from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the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available </a:t>
            </a:r>
            <a:r>
              <a:rPr sz="1300" spc="-34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F3D47"/>
                </a:solidFill>
                <a:latin typeface="Segoe UI"/>
                <a:cs typeface="Segoe UI"/>
              </a:rPr>
              <a:t>content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in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your</a:t>
            </a:r>
            <a:r>
              <a:rPr sz="130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current</a:t>
            </a:r>
            <a:r>
              <a:rPr sz="1300" spc="-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F3D47"/>
                </a:solidFill>
                <a:latin typeface="Segoe UI"/>
                <a:cs typeface="Segoe UI"/>
              </a:rPr>
              <a:t>site.</a:t>
            </a:r>
            <a:endParaRPr sz="1300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7820" y="5188725"/>
            <a:ext cx="227266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spc="-204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80" dirty="0">
                <a:solidFill>
                  <a:srgbClr val="2F3D47"/>
                </a:solidFill>
                <a:latin typeface="Segoe UI"/>
                <a:cs typeface="Segoe UI"/>
              </a:rPr>
              <a:t>c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ha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g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75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h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e  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l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spc="-45" dirty="0">
                <a:solidFill>
                  <a:srgbClr val="2F3D47"/>
                </a:solidFill>
                <a:latin typeface="Segoe UI"/>
                <a:cs typeface="Segoe UI"/>
              </a:rPr>
              <a:t>c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l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i</a:t>
            </a:r>
            <a:r>
              <a:rPr sz="2100" spc="-75" dirty="0">
                <a:solidFill>
                  <a:srgbClr val="2F3D47"/>
                </a:solidFill>
                <a:latin typeface="Segoe UI"/>
                <a:cs typeface="Segoe UI"/>
              </a:rPr>
              <a:t>z</a:t>
            </a:r>
            <a:r>
              <a:rPr sz="2100" spc="-4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d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s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i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-40" dirty="0">
                <a:solidFill>
                  <a:srgbClr val="2F3D47"/>
                </a:solidFill>
                <a:latin typeface="Segoe UI"/>
                <a:cs typeface="Segoe UI"/>
              </a:rPr>
              <a:t>s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,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ma</a:t>
            </a:r>
            <a:r>
              <a:rPr sz="2100" spc="-105" dirty="0">
                <a:solidFill>
                  <a:srgbClr val="2F3D47"/>
                </a:solidFill>
                <a:latin typeface="Segoe UI"/>
                <a:cs typeface="Segoe UI"/>
              </a:rPr>
              <a:t>k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e 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h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s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l</a:t>
            </a:r>
            <a:r>
              <a:rPr sz="2100" spc="-45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-15" dirty="0">
                <a:solidFill>
                  <a:srgbClr val="2F3D47"/>
                </a:solidFill>
                <a:latin typeface="Segoe UI"/>
                <a:cs typeface="Segoe UI"/>
              </a:rPr>
              <a:t>c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ti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n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a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h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e  </a:t>
            </a:r>
            <a:r>
              <a:rPr sz="2100" spc="-50" dirty="0">
                <a:solidFill>
                  <a:srgbClr val="2F3D47"/>
                </a:solidFill>
                <a:latin typeface="Segoe UI"/>
                <a:cs typeface="Segoe UI"/>
              </a:rPr>
              <a:t>b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75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m</a:t>
            </a:r>
            <a:r>
              <a:rPr sz="2100" spc="-90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0" dirty="0">
                <a:solidFill>
                  <a:srgbClr val="2F3D47"/>
                </a:solidFill>
                <a:latin typeface="Segoe UI"/>
                <a:cs typeface="Segoe UI"/>
              </a:rPr>
              <a:t>l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e</a:t>
            </a:r>
            <a:r>
              <a:rPr sz="2100" spc="20" dirty="0">
                <a:solidFill>
                  <a:srgbClr val="2F3D47"/>
                </a:solidFill>
                <a:latin typeface="Segoe UI"/>
                <a:cs typeface="Segoe UI"/>
              </a:rPr>
              <a:t>f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75" dirty="0">
                <a:solidFill>
                  <a:srgbClr val="2F3D47"/>
                </a:solidFill>
                <a:latin typeface="Segoe UI"/>
                <a:cs typeface="Segoe UI"/>
              </a:rPr>
              <a:t>o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f</a:t>
            </a:r>
            <a:r>
              <a:rPr sz="2100" spc="-85" dirty="0">
                <a:solidFill>
                  <a:srgbClr val="2F3D47"/>
                </a:solidFill>
                <a:latin typeface="Segoe UI"/>
                <a:cs typeface="Segoe UI"/>
              </a:rPr>
              <a:t> </a:t>
            </a:r>
            <a:r>
              <a:rPr sz="2100" spc="-65" dirty="0">
                <a:solidFill>
                  <a:srgbClr val="2F3D47"/>
                </a:solidFill>
                <a:latin typeface="Segoe UI"/>
                <a:cs typeface="Segoe UI"/>
              </a:rPr>
              <a:t>t</a:t>
            </a:r>
            <a:r>
              <a:rPr sz="2100" spc="-55" dirty="0">
                <a:solidFill>
                  <a:srgbClr val="2F3D47"/>
                </a:solidFill>
                <a:latin typeface="Segoe UI"/>
                <a:cs typeface="Segoe UI"/>
              </a:rPr>
              <a:t>h</a:t>
            </a:r>
            <a:r>
              <a:rPr sz="2100" dirty="0">
                <a:solidFill>
                  <a:srgbClr val="2F3D47"/>
                </a:solidFill>
                <a:latin typeface="Segoe UI"/>
                <a:cs typeface="Segoe UI"/>
              </a:rPr>
              <a:t>e  </a:t>
            </a:r>
            <a:r>
              <a:rPr sz="2100" spc="-70" dirty="0">
                <a:solidFill>
                  <a:srgbClr val="2F3D47"/>
                </a:solidFill>
                <a:latin typeface="Segoe UI"/>
                <a:cs typeface="Segoe UI"/>
              </a:rPr>
              <a:t>page:</a:t>
            </a:r>
            <a:endParaRPr sz="21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2556" y="5473943"/>
            <a:ext cx="312420" cy="321310"/>
          </a:xfrm>
          <a:custGeom>
            <a:avLst/>
            <a:gdLst/>
            <a:ahLst/>
            <a:cxnLst/>
            <a:rect l="l" t="t" r="r" b="b"/>
            <a:pathLst>
              <a:path w="312420" h="321310">
                <a:moveTo>
                  <a:pt x="151485" y="0"/>
                </a:moveTo>
                <a:lnTo>
                  <a:pt x="102623" y="7273"/>
                </a:lnTo>
                <a:lnTo>
                  <a:pt x="58915" y="29083"/>
                </a:lnTo>
                <a:lnTo>
                  <a:pt x="23623" y="63107"/>
                </a:lnTo>
                <a:lnTo>
                  <a:pt x="0" y="107010"/>
                </a:lnTo>
                <a:lnTo>
                  <a:pt x="194246" y="107010"/>
                </a:lnTo>
                <a:lnTo>
                  <a:pt x="194246" y="53606"/>
                </a:lnTo>
                <a:lnTo>
                  <a:pt x="301459" y="160616"/>
                </a:lnTo>
                <a:lnTo>
                  <a:pt x="194246" y="267614"/>
                </a:lnTo>
                <a:lnTo>
                  <a:pt x="194246" y="214223"/>
                </a:lnTo>
                <a:lnTo>
                  <a:pt x="0" y="214223"/>
                </a:lnTo>
                <a:lnTo>
                  <a:pt x="23623" y="258119"/>
                </a:lnTo>
                <a:lnTo>
                  <a:pt x="58915" y="292138"/>
                </a:lnTo>
                <a:lnTo>
                  <a:pt x="102623" y="313951"/>
                </a:lnTo>
                <a:lnTo>
                  <a:pt x="151485" y="321221"/>
                </a:lnTo>
                <a:lnTo>
                  <a:pt x="183575" y="318284"/>
                </a:lnTo>
                <a:lnTo>
                  <a:pt x="240387" y="294791"/>
                </a:lnTo>
                <a:lnTo>
                  <a:pt x="285667" y="249513"/>
                </a:lnTo>
                <a:lnTo>
                  <a:pt x="309164" y="192706"/>
                </a:lnTo>
                <a:lnTo>
                  <a:pt x="312102" y="160616"/>
                </a:lnTo>
                <a:lnTo>
                  <a:pt x="309164" y="128526"/>
                </a:lnTo>
                <a:lnTo>
                  <a:pt x="285667" y="71714"/>
                </a:lnTo>
                <a:lnTo>
                  <a:pt x="240387" y="26435"/>
                </a:lnTo>
                <a:lnTo>
                  <a:pt x="183575" y="2938"/>
                </a:lnTo>
                <a:lnTo>
                  <a:pt x="151485" y="0"/>
                </a:lnTo>
                <a:close/>
              </a:path>
            </a:pathLst>
          </a:custGeom>
          <a:solidFill>
            <a:srgbClr val="3A2B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041113" y="6166017"/>
            <a:ext cx="1831975" cy="963930"/>
            <a:chOff x="3041113" y="6166017"/>
            <a:chExt cx="1831975" cy="963930"/>
          </a:xfrm>
        </p:grpSpPr>
        <p:sp>
          <p:nvSpPr>
            <p:cNvPr id="14" name="object 14"/>
            <p:cNvSpPr/>
            <p:nvPr/>
          </p:nvSpPr>
          <p:spPr>
            <a:xfrm>
              <a:off x="3115815" y="6240736"/>
              <a:ext cx="673100" cy="618490"/>
            </a:xfrm>
            <a:custGeom>
              <a:avLst/>
              <a:gdLst/>
              <a:ahLst/>
              <a:cxnLst/>
              <a:rect l="l" t="t" r="r" b="b"/>
              <a:pathLst>
                <a:path w="673100" h="618490">
                  <a:moveTo>
                    <a:pt x="0" y="0"/>
                  </a:moveTo>
                  <a:lnTo>
                    <a:pt x="672998" y="618261"/>
                  </a:lnTo>
                </a:path>
              </a:pathLst>
            </a:custGeom>
            <a:ln w="38100">
              <a:solidFill>
                <a:srgbClr val="7A4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113" y="6166017"/>
              <a:ext cx="149455" cy="14944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693957" y="6764478"/>
              <a:ext cx="173355" cy="167005"/>
            </a:xfrm>
            <a:custGeom>
              <a:avLst/>
              <a:gdLst/>
              <a:ahLst/>
              <a:cxnLst/>
              <a:rect l="l" t="t" r="r" b="b"/>
              <a:pathLst>
                <a:path w="173354" h="167004">
                  <a:moveTo>
                    <a:pt x="86817" y="0"/>
                  </a:moveTo>
                  <a:lnTo>
                    <a:pt x="0" y="94513"/>
                  </a:lnTo>
                  <a:lnTo>
                    <a:pt x="173291" y="166585"/>
                  </a:lnTo>
                  <a:lnTo>
                    <a:pt x="86817" y="0"/>
                  </a:lnTo>
                  <a:close/>
                </a:path>
              </a:pathLst>
            </a:custGeom>
            <a:solidFill>
              <a:srgbClr val="7A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67974" y="6877078"/>
              <a:ext cx="986155" cy="233679"/>
            </a:xfrm>
            <a:custGeom>
              <a:avLst/>
              <a:gdLst/>
              <a:ahLst/>
              <a:cxnLst/>
              <a:rect l="l" t="t" r="r" b="b"/>
              <a:pathLst>
                <a:path w="986154" h="233679">
                  <a:moveTo>
                    <a:pt x="493013" y="233565"/>
                  </a:moveTo>
                  <a:lnTo>
                    <a:pt x="565868" y="232299"/>
                  </a:lnTo>
                  <a:lnTo>
                    <a:pt x="635404" y="228621"/>
                  </a:lnTo>
                  <a:lnTo>
                    <a:pt x="700857" y="222711"/>
                  </a:lnTo>
                  <a:lnTo>
                    <a:pt x="761467" y="214751"/>
                  </a:lnTo>
                  <a:lnTo>
                    <a:pt x="816468" y="204921"/>
                  </a:lnTo>
                  <a:lnTo>
                    <a:pt x="865101" y="193401"/>
                  </a:lnTo>
                  <a:lnTo>
                    <a:pt x="906601" y="180373"/>
                  </a:lnTo>
                  <a:lnTo>
                    <a:pt x="965154" y="150514"/>
                  </a:lnTo>
                  <a:lnTo>
                    <a:pt x="986027" y="116789"/>
                  </a:lnTo>
                  <a:lnTo>
                    <a:pt x="980682" y="99533"/>
                  </a:lnTo>
                  <a:lnTo>
                    <a:pt x="940206" y="67558"/>
                  </a:lnTo>
                  <a:lnTo>
                    <a:pt x="865101" y="40171"/>
                  </a:lnTo>
                  <a:lnTo>
                    <a:pt x="816468" y="28649"/>
                  </a:lnTo>
                  <a:lnTo>
                    <a:pt x="761467" y="18818"/>
                  </a:lnTo>
                  <a:lnTo>
                    <a:pt x="700857" y="10856"/>
                  </a:lnTo>
                  <a:lnTo>
                    <a:pt x="635404" y="4945"/>
                  </a:lnTo>
                  <a:lnTo>
                    <a:pt x="565868" y="1266"/>
                  </a:lnTo>
                  <a:lnTo>
                    <a:pt x="493013" y="0"/>
                  </a:lnTo>
                  <a:lnTo>
                    <a:pt x="420159" y="1266"/>
                  </a:lnTo>
                  <a:lnTo>
                    <a:pt x="350623" y="4945"/>
                  </a:lnTo>
                  <a:lnTo>
                    <a:pt x="285170" y="10856"/>
                  </a:lnTo>
                  <a:lnTo>
                    <a:pt x="224560" y="18818"/>
                  </a:lnTo>
                  <a:lnTo>
                    <a:pt x="169559" y="28649"/>
                  </a:lnTo>
                  <a:lnTo>
                    <a:pt x="120926" y="40171"/>
                  </a:lnTo>
                  <a:lnTo>
                    <a:pt x="79426" y="53200"/>
                  </a:lnTo>
                  <a:lnTo>
                    <a:pt x="20873" y="83062"/>
                  </a:lnTo>
                  <a:lnTo>
                    <a:pt x="0" y="116789"/>
                  </a:lnTo>
                  <a:lnTo>
                    <a:pt x="5345" y="134044"/>
                  </a:lnTo>
                  <a:lnTo>
                    <a:pt x="45821" y="166017"/>
                  </a:lnTo>
                  <a:lnTo>
                    <a:pt x="120926" y="193401"/>
                  </a:lnTo>
                  <a:lnTo>
                    <a:pt x="169559" y="204921"/>
                  </a:lnTo>
                  <a:lnTo>
                    <a:pt x="224560" y="214751"/>
                  </a:lnTo>
                  <a:lnTo>
                    <a:pt x="285170" y="222711"/>
                  </a:lnTo>
                  <a:lnTo>
                    <a:pt x="350623" y="228621"/>
                  </a:lnTo>
                  <a:lnTo>
                    <a:pt x="420159" y="232299"/>
                  </a:lnTo>
                  <a:lnTo>
                    <a:pt x="493013" y="233565"/>
                  </a:lnTo>
                  <a:close/>
                </a:path>
              </a:pathLst>
            </a:custGeom>
            <a:ln w="38100">
              <a:solidFill>
                <a:srgbClr val="7A4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7D25DE5A-68D5-4FB5-B6C8-A091F4575820}"/>
              </a:ext>
            </a:extLst>
          </p:cNvPr>
          <p:cNvSpPr txBox="1">
            <a:spLocks/>
          </p:cNvSpPr>
          <p:nvPr/>
        </p:nvSpPr>
        <p:spPr>
          <a:xfrm>
            <a:off x="410882" y="502521"/>
            <a:ext cx="1011741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400" b="1" i="0">
                <a:solidFill>
                  <a:srgbClr val="2F3D47"/>
                </a:solidFill>
                <a:latin typeface="SegoeUI-Semibold"/>
                <a:ea typeface="+mj-ea"/>
                <a:cs typeface="SegoeUI-Semi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3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Localized content for marketing globally </a:t>
            </a:r>
            <a:endParaRPr lang="en-US" kern="0" spc="-3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dirty="0"/>
              <a:t>5</a:t>
            </a: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7E48C970-6719-4CF4-AA12-8114FB1F0AC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25948" cy="7548575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B14F0B80-C335-4B3B-A415-78C550151AAD}"/>
              </a:ext>
            </a:extLst>
          </p:cNvPr>
          <p:cNvSpPr txBox="1">
            <a:spLocks/>
          </p:cNvSpPr>
          <p:nvPr/>
        </p:nvSpPr>
        <p:spPr>
          <a:xfrm>
            <a:off x="5499100" y="428625"/>
            <a:ext cx="28194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4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SegoeUI-Semibold"/>
              </a:rPr>
              <a:t>Get started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2338337-4E91-494B-8AC7-82E72D02901E}"/>
              </a:ext>
            </a:extLst>
          </p:cNvPr>
          <p:cNvSpPr txBox="1"/>
          <p:nvPr/>
        </p:nvSpPr>
        <p:spPr>
          <a:xfrm>
            <a:off x="5575300" y="2333625"/>
            <a:ext cx="4218940" cy="24243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Get</a:t>
            </a:r>
            <a:r>
              <a:rPr sz="1800" spc="-2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started</a:t>
            </a:r>
            <a:r>
              <a:rPr sz="1800" spc="-2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31F20"/>
                </a:solidFill>
                <a:latin typeface="Segoe UI"/>
                <a:cs typeface="Segoe UI"/>
              </a:rPr>
              <a:t>on</a:t>
            </a:r>
            <a:r>
              <a:rPr sz="1800" spc="-2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31F20"/>
                </a:solidFill>
                <a:latin typeface="Segoe UI"/>
                <a:cs typeface="Segoe UI"/>
              </a:rPr>
              <a:t>finding</a:t>
            </a:r>
            <a:r>
              <a:rPr sz="1800" spc="-2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31F20"/>
                </a:solidFill>
                <a:latin typeface="Segoe UI"/>
                <a:cs typeface="Segoe UI"/>
              </a:rPr>
              <a:t>powerful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31F20"/>
                </a:solidFill>
                <a:latin typeface="Segoe UI"/>
                <a:cs typeface="Segoe UI"/>
              </a:rPr>
              <a:t>resources </a:t>
            </a:r>
            <a:r>
              <a:rPr sz="1800" spc="-48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31F20"/>
                </a:solidFill>
                <a:latin typeface="Segoe UI"/>
                <a:cs typeface="Segoe UI"/>
              </a:rPr>
              <a:t>for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31F20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successful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go-to-market</a:t>
            </a:r>
            <a:r>
              <a:rPr sz="1800" spc="-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plan</a:t>
            </a:r>
            <a:r>
              <a:rPr sz="1800" spc="-1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800" u="heavy" spc="-10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3"/>
              </a:rPr>
              <a:t>here</a:t>
            </a:r>
            <a:r>
              <a:rPr lang="en-US" dirty="0">
                <a:solidFill>
                  <a:srgbClr val="231F20"/>
                </a:solidFill>
                <a:latin typeface="Segoe UI"/>
                <a:cs typeface="Segoe UI"/>
              </a:rPr>
              <a:t>.</a:t>
            </a:r>
            <a:endParaRPr dirty="0">
              <a:solidFill>
                <a:srgbClr val="231F20"/>
              </a:solidFill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800" spc="-10" dirty="0">
              <a:solidFill>
                <a:srgbClr val="231F20"/>
              </a:solidFill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pc="-10" dirty="0">
              <a:solidFill>
                <a:srgbClr val="231F20"/>
              </a:solidFill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spcAft>
                <a:spcPts val="1200"/>
              </a:spcAft>
            </a:pPr>
            <a:r>
              <a:rPr lang="en-US" sz="1800" spc="-10" dirty="0">
                <a:solidFill>
                  <a:srgbClr val="231F20"/>
                </a:solidFill>
                <a:latin typeface="Segoe UI"/>
                <a:cs typeface="Segoe UI"/>
              </a:rPr>
              <a:t>Additional resources</a:t>
            </a:r>
            <a:r>
              <a:rPr sz="1800" spc="-15" dirty="0">
                <a:solidFill>
                  <a:srgbClr val="231F20"/>
                </a:solidFill>
                <a:latin typeface="Segoe UI"/>
                <a:cs typeface="Segoe UI"/>
              </a:rPr>
              <a:t>:</a:t>
            </a:r>
            <a:endParaRPr sz="2850" dirty="0">
              <a:latin typeface="Segoe UI"/>
              <a:cs typeface="Segoe UI"/>
            </a:endParaRPr>
          </a:p>
          <a:p>
            <a:pPr marL="487680" indent="-465455">
              <a:lnSpc>
                <a:spcPct val="100000"/>
              </a:lnSpc>
              <a:buClr>
                <a:srgbClr val="231F20"/>
              </a:buClr>
              <a:buAutoNum type="arabicPeriod"/>
              <a:tabLst>
                <a:tab pos="487680" algn="l"/>
                <a:tab pos="488315" algn="l"/>
              </a:tabLst>
            </a:pPr>
            <a:r>
              <a:rPr sz="1800" u="heavy" spc="-50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4"/>
              </a:rPr>
              <a:t>Top</a:t>
            </a:r>
            <a:r>
              <a:rPr sz="1800" u="heavy" spc="-10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4"/>
              </a:rPr>
              <a:t> </a:t>
            </a:r>
            <a:r>
              <a:rPr sz="1800" u="heavy" spc="-15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4"/>
              </a:rPr>
              <a:t>partner</a:t>
            </a:r>
            <a:r>
              <a:rPr sz="1800" u="heavy" spc="-5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4"/>
              </a:rPr>
              <a:t> </a:t>
            </a:r>
            <a:r>
              <a:rPr sz="1800" u="heavy" spc="-15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4"/>
              </a:rPr>
              <a:t>questions</a:t>
            </a:r>
            <a:r>
              <a:rPr sz="1800" u="heavy" spc="-10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4"/>
              </a:rPr>
              <a:t> </a:t>
            </a:r>
            <a:r>
              <a:rPr sz="1800" u="heavy" spc="-5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4"/>
              </a:rPr>
              <a:t>library</a:t>
            </a:r>
            <a:endParaRPr sz="1800" dirty="0">
              <a:latin typeface="Segoe UI"/>
              <a:cs typeface="Segoe UI"/>
            </a:endParaRPr>
          </a:p>
          <a:p>
            <a:pPr marL="487680" indent="-465455">
              <a:lnSpc>
                <a:spcPct val="100000"/>
              </a:lnSpc>
              <a:spcBef>
                <a:spcPts val="840"/>
              </a:spcBef>
              <a:buClr>
                <a:srgbClr val="231F20"/>
              </a:buClr>
              <a:buAutoNum type="arabicPeriod"/>
              <a:tabLst>
                <a:tab pos="487680" algn="l"/>
                <a:tab pos="488315" algn="l"/>
              </a:tabLst>
            </a:pPr>
            <a:r>
              <a:rPr sz="1800" u="heavy" spc="-20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5"/>
              </a:rPr>
              <a:t>Feedback </a:t>
            </a:r>
            <a:r>
              <a:rPr sz="1800" u="heavy" spc="-15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5"/>
              </a:rPr>
              <a:t>and</a:t>
            </a:r>
            <a:r>
              <a:rPr sz="1800" u="heavy" spc="-20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Segoe UI"/>
                <a:cs typeface="Segoe UI"/>
                <a:hlinkClick r:id="rId5"/>
              </a:rPr>
              <a:t> questions</a:t>
            </a:r>
            <a:endParaRPr sz="18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4057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E9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E9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24C0D5E6FFF2449F6DC8653AB37536" ma:contentTypeVersion="13" ma:contentTypeDescription="Create a new document." ma:contentTypeScope="" ma:versionID="6a1a27d36bdd2ded37811554970c553c">
  <xsd:schema xmlns:xsd="http://www.w3.org/2001/XMLSchema" xmlns:xs="http://www.w3.org/2001/XMLSchema" xmlns:p="http://schemas.microsoft.com/office/2006/metadata/properties" xmlns:ns1="http://schemas.microsoft.com/sharepoint/v3" xmlns:ns2="7576527d-c758-4223-9173-c86fbc4f43ce" xmlns:ns3="4a831a9a-7fa9-41c3-a4b6-c4c97f412799" targetNamespace="http://schemas.microsoft.com/office/2006/metadata/properties" ma:root="true" ma:fieldsID="b33581c84d175994daf2bc212428c3f7" ns1:_="" ns2:_="" ns3:_="">
    <xsd:import namespace="http://schemas.microsoft.com/sharepoint/v3"/>
    <xsd:import namespace="7576527d-c758-4223-9173-c86fbc4f43ce"/>
    <xsd:import namespace="4a831a9a-7fa9-41c3-a4b6-c4c97f4127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76527d-c758-4223-9173-c86fbc4f43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31a9a-7fa9-41c3-a4b6-c4c97f41279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4a831a9a-7fa9-41c3-a4b6-c4c97f41279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74981D0-4E87-4C49-90A5-899B0A7D89AE}"/>
</file>

<file path=customXml/itemProps2.xml><?xml version="1.0" encoding="utf-8"?>
<ds:datastoreItem xmlns:ds="http://schemas.openxmlformats.org/officeDocument/2006/customXml" ds:itemID="{E901B6EC-F482-4591-B392-0E914E245284}"/>
</file>

<file path=customXml/itemProps3.xml><?xml version="1.0" encoding="utf-8"?>
<ds:datastoreItem xmlns:ds="http://schemas.openxmlformats.org/officeDocument/2006/customXml" ds:itemID="{E4A9D446-CE86-47F6-8A65-AC683E4E684E}"/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857</Words>
  <Application>Microsoft Office PowerPoint</Application>
  <PresentationFormat>Custom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Segoe UI</vt:lpstr>
      <vt:lpstr>SegoeUI-Semibold</vt:lpstr>
      <vt:lpstr>Office Theme</vt:lpstr>
      <vt:lpstr>1_Office Theme</vt:lpstr>
      <vt:lpstr>PowerPoint Presentation</vt:lpstr>
      <vt:lpstr>Introduction</vt:lpstr>
      <vt:lpstr>Partner Marketing Center campaign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Paige Brashen (JEFFREYM CONSULTING LLC)</dc:creator>
  <cp:lastModifiedBy>Cheryl Haney (JEFFREYM CONSULTING LLC)</cp:lastModifiedBy>
  <cp:revision>4</cp:revision>
  <dcterms:created xsi:type="dcterms:W3CDTF">2021-04-02T17:13:05Z</dcterms:created>
  <dcterms:modified xsi:type="dcterms:W3CDTF">2021-04-15T19:06:37Z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2021-04-01T00:00:00Z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2021-04-02T00:00:00Z</vt:filetime>
  </property>
  <property fmtid="{D5CDD505-2E9C-101B-9397-08002B2CF9AE}" pid="5" name="ContentTypeId">
    <vt:lpwstr>0x010100DD24C0D5E6FFF2449F6DC8653AB37536</vt:lpwstr>
  </property>
  <property fmtid="{D5CDD505-2E9C-101B-9397-08002B2CF9AE}" pid="6" name="Order">
    <vt:r8>2598700</vt:r8>
  </property>
  <property fmtid="{D5CDD505-2E9C-101B-9397-08002B2CF9AE}" pid="7" name="_ExtendedDescription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</Properties>
</file>