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E2596-7C9C-4C9C-8C5B-24B64F32306A}" v="13" dt="2020-02-04T15:49:39.29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164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 Nguyen" userId="de076d63-d63f-4212-b3bf-c67db8b1d34f" providerId="ADAL" clId="{AC292EE7-4C52-4454-B894-C696B3B7B877}"/>
    <pc:docChg chg="modSld">
      <pc:chgData name="My Nguyen" userId="de076d63-d63f-4212-b3bf-c67db8b1d34f" providerId="ADAL" clId="{AC292EE7-4C52-4454-B894-C696B3B7B877}" dt="2018-10-22T16:51:56.036" v="23" actId="1038"/>
      <pc:docMkLst>
        <pc:docMk/>
      </pc:docMkLst>
      <pc:sldChg chg="modSp">
        <pc:chgData name="My Nguyen" userId="de076d63-d63f-4212-b3bf-c67db8b1d34f" providerId="ADAL" clId="{AC292EE7-4C52-4454-B894-C696B3B7B877}" dt="2018-10-22T16:51:56.036" v="23" actId="1038"/>
        <pc:sldMkLst>
          <pc:docMk/>
          <pc:sldMk cId="0" sldId="257"/>
        </pc:sldMkLst>
        <pc:spChg chg="mod">
          <ac:chgData name="My Nguyen" userId="de076d63-d63f-4212-b3bf-c67db8b1d34f" providerId="ADAL" clId="{AC292EE7-4C52-4454-B894-C696B3B7B877}" dt="2018-10-22T16:51:38.023" v="0" actId="6549"/>
          <ac:spMkLst>
            <pc:docMk/>
            <pc:sldMk cId="0" sldId="257"/>
            <ac:spMk id="37" creationId="{00000000-0000-0000-0000-000000000000}"/>
          </ac:spMkLst>
        </pc:spChg>
        <pc:spChg chg="mod">
          <ac:chgData name="My Nguyen" userId="de076d63-d63f-4212-b3bf-c67db8b1d34f" providerId="ADAL" clId="{AC292EE7-4C52-4454-B894-C696B3B7B877}" dt="2018-10-22T16:51:56.036" v="23" actId="1038"/>
          <ac:spMkLst>
            <pc:docMk/>
            <pc:sldMk cId="0" sldId="257"/>
            <ac:spMk id="39" creationId="{00000000-0000-0000-0000-000000000000}"/>
          </ac:spMkLst>
        </pc:spChg>
        <pc:spChg chg="mod">
          <ac:chgData name="My Nguyen" userId="de076d63-d63f-4212-b3bf-c67db8b1d34f" providerId="ADAL" clId="{AC292EE7-4C52-4454-B894-C696B3B7B877}" dt="2018-10-22T16:51:56.036" v="23" actId="1038"/>
          <ac:spMkLst>
            <pc:docMk/>
            <pc:sldMk cId="0" sldId="257"/>
            <ac:spMk id="40" creationId="{00000000-0000-0000-0000-000000000000}"/>
          </ac:spMkLst>
        </pc:spChg>
        <pc:spChg chg="mod">
          <ac:chgData name="My Nguyen" userId="de076d63-d63f-4212-b3bf-c67db8b1d34f" providerId="ADAL" clId="{AC292EE7-4C52-4454-B894-C696B3B7B877}" dt="2018-10-22T16:51:56.036" v="23" actId="1038"/>
          <ac:spMkLst>
            <pc:docMk/>
            <pc:sldMk cId="0" sldId="257"/>
            <ac:spMk id="41" creationId="{C68A4827-5A3F-44E8-8550-D701CC31E0E7}"/>
          </ac:spMkLst>
        </pc:spChg>
      </pc:sldChg>
    </pc:docChg>
  </pc:docChgLst>
  <pc:docChgLst>
    <pc:chgData name="Nicole Afek" userId="eeae86a6-9950-4b81-99ce-a766259722a0" providerId="ADAL" clId="{86EE2596-7C9C-4C9C-8C5B-24B64F32306A}"/>
    <pc:docChg chg="undo custSel modSld">
      <pc:chgData name="Nicole Afek" userId="eeae86a6-9950-4b81-99ce-a766259722a0" providerId="ADAL" clId="{86EE2596-7C9C-4C9C-8C5B-24B64F32306A}" dt="2020-02-04T15:52:07.655" v="81" actId="20577"/>
      <pc:docMkLst>
        <pc:docMk/>
      </pc:docMkLst>
      <pc:sldChg chg="modSp mod">
        <pc:chgData name="Nicole Afek" userId="eeae86a6-9950-4b81-99ce-a766259722a0" providerId="ADAL" clId="{86EE2596-7C9C-4C9C-8C5B-24B64F32306A}" dt="2020-02-04T15:50:00.833" v="52" actId="6549"/>
        <pc:sldMkLst>
          <pc:docMk/>
          <pc:sldMk cId="0" sldId="256"/>
        </pc:sldMkLst>
        <pc:spChg chg="mod">
          <ac:chgData name="Nicole Afek" userId="eeae86a6-9950-4b81-99ce-a766259722a0" providerId="ADAL" clId="{86EE2596-7C9C-4C9C-8C5B-24B64F32306A}" dt="2020-02-04T15:12:13.951" v="1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00.833" v="52" actId="6549"/>
          <ac:spMkLst>
            <pc:docMk/>
            <pc:sldMk cId="0" sldId="256"/>
            <ac:spMk id="5" creationId="{00000000-0000-0000-0000-000000000000}"/>
          </ac:spMkLst>
        </pc:spChg>
      </pc:sldChg>
      <pc:sldChg chg="modSp mod">
        <pc:chgData name="Nicole Afek" userId="eeae86a6-9950-4b81-99ce-a766259722a0" providerId="ADAL" clId="{86EE2596-7C9C-4C9C-8C5B-24B64F32306A}" dt="2020-02-04T15:52:07.655" v="81" actId="20577"/>
        <pc:sldMkLst>
          <pc:docMk/>
          <pc:sldMk cId="0" sldId="257"/>
        </pc:sldMkLst>
        <pc:spChg chg="mod">
          <ac:chgData name="Nicole Afek" userId="eeae86a6-9950-4b81-99ce-a766259722a0" providerId="ADAL" clId="{86EE2596-7C9C-4C9C-8C5B-24B64F32306A}" dt="2020-02-04T15:50:38.813" v="59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48.810" v="63" actId="20577"/>
          <ac:spMkLst>
            <pc:docMk/>
            <pc:sldMk cId="0" sldId="257"/>
            <ac:spMk id="3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1:09.068" v="72" actId="20577"/>
          <ac:spMkLst>
            <pc:docMk/>
            <pc:sldMk cId="0" sldId="257"/>
            <ac:spMk id="4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1:12.716" v="74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1:24.819" v="77" actId="20577"/>
          <ac:spMkLst>
            <pc:docMk/>
            <pc:sldMk cId="0" sldId="257"/>
            <ac:spMk id="6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2:07.655" v="81" actId="20577"/>
          <ac:spMkLst>
            <pc:docMk/>
            <pc:sldMk cId="0" sldId="257"/>
            <ac:spMk id="7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53.222" v="66" actId="1035"/>
          <ac:spMkLst>
            <pc:docMk/>
            <pc:sldMk cId="0" sldId="257"/>
            <ac:spMk id="14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53.222" v="66" actId="1035"/>
          <ac:spMkLst>
            <pc:docMk/>
            <pc:sldMk cId="0" sldId="257"/>
            <ac:spMk id="15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53.222" v="66" actId="1035"/>
          <ac:spMkLst>
            <pc:docMk/>
            <pc:sldMk cId="0" sldId="257"/>
            <ac:spMk id="16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53.222" v="66" actId="1035"/>
          <ac:spMkLst>
            <pc:docMk/>
            <pc:sldMk cId="0" sldId="257"/>
            <ac:spMk id="17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53.222" v="66" actId="1035"/>
          <ac:spMkLst>
            <pc:docMk/>
            <pc:sldMk cId="0" sldId="257"/>
            <ac:spMk id="18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53.222" v="66" actId="1035"/>
          <ac:spMkLst>
            <pc:docMk/>
            <pc:sldMk cId="0" sldId="257"/>
            <ac:spMk id="19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53.222" v="66" actId="1035"/>
          <ac:spMkLst>
            <pc:docMk/>
            <pc:sldMk cId="0" sldId="257"/>
            <ac:spMk id="20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53.222" v="66" actId="1035"/>
          <ac:spMkLst>
            <pc:docMk/>
            <pc:sldMk cId="0" sldId="257"/>
            <ac:spMk id="21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53.222" v="66" actId="1035"/>
          <ac:spMkLst>
            <pc:docMk/>
            <pc:sldMk cId="0" sldId="257"/>
            <ac:spMk id="22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53.222" v="66" actId="1035"/>
          <ac:spMkLst>
            <pc:docMk/>
            <pc:sldMk cId="0" sldId="257"/>
            <ac:spMk id="23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53.222" v="66" actId="1035"/>
          <ac:spMkLst>
            <pc:docMk/>
            <pc:sldMk cId="0" sldId="257"/>
            <ac:spMk id="24" creationId="{00000000-0000-0000-0000-000000000000}"/>
          </ac:spMkLst>
        </pc:spChg>
        <pc:spChg chg="mod">
          <ac:chgData name="Nicole Afek" userId="eeae86a6-9950-4b81-99ce-a766259722a0" providerId="ADAL" clId="{86EE2596-7C9C-4C9C-8C5B-24B64F32306A}" dt="2020-02-04T15:50:53.222" v="66" actId="1035"/>
          <ac:spMkLst>
            <pc:docMk/>
            <pc:sldMk cId="0" sldId="257"/>
            <ac:spMk id="2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950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7772400" cy="1950720"/>
          </a:xfrm>
          <a:custGeom>
            <a:avLst/>
            <a:gdLst/>
            <a:ahLst/>
            <a:cxnLst/>
            <a:rect l="l" t="t" r="r" b="b"/>
            <a:pathLst>
              <a:path w="7772400" h="1950720">
                <a:moveTo>
                  <a:pt x="0" y="1950720"/>
                </a:moveTo>
                <a:lnTo>
                  <a:pt x="7772400" y="1950720"/>
                </a:lnTo>
                <a:lnTo>
                  <a:pt x="7772400" y="0"/>
                </a:lnTo>
                <a:lnTo>
                  <a:pt x="0" y="0"/>
                </a:lnTo>
                <a:lnTo>
                  <a:pt x="0" y="1950720"/>
                </a:lnTo>
                <a:close/>
              </a:path>
            </a:pathLst>
          </a:custGeom>
          <a:solidFill>
            <a:srgbClr val="2F2F2F">
              <a:alpha val="6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962400" y="2204364"/>
            <a:ext cx="3810000" cy="44402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6929119"/>
            <a:ext cx="7772400" cy="3129280"/>
          </a:xfrm>
          <a:custGeom>
            <a:avLst/>
            <a:gdLst/>
            <a:ahLst/>
            <a:cxnLst/>
            <a:rect l="l" t="t" r="r" b="b"/>
            <a:pathLst>
              <a:path w="7772400" h="3129279">
                <a:moveTo>
                  <a:pt x="0" y="3129279"/>
                </a:moveTo>
                <a:lnTo>
                  <a:pt x="7772400" y="3129279"/>
                </a:lnTo>
                <a:lnTo>
                  <a:pt x="7772400" y="0"/>
                </a:lnTo>
                <a:lnTo>
                  <a:pt x="0" y="0"/>
                </a:lnTo>
                <a:lnTo>
                  <a:pt x="0" y="312927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chemeClr val="bg1"/>
                </a:solidFill>
                <a:latin typeface="Segoe Pro"/>
                <a:cs typeface="Segoe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chemeClr val="bg1"/>
                </a:solidFill>
                <a:latin typeface="Segoe Pro"/>
                <a:cs typeface="Segoe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chemeClr val="bg1"/>
                </a:solidFill>
                <a:latin typeface="Segoe Pro"/>
                <a:cs typeface="Segoe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7746644"/>
            <a:ext cx="7772400" cy="2312035"/>
          </a:xfrm>
          <a:custGeom>
            <a:avLst/>
            <a:gdLst/>
            <a:ahLst/>
            <a:cxnLst/>
            <a:rect l="l" t="t" r="r" b="b"/>
            <a:pathLst>
              <a:path w="7772400" h="2312034">
                <a:moveTo>
                  <a:pt x="0" y="2311755"/>
                </a:moveTo>
                <a:lnTo>
                  <a:pt x="7772400" y="2311755"/>
                </a:lnTo>
                <a:lnTo>
                  <a:pt x="7772400" y="0"/>
                </a:lnTo>
                <a:lnTo>
                  <a:pt x="0" y="0"/>
                </a:lnTo>
                <a:lnTo>
                  <a:pt x="0" y="2311755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8000" y="858291"/>
            <a:ext cx="6756400" cy="665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chemeClr val="bg1"/>
                </a:solidFill>
                <a:latin typeface="Segoe Pro"/>
                <a:cs typeface="Segoe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8000" y="2224144"/>
            <a:ext cx="6756400" cy="43472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windows.com/devices/2016/09/20/the-collaboration-coefficient-three-keys-to-empower-workplace-collaboration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8000" y="858291"/>
            <a:ext cx="239712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Office</a:t>
            </a:r>
            <a:r>
              <a:rPr spc="-90" dirty="0"/>
              <a:t> </a:t>
            </a:r>
            <a:r>
              <a:rPr spc="-5" dirty="0"/>
              <a:t>365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2272113"/>
            <a:ext cx="3378200" cy="4347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500"/>
              </a:lnSpc>
              <a:spcBef>
                <a:spcPts val="100"/>
              </a:spcBef>
            </a:pPr>
            <a:r>
              <a:rPr sz="3000" b="0" dirty="0">
                <a:solidFill>
                  <a:srgbClr val="505050"/>
                </a:solidFill>
                <a:latin typeface="Segoe Pro Light"/>
                <a:cs typeface="Segoe Pro Light"/>
              </a:rPr>
              <a:t>A world</a:t>
            </a:r>
            <a:r>
              <a:rPr sz="3000" b="0" spc="-10" dirty="0">
                <a:solidFill>
                  <a:srgbClr val="505050"/>
                </a:solidFill>
                <a:latin typeface="Segoe Pro Light"/>
                <a:cs typeface="Segoe Pro Light"/>
              </a:rPr>
              <a:t> </a:t>
            </a:r>
            <a:r>
              <a:rPr sz="3000" b="0" spc="-45" dirty="0">
                <a:solidFill>
                  <a:srgbClr val="505050"/>
                </a:solidFill>
                <a:latin typeface="Segoe Pro Light"/>
                <a:cs typeface="Segoe Pro Light"/>
              </a:rPr>
              <a:t>of</a:t>
            </a:r>
            <a:endParaRPr sz="3000">
              <a:latin typeface="Segoe Pro Light"/>
              <a:cs typeface="Segoe Pro Light"/>
            </a:endParaRPr>
          </a:p>
          <a:p>
            <a:pPr marL="12700">
              <a:lnSpc>
                <a:spcPts val="3500"/>
              </a:lnSpc>
            </a:pPr>
            <a:r>
              <a:rPr sz="3000" b="1" spc="-5" dirty="0">
                <a:solidFill>
                  <a:srgbClr val="505050"/>
                </a:solidFill>
                <a:latin typeface="Segoe Pro Semibold"/>
                <a:cs typeface="Segoe Pro Semibold"/>
              </a:rPr>
              <a:t>accelerated</a:t>
            </a:r>
            <a:r>
              <a:rPr sz="3000" b="1" spc="-75" dirty="0">
                <a:solidFill>
                  <a:srgbClr val="505050"/>
                </a:solidFill>
                <a:latin typeface="Segoe Pro Semibold"/>
                <a:cs typeface="Segoe Pro Semibold"/>
              </a:rPr>
              <a:t> </a:t>
            </a:r>
            <a:r>
              <a:rPr sz="3000" b="1" spc="-5" dirty="0">
                <a:solidFill>
                  <a:srgbClr val="505050"/>
                </a:solidFill>
                <a:latin typeface="Segoe Pro Semibold"/>
                <a:cs typeface="Segoe Pro Semibold"/>
              </a:rPr>
              <a:t>change</a:t>
            </a:r>
            <a:endParaRPr sz="3000">
              <a:latin typeface="Segoe Pro Semibold"/>
              <a:cs typeface="Segoe Pro Semibold"/>
            </a:endParaRPr>
          </a:p>
          <a:p>
            <a:pPr marL="12700" marR="276225">
              <a:lnSpc>
                <a:spcPct val="128800"/>
              </a:lnSpc>
              <a:spcBef>
                <a:spcPts val="935"/>
              </a:spcBef>
            </a:pP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Marketplace and digital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trends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increasingly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shape 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the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way we work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do business.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According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to 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Forrester Consulting</a:t>
            </a:r>
            <a:r>
              <a:rPr sz="1100" spc="-5" dirty="0">
                <a:solidFill>
                  <a:srgbClr val="0078D7"/>
                </a:solidFill>
                <a:latin typeface="Segoe Pro"/>
                <a:cs typeface="Segoe Pro"/>
              </a:rPr>
              <a:t>*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, 41 percent </a:t>
            </a:r>
            <a:r>
              <a:rPr sz="1100" spc="-15" dirty="0">
                <a:solidFill>
                  <a:srgbClr val="505050"/>
                </a:solidFill>
                <a:latin typeface="Segoe Pro"/>
                <a:cs typeface="Segoe Pro"/>
              </a:rPr>
              <a:t>of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employees  spend more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time away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from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their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office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than they  did two years ago.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But whether you’re on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the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road 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or in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office,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you need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workspaces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that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simplify  collaboration with local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remote</a:t>
            </a:r>
            <a:r>
              <a:rPr sz="1100" spc="-3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colleagues.</a:t>
            </a:r>
            <a:endParaRPr sz="1100">
              <a:latin typeface="Segoe Pro"/>
              <a:cs typeface="Segoe Pro"/>
            </a:endParaRPr>
          </a:p>
          <a:p>
            <a:pPr marL="12700" marR="219075">
              <a:lnSpc>
                <a:spcPct val="128699"/>
              </a:lnSpc>
            </a:pPr>
            <a:r>
              <a:rPr sz="1100" spc="-35" dirty="0">
                <a:solidFill>
                  <a:srgbClr val="505050"/>
                </a:solidFill>
                <a:latin typeface="Segoe Pro"/>
                <a:cs typeface="Segoe Pro"/>
              </a:rPr>
              <a:t>You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probably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also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want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 fun,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engaging experience  with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real-time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interaction.</a:t>
            </a:r>
            <a:endParaRPr sz="1100">
              <a:latin typeface="Segoe Pro"/>
              <a:cs typeface="Segoe Pro"/>
            </a:endParaRPr>
          </a:p>
          <a:p>
            <a:pPr marL="12700" marR="217170">
              <a:lnSpc>
                <a:spcPct val="128699"/>
              </a:lnSpc>
              <a:spcBef>
                <a:spcPts val="600"/>
              </a:spcBef>
            </a:pP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In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response, today’s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decision makers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are choosing  Microsoft 365,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solution with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all the tools people  </a:t>
            </a:r>
            <a:r>
              <a:rPr sz="1100" spc="-30" dirty="0">
                <a:solidFill>
                  <a:srgbClr val="505050"/>
                </a:solidFill>
                <a:latin typeface="Segoe Pro"/>
                <a:cs typeface="Segoe Pro"/>
              </a:rPr>
              <a:t>need</a:t>
            </a:r>
            <a:r>
              <a:rPr sz="1100" spc="-7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25" dirty="0">
                <a:solidFill>
                  <a:srgbClr val="505050"/>
                </a:solidFill>
                <a:latin typeface="Segoe Pro"/>
                <a:cs typeface="Segoe Pro"/>
              </a:rPr>
              <a:t>for</a:t>
            </a:r>
            <a:r>
              <a:rPr sz="1100" spc="-7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35" dirty="0">
                <a:solidFill>
                  <a:srgbClr val="505050"/>
                </a:solidFill>
                <a:latin typeface="Segoe Pro"/>
                <a:cs typeface="Segoe Pro"/>
              </a:rPr>
              <a:t>secure</a:t>
            </a:r>
            <a:r>
              <a:rPr sz="1100" spc="-7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35" dirty="0">
                <a:solidFill>
                  <a:srgbClr val="505050"/>
                </a:solidFill>
                <a:latin typeface="Segoe Pro"/>
                <a:cs typeface="Segoe Pro"/>
              </a:rPr>
              <a:t>collaboration.</a:t>
            </a:r>
            <a:r>
              <a:rPr sz="1100" spc="-7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35" dirty="0">
                <a:solidFill>
                  <a:srgbClr val="505050"/>
                </a:solidFill>
                <a:latin typeface="Segoe Pro"/>
                <a:cs typeface="Segoe Pro"/>
              </a:rPr>
              <a:t>Combining</a:t>
            </a:r>
            <a:r>
              <a:rPr sz="1100" spc="-7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30" dirty="0">
                <a:solidFill>
                  <a:srgbClr val="505050"/>
                </a:solidFill>
                <a:latin typeface="Segoe Pro"/>
                <a:cs typeface="Segoe Pro"/>
              </a:rPr>
              <a:t>Windows</a:t>
            </a:r>
            <a:r>
              <a:rPr sz="1100" spc="-7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35" dirty="0">
                <a:solidFill>
                  <a:srgbClr val="505050"/>
                </a:solidFill>
                <a:latin typeface="Segoe Pro"/>
                <a:cs typeface="Segoe Pro"/>
              </a:rPr>
              <a:t>10, 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Office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365,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Enterprise Mobility +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Security, 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Microsoft 365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has everything you need for a 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modern workspace.</a:t>
            </a:r>
            <a:endParaRPr sz="1100">
              <a:latin typeface="Segoe Pro"/>
              <a:cs typeface="Segoe Pr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000" y="438696"/>
            <a:ext cx="169735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10" dirty="0">
                <a:solidFill>
                  <a:srgbClr val="FFFFFF"/>
                </a:solidFill>
                <a:latin typeface="Segoe Pro"/>
                <a:cs typeface="Segoe Pro"/>
              </a:rPr>
              <a:t>Microsoft</a:t>
            </a:r>
            <a:r>
              <a:rPr sz="2200" spc="-45" dirty="0">
                <a:solidFill>
                  <a:srgbClr val="FFFFFF"/>
                </a:solidFill>
                <a:latin typeface="Segoe Pro"/>
                <a:cs typeface="Segoe Pro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Segoe Pro"/>
                <a:cs typeface="Segoe Pro"/>
              </a:rPr>
              <a:t>365</a:t>
            </a:r>
            <a:endParaRPr sz="2200">
              <a:latin typeface="Segoe Pro"/>
              <a:cs typeface="Segoe Pr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0312" y="7162800"/>
            <a:ext cx="5435600" cy="27807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4135">
              <a:lnSpc>
                <a:spcPct val="108300"/>
              </a:lnSpc>
              <a:spcBef>
                <a:spcPts val="100"/>
              </a:spcBef>
            </a:pPr>
            <a:r>
              <a:rPr sz="2000" b="1" spc="-30" dirty="0">
                <a:solidFill>
                  <a:srgbClr val="505050"/>
                </a:solidFill>
                <a:latin typeface="Segoe Pro"/>
                <a:cs typeface="Segoe Pro"/>
              </a:rPr>
              <a:t>“</a:t>
            </a:r>
            <a:r>
              <a:rPr lang="en-US" sz="2000" spc="-30" dirty="0">
                <a:solidFill>
                  <a:srgbClr val="505050"/>
                </a:solidFill>
                <a:latin typeface="Segoe Pro Light"/>
                <a:cs typeface="Segoe Pro Light"/>
              </a:rPr>
              <a:t>It’s really important that we can do the work anywhere and people can have assistance in deciding what it is they want or can do next..</a:t>
            </a:r>
            <a:r>
              <a:rPr sz="2000" b="0" spc="-5" dirty="0">
                <a:solidFill>
                  <a:srgbClr val="505050"/>
                </a:solidFill>
                <a:latin typeface="Segoe Pro Light"/>
                <a:cs typeface="Segoe Pro Light"/>
              </a:rPr>
              <a:t>.</a:t>
            </a:r>
            <a:r>
              <a:rPr lang="en-US" sz="2000" spc="-5" dirty="0">
                <a:solidFill>
                  <a:srgbClr val="505050"/>
                </a:solidFill>
                <a:latin typeface="Segoe Pro Light"/>
                <a:cs typeface="Segoe Pro Light"/>
              </a:rPr>
              <a:t> the whole idea is that this should help simplify the court processes, provide information, and help people navigate the justice system remotely, with ease</a:t>
            </a:r>
            <a:r>
              <a:rPr lang="en-US" sz="2000" b="1" spc="-5" dirty="0">
                <a:solidFill>
                  <a:srgbClr val="505050"/>
                </a:solidFill>
                <a:latin typeface="Segoe Pro"/>
                <a:cs typeface="Segoe Pro"/>
              </a:rPr>
              <a:t>”</a:t>
            </a:r>
            <a:endParaRPr lang="en-US" sz="1100" dirty="0">
              <a:latin typeface="Segoe Pro"/>
              <a:cs typeface="Segoe Pro"/>
            </a:endParaRPr>
          </a:p>
          <a:p>
            <a:pPr marR="5080" algn="r">
              <a:lnSpc>
                <a:spcPct val="100000"/>
              </a:lnSpc>
              <a:spcBef>
                <a:spcPts val="380"/>
              </a:spcBef>
            </a:pPr>
            <a:r>
              <a:rPr lang="en-US" sz="1100" dirty="0">
                <a:solidFill>
                  <a:srgbClr val="505050"/>
                </a:solidFill>
                <a:latin typeface="Segoe Pro"/>
                <a:cs typeface="Segoe Pro"/>
              </a:rPr>
              <a:t>Leonard Lee, Executive Director</a:t>
            </a:r>
          </a:p>
          <a:p>
            <a:pPr marR="5080" algn="r">
              <a:lnSpc>
                <a:spcPct val="100000"/>
              </a:lnSpc>
              <a:spcBef>
                <a:spcPts val="380"/>
              </a:spcBef>
            </a:pPr>
            <a:r>
              <a:rPr lang="en-US" sz="1100" dirty="0">
                <a:solidFill>
                  <a:srgbClr val="505050"/>
                </a:solidFill>
                <a:latin typeface="Segoe Pro"/>
                <a:cs typeface="Segoe Pro"/>
              </a:rPr>
              <a:t>Community Justice Centre</a:t>
            </a:r>
            <a:endParaRPr sz="1100" dirty="0">
              <a:latin typeface="Segoe Pro"/>
              <a:cs typeface="Segoe Pr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55912" y="305709"/>
            <a:ext cx="850265" cy="164465"/>
          </a:xfrm>
          <a:custGeom>
            <a:avLst/>
            <a:gdLst/>
            <a:ahLst/>
            <a:cxnLst/>
            <a:rect l="l" t="t" r="r" b="b"/>
            <a:pathLst>
              <a:path w="850265" h="164465">
                <a:moveTo>
                  <a:pt x="37452" y="11125"/>
                </a:moveTo>
                <a:lnTo>
                  <a:pt x="0" y="11125"/>
                </a:lnTo>
                <a:lnTo>
                  <a:pt x="0" y="161543"/>
                </a:lnTo>
                <a:lnTo>
                  <a:pt x="24129" y="161543"/>
                </a:lnTo>
                <a:lnTo>
                  <a:pt x="24129" y="43637"/>
                </a:lnTo>
                <a:lnTo>
                  <a:pt x="50053" y="43637"/>
                </a:lnTo>
                <a:lnTo>
                  <a:pt x="37452" y="11125"/>
                </a:lnTo>
                <a:close/>
              </a:path>
              <a:path w="850265" h="164465">
                <a:moveTo>
                  <a:pt x="50053" y="43637"/>
                </a:moveTo>
                <a:lnTo>
                  <a:pt x="24434" y="43637"/>
                </a:lnTo>
                <a:lnTo>
                  <a:pt x="72275" y="161543"/>
                </a:lnTo>
                <a:lnTo>
                  <a:pt x="89585" y="161543"/>
                </a:lnTo>
                <a:lnTo>
                  <a:pt x="104989" y="122631"/>
                </a:lnTo>
                <a:lnTo>
                  <a:pt x="80670" y="122631"/>
                </a:lnTo>
                <a:lnTo>
                  <a:pt x="50053" y="43637"/>
                </a:lnTo>
                <a:close/>
              </a:path>
              <a:path w="850265" h="164465">
                <a:moveTo>
                  <a:pt x="162801" y="43637"/>
                </a:moveTo>
                <a:lnTo>
                  <a:pt x="136677" y="43637"/>
                </a:lnTo>
                <a:lnTo>
                  <a:pt x="136677" y="161543"/>
                </a:lnTo>
                <a:lnTo>
                  <a:pt x="162801" y="161543"/>
                </a:lnTo>
                <a:lnTo>
                  <a:pt x="162801" y="43637"/>
                </a:lnTo>
                <a:close/>
              </a:path>
              <a:path w="850265" h="164465">
                <a:moveTo>
                  <a:pt x="162801" y="11125"/>
                </a:moveTo>
                <a:lnTo>
                  <a:pt x="126923" y="11125"/>
                </a:lnTo>
                <a:lnTo>
                  <a:pt x="81292" y="122631"/>
                </a:lnTo>
                <a:lnTo>
                  <a:pt x="104989" y="122631"/>
                </a:lnTo>
                <a:lnTo>
                  <a:pt x="136258" y="43637"/>
                </a:lnTo>
                <a:lnTo>
                  <a:pt x="162801" y="43637"/>
                </a:lnTo>
                <a:lnTo>
                  <a:pt x="162801" y="11125"/>
                </a:lnTo>
                <a:close/>
              </a:path>
              <a:path w="850265" h="164465">
                <a:moveTo>
                  <a:pt x="204533" y="7772"/>
                </a:moveTo>
                <a:lnTo>
                  <a:pt x="195872" y="7772"/>
                </a:lnTo>
                <a:lnTo>
                  <a:pt x="192252" y="9182"/>
                </a:lnTo>
                <a:lnTo>
                  <a:pt x="186169" y="14846"/>
                </a:lnTo>
                <a:lnTo>
                  <a:pt x="184645" y="18364"/>
                </a:lnTo>
                <a:lnTo>
                  <a:pt x="184672" y="26682"/>
                </a:lnTo>
                <a:lnTo>
                  <a:pt x="186131" y="30060"/>
                </a:lnTo>
                <a:lnTo>
                  <a:pt x="192074" y="35725"/>
                </a:lnTo>
                <a:lnTo>
                  <a:pt x="195732" y="37134"/>
                </a:lnTo>
                <a:lnTo>
                  <a:pt x="204393" y="37134"/>
                </a:lnTo>
                <a:lnTo>
                  <a:pt x="208077" y="35725"/>
                </a:lnTo>
                <a:lnTo>
                  <a:pt x="214083" y="30149"/>
                </a:lnTo>
                <a:lnTo>
                  <a:pt x="215582" y="26682"/>
                </a:lnTo>
                <a:lnTo>
                  <a:pt x="215523" y="18364"/>
                </a:lnTo>
                <a:lnTo>
                  <a:pt x="214121" y="15024"/>
                </a:lnTo>
                <a:lnTo>
                  <a:pt x="208241" y="9220"/>
                </a:lnTo>
                <a:lnTo>
                  <a:pt x="204533" y="7772"/>
                </a:lnTo>
                <a:close/>
              </a:path>
              <a:path w="850265" h="164465">
                <a:moveTo>
                  <a:pt x="212648" y="53708"/>
                </a:moveTo>
                <a:lnTo>
                  <a:pt x="187261" y="53708"/>
                </a:lnTo>
                <a:lnTo>
                  <a:pt x="187261" y="161543"/>
                </a:lnTo>
                <a:lnTo>
                  <a:pt x="212648" y="161543"/>
                </a:lnTo>
                <a:lnTo>
                  <a:pt x="212648" y="53708"/>
                </a:lnTo>
                <a:close/>
              </a:path>
              <a:path w="850265" h="164465">
                <a:moveTo>
                  <a:pt x="293458" y="50990"/>
                </a:moveTo>
                <a:lnTo>
                  <a:pt x="288696" y="50990"/>
                </a:lnTo>
                <a:lnTo>
                  <a:pt x="275542" y="52041"/>
                </a:lnTo>
                <a:lnTo>
                  <a:pt x="238934" y="76811"/>
                </a:lnTo>
                <a:lnTo>
                  <a:pt x="230377" y="110667"/>
                </a:lnTo>
                <a:lnTo>
                  <a:pt x="231309" y="121843"/>
                </a:lnTo>
                <a:lnTo>
                  <a:pt x="253280" y="155702"/>
                </a:lnTo>
                <a:lnTo>
                  <a:pt x="283984" y="164172"/>
                </a:lnTo>
                <a:lnTo>
                  <a:pt x="290131" y="164172"/>
                </a:lnTo>
                <a:lnTo>
                  <a:pt x="295782" y="163575"/>
                </a:lnTo>
                <a:lnTo>
                  <a:pt x="306057" y="161201"/>
                </a:lnTo>
                <a:lnTo>
                  <a:pt x="310654" y="159448"/>
                </a:lnTo>
                <a:lnTo>
                  <a:pt x="314718" y="157137"/>
                </a:lnTo>
                <a:lnTo>
                  <a:pt x="314718" y="143090"/>
                </a:lnTo>
                <a:lnTo>
                  <a:pt x="289648" y="143090"/>
                </a:lnTo>
                <a:lnTo>
                  <a:pt x="282436" y="142519"/>
                </a:lnTo>
                <a:lnTo>
                  <a:pt x="256705" y="108470"/>
                </a:lnTo>
                <a:lnTo>
                  <a:pt x="257281" y="100610"/>
                </a:lnTo>
                <a:lnTo>
                  <a:pt x="290169" y="72389"/>
                </a:lnTo>
                <a:lnTo>
                  <a:pt x="314718" y="72389"/>
                </a:lnTo>
                <a:lnTo>
                  <a:pt x="314718" y="57073"/>
                </a:lnTo>
                <a:lnTo>
                  <a:pt x="311848" y="55460"/>
                </a:lnTo>
                <a:lnTo>
                  <a:pt x="307987" y="54051"/>
                </a:lnTo>
                <a:lnTo>
                  <a:pt x="298259" y="51600"/>
                </a:lnTo>
                <a:lnTo>
                  <a:pt x="293458" y="50990"/>
                </a:lnTo>
                <a:close/>
              </a:path>
              <a:path w="850265" h="164465">
                <a:moveTo>
                  <a:pt x="314718" y="133540"/>
                </a:moveTo>
                <a:lnTo>
                  <a:pt x="310870" y="136410"/>
                </a:lnTo>
                <a:lnTo>
                  <a:pt x="306666" y="138709"/>
                </a:lnTo>
                <a:lnTo>
                  <a:pt x="297586" y="142214"/>
                </a:lnTo>
                <a:lnTo>
                  <a:pt x="293420" y="143090"/>
                </a:lnTo>
                <a:lnTo>
                  <a:pt x="314718" y="143090"/>
                </a:lnTo>
                <a:lnTo>
                  <a:pt x="314718" y="133540"/>
                </a:lnTo>
                <a:close/>
              </a:path>
              <a:path w="850265" h="164465">
                <a:moveTo>
                  <a:pt x="314718" y="72389"/>
                </a:moveTo>
                <a:lnTo>
                  <a:pt x="294436" y="72389"/>
                </a:lnTo>
                <a:lnTo>
                  <a:pt x="298615" y="73177"/>
                </a:lnTo>
                <a:lnTo>
                  <a:pt x="306793" y="76314"/>
                </a:lnTo>
                <a:lnTo>
                  <a:pt x="310794" y="78536"/>
                </a:lnTo>
                <a:lnTo>
                  <a:pt x="314718" y="81406"/>
                </a:lnTo>
                <a:lnTo>
                  <a:pt x="314718" y="72389"/>
                </a:lnTo>
                <a:close/>
              </a:path>
              <a:path w="850265" h="164465">
                <a:moveTo>
                  <a:pt x="359194" y="53708"/>
                </a:moveTo>
                <a:lnTo>
                  <a:pt x="333806" y="53708"/>
                </a:lnTo>
                <a:lnTo>
                  <a:pt x="333806" y="161543"/>
                </a:lnTo>
                <a:lnTo>
                  <a:pt x="359194" y="161543"/>
                </a:lnTo>
                <a:lnTo>
                  <a:pt x="359194" y="96189"/>
                </a:lnTo>
                <a:lnTo>
                  <a:pt x="361340" y="88112"/>
                </a:lnTo>
                <a:lnTo>
                  <a:pt x="369938" y="77635"/>
                </a:lnTo>
                <a:lnTo>
                  <a:pt x="375208" y="75006"/>
                </a:lnTo>
                <a:lnTo>
                  <a:pt x="396532" y="75006"/>
                </a:lnTo>
                <a:lnTo>
                  <a:pt x="396532" y="70700"/>
                </a:lnTo>
                <a:lnTo>
                  <a:pt x="359194" y="70700"/>
                </a:lnTo>
                <a:lnTo>
                  <a:pt x="359194" y="53708"/>
                </a:lnTo>
                <a:close/>
              </a:path>
              <a:path w="850265" h="164465">
                <a:moveTo>
                  <a:pt x="396532" y="75006"/>
                </a:moveTo>
                <a:lnTo>
                  <a:pt x="385063" y="75006"/>
                </a:lnTo>
                <a:lnTo>
                  <a:pt x="388162" y="75437"/>
                </a:lnTo>
                <a:lnTo>
                  <a:pt x="393268" y="77190"/>
                </a:lnTo>
                <a:lnTo>
                  <a:pt x="395211" y="78117"/>
                </a:lnTo>
                <a:lnTo>
                  <a:pt x="396532" y="79095"/>
                </a:lnTo>
                <a:lnTo>
                  <a:pt x="396532" y="75006"/>
                </a:lnTo>
                <a:close/>
              </a:path>
              <a:path w="850265" h="164465">
                <a:moveTo>
                  <a:pt x="389013" y="51930"/>
                </a:moveTo>
                <a:lnTo>
                  <a:pt x="380415" y="51930"/>
                </a:lnTo>
                <a:lnTo>
                  <a:pt x="374789" y="53593"/>
                </a:lnTo>
                <a:lnTo>
                  <a:pt x="365417" y="60236"/>
                </a:lnTo>
                <a:lnTo>
                  <a:pt x="361924" y="64833"/>
                </a:lnTo>
                <a:lnTo>
                  <a:pt x="359613" y="70700"/>
                </a:lnTo>
                <a:lnTo>
                  <a:pt x="396532" y="70700"/>
                </a:lnTo>
                <a:lnTo>
                  <a:pt x="396532" y="53403"/>
                </a:lnTo>
                <a:lnTo>
                  <a:pt x="395414" y="52971"/>
                </a:lnTo>
                <a:lnTo>
                  <a:pt x="394055" y="52628"/>
                </a:lnTo>
                <a:lnTo>
                  <a:pt x="390829" y="52069"/>
                </a:lnTo>
                <a:lnTo>
                  <a:pt x="389013" y="51930"/>
                </a:lnTo>
                <a:close/>
              </a:path>
              <a:path w="850265" h="164465">
                <a:moveTo>
                  <a:pt x="454977" y="51193"/>
                </a:moveTo>
                <a:lnTo>
                  <a:pt x="413016" y="66827"/>
                </a:lnTo>
                <a:lnTo>
                  <a:pt x="397903" y="109207"/>
                </a:lnTo>
                <a:lnTo>
                  <a:pt x="398825" y="121280"/>
                </a:lnTo>
                <a:lnTo>
                  <a:pt x="420664" y="155879"/>
                </a:lnTo>
                <a:lnTo>
                  <a:pt x="452450" y="164172"/>
                </a:lnTo>
                <a:lnTo>
                  <a:pt x="464778" y="163201"/>
                </a:lnTo>
                <a:lnTo>
                  <a:pt x="475740" y="160288"/>
                </a:lnTo>
                <a:lnTo>
                  <a:pt x="485338" y="155434"/>
                </a:lnTo>
                <a:lnTo>
                  <a:pt x="493572" y="148640"/>
                </a:lnTo>
                <a:lnTo>
                  <a:pt x="497924" y="143090"/>
                </a:lnTo>
                <a:lnTo>
                  <a:pt x="444411" y="143090"/>
                </a:lnTo>
                <a:lnTo>
                  <a:pt x="437108" y="140119"/>
                </a:lnTo>
                <a:lnTo>
                  <a:pt x="424395" y="109207"/>
                </a:lnTo>
                <a:lnTo>
                  <a:pt x="424432" y="106895"/>
                </a:lnTo>
                <a:lnTo>
                  <a:pt x="444411" y="72593"/>
                </a:lnTo>
                <a:lnTo>
                  <a:pt x="499294" y="72593"/>
                </a:lnTo>
                <a:lnTo>
                  <a:pt x="494474" y="66243"/>
                </a:lnTo>
                <a:lnTo>
                  <a:pt x="486670" y="59659"/>
                </a:lnTo>
                <a:lnTo>
                  <a:pt x="477488" y="54956"/>
                </a:lnTo>
                <a:lnTo>
                  <a:pt x="466924" y="52134"/>
                </a:lnTo>
                <a:lnTo>
                  <a:pt x="454977" y="51193"/>
                </a:lnTo>
                <a:close/>
              </a:path>
              <a:path w="850265" h="164465">
                <a:moveTo>
                  <a:pt x="499294" y="72593"/>
                </a:moveTo>
                <a:lnTo>
                  <a:pt x="462737" y="72593"/>
                </a:lnTo>
                <a:lnTo>
                  <a:pt x="469747" y="75552"/>
                </a:lnTo>
                <a:lnTo>
                  <a:pt x="474751" y="81457"/>
                </a:lnTo>
                <a:lnTo>
                  <a:pt x="478027" y="86422"/>
                </a:lnTo>
                <a:lnTo>
                  <a:pt x="480369" y="92457"/>
                </a:lnTo>
                <a:lnTo>
                  <a:pt x="481775" y="99561"/>
                </a:lnTo>
                <a:lnTo>
                  <a:pt x="482196" y="106895"/>
                </a:lnTo>
                <a:lnTo>
                  <a:pt x="482163" y="109207"/>
                </a:lnTo>
                <a:lnTo>
                  <a:pt x="463156" y="143090"/>
                </a:lnTo>
                <a:lnTo>
                  <a:pt x="497924" y="143090"/>
                </a:lnTo>
                <a:lnTo>
                  <a:pt x="500182" y="140210"/>
                </a:lnTo>
                <a:lnTo>
                  <a:pt x="504905" y="130444"/>
                </a:lnTo>
                <a:lnTo>
                  <a:pt x="507740" y="119340"/>
                </a:lnTo>
                <a:lnTo>
                  <a:pt x="508685" y="106895"/>
                </a:lnTo>
                <a:lnTo>
                  <a:pt x="507797" y="94761"/>
                </a:lnTo>
                <a:lnTo>
                  <a:pt x="505132" y="83940"/>
                </a:lnTo>
                <a:lnTo>
                  <a:pt x="500691" y="74434"/>
                </a:lnTo>
                <a:lnTo>
                  <a:pt x="499294" y="72593"/>
                </a:lnTo>
                <a:close/>
              </a:path>
              <a:path w="850265" h="164465">
                <a:moveTo>
                  <a:pt x="520738" y="133438"/>
                </a:moveTo>
                <a:lnTo>
                  <a:pt x="520738" y="158394"/>
                </a:lnTo>
                <a:lnTo>
                  <a:pt x="524522" y="160083"/>
                </a:lnTo>
                <a:lnTo>
                  <a:pt x="529120" y="161455"/>
                </a:lnTo>
                <a:lnTo>
                  <a:pt x="539953" y="163626"/>
                </a:lnTo>
                <a:lnTo>
                  <a:pt x="544906" y="164172"/>
                </a:lnTo>
                <a:lnTo>
                  <a:pt x="549376" y="164172"/>
                </a:lnTo>
                <a:lnTo>
                  <a:pt x="586127" y="149948"/>
                </a:lnTo>
                <a:lnTo>
                  <a:pt x="589873" y="143929"/>
                </a:lnTo>
                <a:lnTo>
                  <a:pt x="545782" y="143929"/>
                </a:lnTo>
                <a:lnTo>
                  <a:pt x="540956" y="142976"/>
                </a:lnTo>
                <a:lnTo>
                  <a:pt x="530326" y="139204"/>
                </a:lnTo>
                <a:lnTo>
                  <a:pt x="525360" y="136651"/>
                </a:lnTo>
                <a:lnTo>
                  <a:pt x="520738" y="133438"/>
                </a:lnTo>
                <a:close/>
              </a:path>
              <a:path w="850265" h="164465">
                <a:moveTo>
                  <a:pt x="566165" y="50990"/>
                </a:moveTo>
                <a:lnTo>
                  <a:pt x="562394" y="50990"/>
                </a:lnTo>
                <a:lnTo>
                  <a:pt x="553585" y="51576"/>
                </a:lnTo>
                <a:lnTo>
                  <a:pt x="521463" y="77381"/>
                </a:lnTo>
                <a:lnTo>
                  <a:pt x="520738" y="84340"/>
                </a:lnTo>
                <a:lnTo>
                  <a:pt x="520738" y="91897"/>
                </a:lnTo>
                <a:lnTo>
                  <a:pt x="554443" y="119379"/>
                </a:lnTo>
                <a:lnTo>
                  <a:pt x="559815" y="122161"/>
                </a:lnTo>
                <a:lnTo>
                  <a:pt x="565480" y="126987"/>
                </a:lnTo>
                <a:lnTo>
                  <a:pt x="566902" y="129933"/>
                </a:lnTo>
                <a:lnTo>
                  <a:pt x="566902" y="137210"/>
                </a:lnTo>
                <a:lnTo>
                  <a:pt x="565530" y="139903"/>
                </a:lnTo>
                <a:lnTo>
                  <a:pt x="560082" y="143116"/>
                </a:lnTo>
                <a:lnTo>
                  <a:pt x="555840" y="143929"/>
                </a:lnTo>
                <a:lnTo>
                  <a:pt x="589873" y="143929"/>
                </a:lnTo>
                <a:lnTo>
                  <a:pt x="591967" y="137727"/>
                </a:lnTo>
                <a:lnTo>
                  <a:pt x="592696" y="130492"/>
                </a:lnTo>
                <a:lnTo>
                  <a:pt x="592696" y="123291"/>
                </a:lnTo>
                <a:lnTo>
                  <a:pt x="590651" y="117157"/>
                </a:lnTo>
                <a:lnTo>
                  <a:pt x="582472" y="107022"/>
                </a:lnTo>
                <a:lnTo>
                  <a:pt x="575360" y="102450"/>
                </a:lnTo>
                <a:lnTo>
                  <a:pt x="557314" y="95249"/>
                </a:lnTo>
                <a:lnTo>
                  <a:pt x="552208" y="92646"/>
                </a:lnTo>
                <a:lnTo>
                  <a:pt x="547598" y="88518"/>
                </a:lnTo>
                <a:lnTo>
                  <a:pt x="546442" y="85674"/>
                </a:lnTo>
                <a:lnTo>
                  <a:pt x="546442" y="78752"/>
                </a:lnTo>
                <a:lnTo>
                  <a:pt x="547789" y="76161"/>
                </a:lnTo>
                <a:lnTo>
                  <a:pt x="553173" y="72389"/>
                </a:lnTo>
                <a:lnTo>
                  <a:pt x="556933" y="71437"/>
                </a:lnTo>
                <a:lnTo>
                  <a:pt x="586828" y="71437"/>
                </a:lnTo>
                <a:lnTo>
                  <a:pt x="586828" y="55498"/>
                </a:lnTo>
                <a:lnTo>
                  <a:pt x="583679" y="54165"/>
                </a:lnTo>
                <a:lnTo>
                  <a:pt x="579767" y="53085"/>
                </a:lnTo>
                <a:lnTo>
                  <a:pt x="570395" y="51409"/>
                </a:lnTo>
                <a:lnTo>
                  <a:pt x="566165" y="50990"/>
                </a:lnTo>
                <a:close/>
              </a:path>
              <a:path w="850265" h="164465">
                <a:moveTo>
                  <a:pt x="586828" y="71437"/>
                </a:moveTo>
                <a:lnTo>
                  <a:pt x="566165" y="71437"/>
                </a:lnTo>
                <a:lnTo>
                  <a:pt x="570598" y="72237"/>
                </a:lnTo>
                <a:lnTo>
                  <a:pt x="579551" y="75463"/>
                </a:lnTo>
                <a:lnTo>
                  <a:pt x="583476" y="77381"/>
                </a:lnTo>
                <a:lnTo>
                  <a:pt x="586828" y="79628"/>
                </a:lnTo>
                <a:lnTo>
                  <a:pt x="586828" y="71437"/>
                </a:lnTo>
                <a:close/>
              </a:path>
              <a:path w="850265" h="164465">
                <a:moveTo>
                  <a:pt x="660666" y="51193"/>
                </a:moveTo>
                <a:lnTo>
                  <a:pt x="618718" y="66827"/>
                </a:lnTo>
                <a:lnTo>
                  <a:pt x="603605" y="109207"/>
                </a:lnTo>
                <a:lnTo>
                  <a:pt x="604527" y="121280"/>
                </a:lnTo>
                <a:lnTo>
                  <a:pt x="626360" y="155879"/>
                </a:lnTo>
                <a:lnTo>
                  <a:pt x="658152" y="164172"/>
                </a:lnTo>
                <a:lnTo>
                  <a:pt x="670480" y="163201"/>
                </a:lnTo>
                <a:lnTo>
                  <a:pt x="681442" y="160288"/>
                </a:lnTo>
                <a:lnTo>
                  <a:pt x="691040" y="155434"/>
                </a:lnTo>
                <a:lnTo>
                  <a:pt x="699274" y="148640"/>
                </a:lnTo>
                <a:lnTo>
                  <a:pt x="703625" y="143090"/>
                </a:lnTo>
                <a:lnTo>
                  <a:pt x="650112" y="143090"/>
                </a:lnTo>
                <a:lnTo>
                  <a:pt x="642797" y="140119"/>
                </a:lnTo>
                <a:lnTo>
                  <a:pt x="630097" y="109207"/>
                </a:lnTo>
                <a:lnTo>
                  <a:pt x="630134" y="106895"/>
                </a:lnTo>
                <a:lnTo>
                  <a:pt x="650112" y="72593"/>
                </a:lnTo>
                <a:lnTo>
                  <a:pt x="704983" y="72593"/>
                </a:lnTo>
                <a:lnTo>
                  <a:pt x="700163" y="66243"/>
                </a:lnTo>
                <a:lnTo>
                  <a:pt x="692365" y="59659"/>
                </a:lnTo>
                <a:lnTo>
                  <a:pt x="683182" y="54956"/>
                </a:lnTo>
                <a:lnTo>
                  <a:pt x="672615" y="52134"/>
                </a:lnTo>
                <a:lnTo>
                  <a:pt x="660666" y="51193"/>
                </a:lnTo>
                <a:close/>
              </a:path>
              <a:path w="850265" h="164465">
                <a:moveTo>
                  <a:pt x="704983" y="72593"/>
                </a:moveTo>
                <a:lnTo>
                  <a:pt x="668439" y="72593"/>
                </a:lnTo>
                <a:lnTo>
                  <a:pt x="675449" y="75552"/>
                </a:lnTo>
                <a:lnTo>
                  <a:pt x="680440" y="81457"/>
                </a:lnTo>
                <a:lnTo>
                  <a:pt x="683724" y="86422"/>
                </a:lnTo>
                <a:lnTo>
                  <a:pt x="686069" y="92457"/>
                </a:lnTo>
                <a:lnTo>
                  <a:pt x="687477" y="99561"/>
                </a:lnTo>
                <a:lnTo>
                  <a:pt x="687898" y="106895"/>
                </a:lnTo>
                <a:lnTo>
                  <a:pt x="687865" y="109207"/>
                </a:lnTo>
                <a:lnTo>
                  <a:pt x="668858" y="143090"/>
                </a:lnTo>
                <a:lnTo>
                  <a:pt x="703625" y="143090"/>
                </a:lnTo>
                <a:lnTo>
                  <a:pt x="705882" y="140210"/>
                </a:lnTo>
                <a:lnTo>
                  <a:pt x="710601" y="130444"/>
                </a:lnTo>
                <a:lnTo>
                  <a:pt x="713431" y="119340"/>
                </a:lnTo>
                <a:lnTo>
                  <a:pt x="714374" y="106895"/>
                </a:lnTo>
                <a:lnTo>
                  <a:pt x="713486" y="94761"/>
                </a:lnTo>
                <a:lnTo>
                  <a:pt x="710822" y="83940"/>
                </a:lnTo>
                <a:lnTo>
                  <a:pt x="706381" y="74434"/>
                </a:lnTo>
                <a:lnTo>
                  <a:pt x="704983" y="72593"/>
                </a:lnTo>
                <a:close/>
              </a:path>
              <a:path w="850265" h="164465">
                <a:moveTo>
                  <a:pt x="824090" y="74485"/>
                </a:moveTo>
                <a:lnTo>
                  <a:pt x="798601" y="74485"/>
                </a:lnTo>
                <a:lnTo>
                  <a:pt x="798707" y="131584"/>
                </a:lnTo>
                <a:lnTo>
                  <a:pt x="823174" y="163639"/>
                </a:lnTo>
                <a:lnTo>
                  <a:pt x="830694" y="164172"/>
                </a:lnTo>
                <a:lnTo>
                  <a:pt x="834326" y="164172"/>
                </a:lnTo>
                <a:lnTo>
                  <a:pt x="838022" y="163791"/>
                </a:lnTo>
                <a:lnTo>
                  <a:pt x="845502" y="162242"/>
                </a:lnTo>
                <a:lnTo>
                  <a:pt x="848182" y="161404"/>
                </a:lnTo>
                <a:lnTo>
                  <a:pt x="849782" y="160502"/>
                </a:lnTo>
                <a:lnTo>
                  <a:pt x="849782" y="143090"/>
                </a:lnTo>
                <a:lnTo>
                  <a:pt x="833907" y="143090"/>
                </a:lnTo>
                <a:lnTo>
                  <a:pt x="830122" y="141719"/>
                </a:lnTo>
                <a:lnTo>
                  <a:pt x="825296" y="136270"/>
                </a:lnTo>
                <a:lnTo>
                  <a:pt x="824090" y="131584"/>
                </a:lnTo>
                <a:lnTo>
                  <a:pt x="824090" y="74485"/>
                </a:lnTo>
                <a:close/>
              </a:path>
              <a:path w="850265" h="164465">
                <a:moveTo>
                  <a:pt x="760793" y="74485"/>
                </a:moveTo>
                <a:lnTo>
                  <a:pt x="735088" y="74485"/>
                </a:lnTo>
                <a:lnTo>
                  <a:pt x="735088" y="161543"/>
                </a:lnTo>
                <a:lnTo>
                  <a:pt x="760793" y="161543"/>
                </a:lnTo>
                <a:lnTo>
                  <a:pt x="760793" y="74485"/>
                </a:lnTo>
                <a:close/>
              </a:path>
              <a:path w="850265" h="164465">
                <a:moveTo>
                  <a:pt x="849782" y="139522"/>
                </a:moveTo>
                <a:lnTo>
                  <a:pt x="848245" y="140500"/>
                </a:lnTo>
                <a:lnTo>
                  <a:pt x="846442" y="141338"/>
                </a:lnTo>
                <a:lnTo>
                  <a:pt x="842327" y="142735"/>
                </a:lnTo>
                <a:lnTo>
                  <a:pt x="840562" y="143090"/>
                </a:lnTo>
                <a:lnTo>
                  <a:pt x="849782" y="143090"/>
                </a:lnTo>
                <a:lnTo>
                  <a:pt x="849782" y="139522"/>
                </a:lnTo>
                <a:close/>
              </a:path>
              <a:path w="850265" h="164465">
                <a:moveTo>
                  <a:pt x="849782" y="53708"/>
                </a:moveTo>
                <a:lnTo>
                  <a:pt x="717041" y="53708"/>
                </a:lnTo>
                <a:lnTo>
                  <a:pt x="717041" y="74485"/>
                </a:lnTo>
                <a:lnTo>
                  <a:pt x="849782" y="74485"/>
                </a:lnTo>
                <a:lnTo>
                  <a:pt x="849782" y="53708"/>
                </a:lnTo>
                <a:close/>
              </a:path>
              <a:path w="850265" h="164465">
                <a:moveTo>
                  <a:pt x="777608" y="0"/>
                </a:moveTo>
                <a:lnTo>
                  <a:pt x="774534" y="0"/>
                </a:lnTo>
                <a:lnTo>
                  <a:pt x="766267" y="678"/>
                </a:lnTo>
                <a:lnTo>
                  <a:pt x="735781" y="30596"/>
                </a:lnTo>
                <a:lnTo>
                  <a:pt x="735088" y="38709"/>
                </a:lnTo>
                <a:lnTo>
                  <a:pt x="735088" y="53708"/>
                </a:lnTo>
                <a:lnTo>
                  <a:pt x="760793" y="53708"/>
                </a:lnTo>
                <a:lnTo>
                  <a:pt x="760793" y="34201"/>
                </a:lnTo>
                <a:lnTo>
                  <a:pt x="762215" y="29286"/>
                </a:lnTo>
                <a:lnTo>
                  <a:pt x="767956" y="22644"/>
                </a:lnTo>
                <a:lnTo>
                  <a:pt x="772045" y="20980"/>
                </a:lnTo>
                <a:lnTo>
                  <a:pt x="789012" y="20980"/>
                </a:lnTo>
                <a:lnTo>
                  <a:pt x="789012" y="1892"/>
                </a:lnTo>
                <a:lnTo>
                  <a:pt x="787184" y="1269"/>
                </a:lnTo>
                <a:lnTo>
                  <a:pt x="785088" y="787"/>
                </a:lnTo>
                <a:lnTo>
                  <a:pt x="780338" y="165"/>
                </a:lnTo>
                <a:lnTo>
                  <a:pt x="777608" y="0"/>
                </a:lnTo>
                <a:close/>
              </a:path>
              <a:path w="850265" h="164465">
                <a:moveTo>
                  <a:pt x="824090" y="21716"/>
                </a:moveTo>
                <a:lnTo>
                  <a:pt x="798601" y="29476"/>
                </a:lnTo>
                <a:lnTo>
                  <a:pt x="798601" y="53708"/>
                </a:lnTo>
                <a:lnTo>
                  <a:pt x="824090" y="53708"/>
                </a:lnTo>
                <a:lnTo>
                  <a:pt x="824090" y="21716"/>
                </a:lnTo>
                <a:close/>
              </a:path>
              <a:path w="850265" h="164465">
                <a:moveTo>
                  <a:pt x="789012" y="20980"/>
                </a:moveTo>
                <a:lnTo>
                  <a:pt x="780084" y="20980"/>
                </a:lnTo>
                <a:lnTo>
                  <a:pt x="782497" y="21335"/>
                </a:lnTo>
                <a:lnTo>
                  <a:pt x="786701" y="22732"/>
                </a:lnTo>
                <a:lnTo>
                  <a:pt x="788161" y="23329"/>
                </a:lnTo>
                <a:lnTo>
                  <a:pt x="789012" y="23812"/>
                </a:lnTo>
                <a:lnTo>
                  <a:pt x="789012" y="209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29997" y="266700"/>
            <a:ext cx="250697" cy="2506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8000" y="905020"/>
            <a:ext cx="2895600" cy="1323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505050"/>
                </a:solidFill>
                <a:latin typeface="Segoe Pro"/>
                <a:cs typeface="Segoe Pro"/>
              </a:rPr>
              <a:t>Do </a:t>
            </a:r>
            <a:r>
              <a:rPr sz="1100" b="1" spc="-5" dirty="0">
                <a:solidFill>
                  <a:srgbClr val="505050"/>
                </a:solidFill>
                <a:latin typeface="Segoe Pro"/>
                <a:cs typeface="Segoe Pro"/>
              </a:rPr>
              <a:t>more </a:t>
            </a:r>
            <a:r>
              <a:rPr sz="1100" b="1" dirty="0">
                <a:solidFill>
                  <a:srgbClr val="505050"/>
                </a:solidFill>
                <a:latin typeface="Segoe Pro"/>
                <a:cs typeface="Segoe Pro"/>
              </a:rPr>
              <a:t>with Office</a:t>
            </a:r>
            <a:r>
              <a:rPr sz="1100" b="1" spc="-15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b="1" spc="-5" dirty="0">
                <a:solidFill>
                  <a:srgbClr val="505050"/>
                </a:solidFill>
                <a:latin typeface="Segoe Pro"/>
                <a:cs typeface="Segoe Pro"/>
              </a:rPr>
              <a:t>365</a:t>
            </a:r>
            <a:endParaRPr sz="1100" dirty="0">
              <a:latin typeface="Segoe Pro"/>
              <a:cs typeface="Segoe Pro"/>
            </a:endParaRPr>
          </a:p>
          <a:p>
            <a:pPr marL="12700" marR="5080">
              <a:lnSpc>
                <a:spcPct val="128699"/>
              </a:lnSpc>
              <a:spcBef>
                <a:spcPts val="400"/>
              </a:spcBef>
            </a:pP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Working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together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is easier with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Office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365,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 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complete enterprise cloud productivit</a:t>
            </a:r>
            <a:r>
              <a:rPr lang="en-US" sz="1100" spc="-5" dirty="0">
                <a:solidFill>
                  <a:srgbClr val="505050"/>
                </a:solidFill>
                <a:latin typeface="Segoe Pro"/>
                <a:cs typeface="Segoe Pro"/>
              </a:rPr>
              <a:t>y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 solution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that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includes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authoring, mail and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social, site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content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management, meeting and voice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capabilities,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analytics.</a:t>
            </a:r>
            <a:endParaRPr sz="1100" dirty="0">
              <a:latin typeface="Segoe Pro"/>
              <a:cs typeface="Segoe Pr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000" y="2746267"/>
            <a:ext cx="3238500" cy="1739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505050"/>
                </a:solidFill>
                <a:latin typeface="Segoe Pro"/>
                <a:cs typeface="Segoe Pro"/>
              </a:rPr>
              <a:t>Get </a:t>
            </a:r>
            <a:r>
              <a:rPr sz="1100" b="1" spc="-5" dirty="0">
                <a:solidFill>
                  <a:srgbClr val="505050"/>
                </a:solidFill>
                <a:latin typeface="Segoe Pro"/>
                <a:cs typeface="Segoe Pro"/>
              </a:rPr>
              <a:t>more</a:t>
            </a:r>
            <a:r>
              <a:rPr sz="1100" b="1" spc="-15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b="1" spc="-5" dirty="0">
                <a:solidFill>
                  <a:srgbClr val="505050"/>
                </a:solidFill>
                <a:latin typeface="Segoe Pro"/>
                <a:cs typeface="Segoe Pro"/>
              </a:rPr>
              <a:t>productive</a:t>
            </a:r>
            <a:endParaRPr sz="1100" dirty="0">
              <a:latin typeface="Segoe Pro"/>
              <a:cs typeface="Segoe Pro"/>
            </a:endParaRPr>
          </a:p>
          <a:p>
            <a:pPr marL="12700" marR="46355">
              <a:lnSpc>
                <a:spcPct val="128800"/>
              </a:lnSpc>
              <a:spcBef>
                <a:spcPts val="400"/>
              </a:spcBef>
            </a:pP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Who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has time for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complicated software? Instead,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get the familiar Office desktop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on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any device and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work with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your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files anywhere. Apps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files are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always  up to date and available,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so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you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can stay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focused</a:t>
            </a:r>
            <a:r>
              <a:rPr sz="1100" spc="-7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on</a:t>
            </a:r>
            <a:r>
              <a:rPr lang="en-US" sz="1100" spc="-5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your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work. </a:t>
            </a:r>
            <a:r>
              <a:rPr sz="1100" spc="-20" dirty="0">
                <a:solidFill>
                  <a:srgbClr val="505050"/>
                </a:solidFill>
                <a:latin typeface="Segoe Pro"/>
                <a:cs typeface="Segoe Pro"/>
              </a:rPr>
              <a:t>It’s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easy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to maintain too,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with cloud-based 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management tools and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self-service</a:t>
            </a:r>
            <a:r>
              <a:rPr sz="1100" spc="-25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deployment.</a:t>
            </a:r>
            <a:endParaRPr sz="1100" dirty="0">
              <a:latin typeface="Segoe Pro"/>
              <a:cs typeface="Segoe Pr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000" y="5088406"/>
            <a:ext cx="3238500" cy="130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505050"/>
                </a:solidFill>
                <a:latin typeface="Segoe Pro"/>
                <a:cs typeface="Segoe Pro"/>
              </a:rPr>
              <a:t>Gain new</a:t>
            </a:r>
            <a:r>
              <a:rPr sz="1100" b="1" spc="-15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b="1" spc="-5" dirty="0">
                <a:solidFill>
                  <a:srgbClr val="505050"/>
                </a:solidFill>
                <a:latin typeface="Segoe Pro"/>
                <a:cs typeface="Segoe Pro"/>
              </a:rPr>
              <a:t>insights</a:t>
            </a:r>
            <a:endParaRPr sz="1100" dirty="0">
              <a:latin typeface="Segoe Pro"/>
              <a:cs typeface="Segoe Pro"/>
            </a:endParaRPr>
          </a:p>
          <a:p>
            <a:pPr marL="12700" marR="216535">
              <a:lnSpc>
                <a:spcPct val="128699"/>
              </a:lnSpc>
              <a:spcBef>
                <a:spcPts val="400"/>
              </a:spcBef>
            </a:pP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Easy-to-use data analysis tools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empower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you</a:t>
            </a:r>
            <a:r>
              <a:rPr sz="1100" spc="-95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with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real-time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personal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organizational</a:t>
            </a:r>
            <a:r>
              <a:rPr sz="1100" spc="5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insights.</a:t>
            </a:r>
            <a:r>
              <a:rPr lang="en-US" sz="1100" spc="-5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35" dirty="0">
                <a:solidFill>
                  <a:srgbClr val="505050"/>
                </a:solidFill>
                <a:latin typeface="Segoe Pro"/>
                <a:cs typeface="Segoe Pro"/>
              </a:rPr>
              <a:t>Transform </a:t>
            </a:r>
            <a:r>
              <a:rPr sz="1100" spc="-20" dirty="0">
                <a:solidFill>
                  <a:srgbClr val="505050"/>
                </a:solidFill>
                <a:latin typeface="Segoe Pro"/>
                <a:cs typeface="Segoe Pro"/>
              </a:rPr>
              <a:t>your data into </a:t>
            </a:r>
            <a:r>
              <a:rPr sz="1100" spc="-25" dirty="0">
                <a:solidFill>
                  <a:srgbClr val="505050"/>
                </a:solidFill>
                <a:latin typeface="Segoe Pro"/>
                <a:cs typeface="Segoe Pro"/>
              </a:rPr>
              <a:t>stories </a:t>
            </a:r>
            <a:r>
              <a:rPr sz="1100" spc="-20" dirty="0">
                <a:solidFill>
                  <a:srgbClr val="505050"/>
                </a:solidFill>
                <a:latin typeface="Segoe Pro"/>
                <a:cs typeface="Segoe Pro"/>
              </a:rPr>
              <a:t>with </a:t>
            </a:r>
            <a:r>
              <a:rPr sz="1100" spc="-25" dirty="0">
                <a:solidFill>
                  <a:srgbClr val="505050"/>
                </a:solidFill>
                <a:latin typeface="Segoe Pro"/>
                <a:cs typeface="Segoe Pro"/>
              </a:rPr>
              <a:t>interactive</a:t>
            </a:r>
            <a:r>
              <a:rPr sz="1100" spc="-17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25" dirty="0">
                <a:solidFill>
                  <a:srgbClr val="505050"/>
                </a:solidFill>
                <a:latin typeface="Segoe Pro"/>
                <a:cs typeface="Segoe Pro"/>
              </a:rPr>
              <a:t>reports,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dashboards,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</a:t>
            </a:r>
            <a:r>
              <a:rPr lang="en-US" sz="110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compelling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data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visualizations.</a:t>
            </a:r>
            <a:endParaRPr sz="1100" dirty="0">
              <a:latin typeface="Segoe Pro"/>
              <a:cs typeface="Segoe Pr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49649" y="904043"/>
            <a:ext cx="3197225" cy="1107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505050"/>
                </a:solidFill>
                <a:latin typeface="Segoe Pro"/>
                <a:cs typeface="Segoe Pro"/>
              </a:rPr>
              <a:t>Build</a:t>
            </a:r>
            <a:r>
              <a:rPr sz="1100" b="1" spc="-1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b="1" spc="-5" dirty="0">
                <a:solidFill>
                  <a:srgbClr val="505050"/>
                </a:solidFill>
                <a:latin typeface="Segoe Pro"/>
                <a:cs typeface="Segoe Pro"/>
              </a:rPr>
              <a:t>teamwork</a:t>
            </a:r>
            <a:endParaRPr sz="1100" dirty="0">
              <a:latin typeface="Segoe Pro"/>
              <a:cs typeface="Segoe Pro"/>
            </a:endParaRPr>
          </a:p>
          <a:p>
            <a:pPr marL="12700" marR="5080">
              <a:lnSpc>
                <a:spcPct val="128800"/>
              </a:lnSpc>
              <a:spcBef>
                <a:spcPts val="400"/>
              </a:spcBef>
            </a:pPr>
            <a:r>
              <a:rPr sz="1100" spc="-30" dirty="0">
                <a:solidFill>
                  <a:srgbClr val="505050"/>
                </a:solidFill>
                <a:latin typeface="Segoe Pro"/>
                <a:cs typeface="Segoe Pro"/>
              </a:rPr>
              <a:t>Your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team has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its own communication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needs and 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workstyle. With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Office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365,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everyone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can</a:t>
            </a:r>
            <a:r>
              <a:rPr lang="en-US" sz="1100" spc="-5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collaborate more effectively with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team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chat, online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meetings,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group email,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a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social</a:t>
            </a:r>
            <a:r>
              <a:rPr sz="1100" spc="-2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network.</a:t>
            </a:r>
            <a:endParaRPr sz="1100" dirty="0">
              <a:latin typeface="Segoe Pro"/>
              <a:cs typeface="Segoe Pr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49649" y="2201856"/>
            <a:ext cx="3217545" cy="1104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699"/>
              </a:lnSpc>
              <a:spcBef>
                <a:spcPts val="100"/>
              </a:spcBef>
            </a:pPr>
            <a:r>
              <a:rPr sz="1100" spc="-20" dirty="0">
                <a:solidFill>
                  <a:srgbClr val="505050"/>
                </a:solidFill>
                <a:latin typeface="Segoe Pro"/>
                <a:cs typeface="Segoe Pro"/>
              </a:rPr>
              <a:t>It’s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simple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to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create,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share,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find content,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too. </a:t>
            </a:r>
            <a:r>
              <a:rPr sz="1100" spc="-40" dirty="0">
                <a:solidFill>
                  <a:srgbClr val="505050"/>
                </a:solidFill>
                <a:latin typeface="Segoe Pro"/>
                <a:cs typeface="Segoe Pro"/>
              </a:rPr>
              <a:t>You 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can co-author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documents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in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real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time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with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Office apps and OneDrive for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Business,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use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SharePoint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to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store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share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documents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with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people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inside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outside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your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 organization.</a:t>
            </a:r>
            <a:endParaRPr sz="1100" dirty="0">
              <a:latin typeface="Segoe Pro"/>
              <a:cs typeface="Segoe Pr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49649" y="3801560"/>
            <a:ext cx="3291204" cy="26114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64565">
              <a:lnSpc>
                <a:spcPct val="113700"/>
              </a:lnSpc>
              <a:spcBef>
                <a:spcPts val="100"/>
              </a:spcBef>
            </a:pPr>
            <a:r>
              <a:rPr sz="1100" b="1" dirty="0">
                <a:solidFill>
                  <a:srgbClr val="505050"/>
                </a:solidFill>
                <a:latin typeface="Segoe Pro"/>
                <a:cs typeface="Segoe Pro"/>
              </a:rPr>
              <a:t>Get </a:t>
            </a:r>
            <a:r>
              <a:rPr sz="1100" b="1" spc="-5" dirty="0">
                <a:solidFill>
                  <a:srgbClr val="505050"/>
                </a:solidFill>
                <a:latin typeface="Segoe Pro"/>
                <a:cs typeface="Segoe Pro"/>
              </a:rPr>
              <a:t>more control </a:t>
            </a:r>
            <a:r>
              <a:rPr sz="1100" b="1" dirty="0">
                <a:solidFill>
                  <a:srgbClr val="505050"/>
                </a:solidFill>
                <a:latin typeface="Segoe Pro"/>
                <a:cs typeface="Segoe Pro"/>
              </a:rPr>
              <a:t>over </a:t>
            </a:r>
            <a:r>
              <a:rPr sz="1100" b="1" spc="-5" dirty="0">
                <a:solidFill>
                  <a:srgbClr val="505050"/>
                </a:solidFill>
                <a:latin typeface="Segoe Pro"/>
                <a:cs typeface="Segoe Pro"/>
              </a:rPr>
              <a:t>data</a:t>
            </a:r>
            <a:r>
              <a:rPr sz="1100" b="1" spc="-75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b="1" dirty="0">
                <a:solidFill>
                  <a:srgbClr val="505050"/>
                </a:solidFill>
                <a:latin typeface="Segoe Pro"/>
                <a:cs typeface="Segoe Pro"/>
              </a:rPr>
              <a:t>security  </a:t>
            </a:r>
            <a:r>
              <a:rPr sz="1100" b="1" spc="-5" dirty="0">
                <a:solidFill>
                  <a:srgbClr val="505050"/>
                </a:solidFill>
                <a:latin typeface="Segoe Pro"/>
                <a:cs typeface="Segoe Pro"/>
              </a:rPr>
              <a:t>and</a:t>
            </a:r>
            <a:r>
              <a:rPr sz="1100" b="1" spc="-1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b="1" dirty="0">
                <a:solidFill>
                  <a:srgbClr val="505050"/>
                </a:solidFill>
                <a:latin typeface="Segoe Pro"/>
                <a:cs typeface="Segoe Pro"/>
              </a:rPr>
              <a:t>compliance</a:t>
            </a:r>
            <a:endParaRPr sz="1100" dirty="0">
              <a:latin typeface="Segoe Pro"/>
              <a:cs typeface="Segoe Pro"/>
            </a:endParaRPr>
          </a:p>
          <a:p>
            <a:pPr marL="12700" marR="88265">
              <a:lnSpc>
                <a:spcPct val="128800"/>
              </a:lnSpc>
              <a:spcBef>
                <a:spcPts val="400"/>
              </a:spcBef>
            </a:pP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Office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365 is more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secure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than </a:t>
            </a:r>
            <a:r>
              <a:rPr sz="1100" spc="-25" dirty="0">
                <a:solidFill>
                  <a:srgbClr val="505050"/>
                </a:solidFill>
                <a:latin typeface="Segoe Pro"/>
                <a:cs typeface="Segoe Pro"/>
              </a:rPr>
              <a:t>ever,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with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built-in  privacy, transparency,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enhanced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user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controls. 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Protect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your data both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in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transit and at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rest,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take advantage </a:t>
            </a:r>
            <a:r>
              <a:rPr sz="1100" spc="-15" dirty="0">
                <a:solidFill>
                  <a:srgbClr val="505050"/>
                </a:solidFill>
                <a:latin typeface="Segoe Pro"/>
                <a:cs typeface="Segoe Pro"/>
              </a:rPr>
              <a:t>of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the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latest access-control</a:t>
            </a:r>
            <a:r>
              <a:rPr sz="1100" spc="5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technology.</a:t>
            </a:r>
            <a:endParaRPr sz="1100" dirty="0">
              <a:latin typeface="Segoe Pro"/>
              <a:cs typeface="Segoe Pro"/>
            </a:endParaRPr>
          </a:p>
          <a:p>
            <a:pPr marL="12700" marR="5080">
              <a:lnSpc>
                <a:spcPct val="128800"/>
              </a:lnSpc>
            </a:pP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In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addition, you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can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safeguard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information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against 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cyberthreats with capabilities like proactive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protection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and anomaly-detection policies.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And in Microsoft</a:t>
            </a:r>
            <a:r>
              <a:rPr sz="1100" spc="-7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365,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Enterprise Mobility +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Security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helps 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ensure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that data </a:t>
            </a:r>
            <a:r>
              <a:rPr sz="1100" spc="-5" dirty="0">
                <a:solidFill>
                  <a:srgbClr val="505050"/>
                </a:solidFill>
                <a:latin typeface="Segoe Pro"/>
                <a:cs typeface="Segoe Pro"/>
              </a:rPr>
              <a:t>stays protected across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all</a:t>
            </a:r>
            <a:r>
              <a:rPr sz="1100" spc="-10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100" dirty="0">
                <a:solidFill>
                  <a:srgbClr val="505050"/>
                </a:solidFill>
                <a:latin typeface="Segoe Pro"/>
                <a:cs typeface="Segoe Pro"/>
              </a:rPr>
              <a:t>devices.</a:t>
            </a:r>
            <a:endParaRPr sz="1100" dirty="0">
              <a:latin typeface="Segoe Pro"/>
              <a:cs typeface="Segoe Pr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61098" y="631733"/>
            <a:ext cx="118110" cy="121920"/>
          </a:xfrm>
          <a:custGeom>
            <a:avLst/>
            <a:gdLst/>
            <a:ahLst/>
            <a:cxnLst/>
            <a:rect l="l" t="t" r="r" b="b"/>
            <a:pathLst>
              <a:path w="118110" h="121920">
                <a:moveTo>
                  <a:pt x="117919" y="60845"/>
                </a:moveTo>
                <a:lnTo>
                  <a:pt x="113285" y="84529"/>
                </a:lnTo>
                <a:lnTo>
                  <a:pt x="100647" y="103870"/>
                </a:lnTo>
                <a:lnTo>
                  <a:pt x="81904" y="116909"/>
                </a:lnTo>
                <a:lnTo>
                  <a:pt x="58953" y="121691"/>
                </a:lnTo>
                <a:lnTo>
                  <a:pt x="36004" y="116909"/>
                </a:lnTo>
                <a:lnTo>
                  <a:pt x="17265" y="103870"/>
                </a:lnTo>
                <a:lnTo>
                  <a:pt x="4632" y="84529"/>
                </a:lnTo>
                <a:lnTo>
                  <a:pt x="0" y="60845"/>
                </a:lnTo>
                <a:lnTo>
                  <a:pt x="4632" y="37161"/>
                </a:lnTo>
                <a:lnTo>
                  <a:pt x="17265" y="17821"/>
                </a:lnTo>
                <a:lnTo>
                  <a:pt x="36004" y="4781"/>
                </a:lnTo>
                <a:lnTo>
                  <a:pt x="58953" y="0"/>
                </a:lnTo>
                <a:lnTo>
                  <a:pt x="81904" y="4781"/>
                </a:lnTo>
                <a:lnTo>
                  <a:pt x="100647" y="17821"/>
                </a:lnTo>
                <a:lnTo>
                  <a:pt x="113285" y="37161"/>
                </a:lnTo>
                <a:lnTo>
                  <a:pt x="117919" y="60845"/>
                </a:lnTo>
                <a:close/>
              </a:path>
            </a:pathLst>
          </a:custGeom>
          <a:ln w="25400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55841" y="753424"/>
            <a:ext cx="153035" cy="106680"/>
          </a:xfrm>
          <a:custGeom>
            <a:avLst/>
            <a:gdLst/>
            <a:ahLst/>
            <a:cxnLst/>
            <a:rect l="l" t="t" r="r" b="b"/>
            <a:pathLst>
              <a:path w="153035" h="106680">
                <a:moveTo>
                  <a:pt x="152654" y="106464"/>
                </a:moveTo>
                <a:lnTo>
                  <a:pt x="152654" y="98856"/>
                </a:lnTo>
                <a:lnTo>
                  <a:pt x="145703" y="58148"/>
                </a:lnTo>
                <a:lnTo>
                  <a:pt x="126749" y="26973"/>
                </a:lnTo>
                <a:lnTo>
                  <a:pt x="98636" y="7025"/>
                </a:lnTo>
                <a:lnTo>
                  <a:pt x="64211" y="0"/>
                </a:lnTo>
                <a:lnTo>
                  <a:pt x="45777" y="1669"/>
                </a:lnTo>
                <a:lnTo>
                  <a:pt x="28667" y="6669"/>
                </a:lnTo>
                <a:lnTo>
                  <a:pt x="13276" y="14985"/>
                </a:lnTo>
                <a:lnTo>
                  <a:pt x="0" y="26606"/>
                </a:lnTo>
              </a:path>
            </a:pathLst>
          </a:custGeom>
          <a:ln w="25399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26161" y="631733"/>
            <a:ext cx="118110" cy="121920"/>
          </a:xfrm>
          <a:custGeom>
            <a:avLst/>
            <a:gdLst/>
            <a:ahLst/>
            <a:cxnLst/>
            <a:rect l="l" t="t" r="r" b="b"/>
            <a:pathLst>
              <a:path w="118110" h="121920">
                <a:moveTo>
                  <a:pt x="117919" y="60845"/>
                </a:moveTo>
                <a:lnTo>
                  <a:pt x="113286" y="84529"/>
                </a:lnTo>
                <a:lnTo>
                  <a:pt x="100652" y="103870"/>
                </a:lnTo>
                <a:lnTo>
                  <a:pt x="81909" y="116909"/>
                </a:lnTo>
                <a:lnTo>
                  <a:pt x="58953" y="121691"/>
                </a:lnTo>
                <a:lnTo>
                  <a:pt x="36004" y="116909"/>
                </a:lnTo>
                <a:lnTo>
                  <a:pt x="17265" y="103870"/>
                </a:lnTo>
                <a:lnTo>
                  <a:pt x="4632" y="84529"/>
                </a:lnTo>
                <a:lnTo>
                  <a:pt x="0" y="60845"/>
                </a:lnTo>
                <a:lnTo>
                  <a:pt x="4632" y="37161"/>
                </a:lnTo>
                <a:lnTo>
                  <a:pt x="17265" y="17821"/>
                </a:lnTo>
                <a:lnTo>
                  <a:pt x="36004" y="4781"/>
                </a:lnTo>
                <a:lnTo>
                  <a:pt x="58953" y="0"/>
                </a:lnTo>
                <a:lnTo>
                  <a:pt x="81909" y="4781"/>
                </a:lnTo>
                <a:lnTo>
                  <a:pt x="100652" y="17821"/>
                </a:lnTo>
                <a:lnTo>
                  <a:pt x="113286" y="37161"/>
                </a:lnTo>
                <a:lnTo>
                  <a:pt x="117919" y="60845"/>
                </a:lnTo>
                <a:close/>
              </a:path>
            </a:pathLst>
          </a:custGeom>
          <a:ln w="25400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96672" y="753424"/>
            <a:ext cx="151130" cy="106680"/>
          </a:xfrm>
          <a:custGeom>
            <a:avLst/>
            <a:gdLst/>
            <a:ahLst/>
            <a:cxnLst/>
            <a:rect l="l" t="t" r="r" b="b"/>
            <a:pathLst>
              <a:path w="151129" h="106680">
                <a:moveTo>
                  <a:pt x="150609" y="26568"/>
                </a:moveTo>
                <a:lnTo>
                  <a:pt x="137565" y="15253"/>
                </a:lnTo>
                <a:lnTo>
                  <a:pt x="122626" y="6916"/>
                </a:lnTo>
                <a:lnTo>
                  <a:pt x="106137" y="1763"/>
                </a:lnTo>
                <a:lnTo>
                  <a:pt x="88442" y="0"/>
                </a:lnTo>
                <a:lnTo>
                  <a:pt x="54017" y="6222"/>
                </a:lnTo>
                <a:lnTo>
                  <a:pt x="25904" y="24830"/>
                </a:lnTo>
                <a:lnTo>
                  <a:pt x="6950" y="55737"/>
                </a:lnTo>
                <a:lnTo>
                  <a:pt x="0" y="98856"/>
                </a:lnTo>
                <a:lnTo>
                  <a:pt x="0" y="106464"/>
                </a:lnTo>
              </a:path>
            </a:pathLst>
          </a:custGeom>
          <a:ln w="25399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44858" y="723651"/>
            <a:ext cx="215900" cy="134620"/>
          </a:xfrm>
          <a:custGeom>
            <a:avLst/>
            <a:gdLst/>
            <a:ahLst/>
            <a:cxnLst/>
            <a:rect l="l" t="t" r="r" b="b"/>
            <a:pathLst>
              <a:path w="215900" h="134619">
                <a:moveTo>
                  <a:pt x="215455" y="134035"/>
                </a:moveTo>
                <a:lnTo>
                  <a:pt x="215455" y="124459"/>
                </a:lnTo>
                <a:lnTo>
                  <a:pt x="206989" y="73209"/>
                </a:lnTo>
                <a:lnTo>
                  <a:pt x="183902" y="33959"/>
                </a:lnTo>
                <a:lnTo>
                  <a:pt x="149661" y="8845"/>
                </a:lnTo>
                <a:lnTo>
                  <a:pt x="107734" y="0"/>
                </a:lnTo>
                <a:lnTo>
                  <a:pt x="65799" y="7834"/>
                </a:lnTo>
                <a:lnTo>
                  <a:pt x="31554" y="31264"/>
                </a:lnTo>
                <a:lnTo>
                  <a:pt x="8466" y="70176"/>
                </a:lnTo>
                <a:lnTo>
                  <a:pt x="0" y="124459"/>
                </a:lnTo>
                <a:lnTo>
                  <a:pt x="0" y="134035"/>
                </a:lnTo>
              </a:path>
            </a:pathLst>
          </a:custGeom>
          <a:ln w="25400">
            <a:solidFill>
              <a:srgbClr val="0078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80773" y="570463"/>
            <a:ext cx="144145" cy="153670"/>
          </a:xfrm>
          <a:custGeom>
            <a:avLst/>
            <a:gdLst/>
            <a:ahLst/>
            <a:cxnLst/>
            <a:rect l="l" t="t" r="r" b="b"/>
            <a:pathLst>
              <a:path w="144145" h="153670">
                <a:moveTo>
                  <a:pt x="143637" y="76593"/>
                </a:moveTo>
                <a:lnTo>
                  <a:pt x="137992" y="106408"/>
                </a:lnTo>
                <a:lnTo>
                  <a:pt x="122601" y="130754"/>
                </a:lnTo>
                <a:lnTo>
                  <a:pt x="99772" y="147168"/>
                </a:lnTo>
                <a:lnTo>
                  <a:pt x="71818" y="153187"/>
                </a:lnTo>
                <a:lnTo>
                  <a:pt x="43859" y="147168"/>
                </a:lnTo>
                <a:lnTo>
                  <a:pt x="21031" y="130754"/>
                </a:lnTo>
                <a:lnTo>
                  <a:pt x="5642" y="106408"/>
                </a:lnTo>
                <a:lnTo>
                  <a:pt x="0" y="76593"/>
                </a:lnTo>
                <a:lnTo>
                  <a:pt x="5642" y="46784"/>
                </a:lnTo>
                <a:lnTo>
                  <a:pt x="21031" y="22437"/>
                </a:lnTo>
                <a:lnTo>
                  <a:pt x="43859" y="6020"/>
                </a:lnTo>
                <a:lnTo>
                  <a:pt x="71818" y="0"/>
                </a:lnTo>
                <a:lnTo>
                  <a:pt x="99772" y="6020"/>
                </a:lnTo>
                <a:lnTo>
                  <a:pt x="122601" y="22437"/>
                </a:lnTo>
                <a:lnTo>
                  <a:pt x="137992" y="46784"/>
                </a:lnTo>
                <a:lnTo>
                  <a:pt x="143637" y="76593"/>
                </a:lnTo>
                <a:close/>
              </a:path>
            </a:pathLst>
          </a:custGeom>
          <a:ln w="25400">
            <a:solidFill>
              <a:srgbClr val="0078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6704" y="4868570"/>
            <a:ext cx="230504" cy="230504"/>
          </a:xfrm>
          <a:custGeom>
            <a:avLst/>
            <a:gdLst/>
            <a:ahLst/>
            <a:cxnLst/>
            <a:rect l="l" t="t" r="r" b="b"/>
            <a:pathLst>
              <a:path w="230505" h="230504">
                <a:moveTo>
                  <a:pt x="176637" y="76657"/>
                </a:moveTo>
                <a:lnTo>
                  <a:pt x="165119" y="65163"/>
                </a:lnTo>
                <a:lnTo>
                  <a:pt x="153600" y="53657"/>
                </a:lnTo>
                <a:lnTo>
                  <a:pt x="199129" y="8204"/>
                </a:lnTo>
                <a:lnTo>
                  <a:pt x="192194" y="4784"/>
                </a:lnTo>
                <a:lnTo>
                  <a:pt x="184827" y="2201"/>
                </a:lnTo>
                <a:lnTo>
                  <a:pt x="177067" y="569"/>
                </a:lnTo>
                <a:lnTo>
                  <a:pt x="168954" y="0"/>
                </a:lnTo>
                <a:lnTo>
                  <a:pt x="145045" y="4819"/>
                </a:lnTo>
                <a:lnTo>
                  <a:pt x="125518" y="17962"/>
                </a:lnTo>
                <a:lnTo>
                  <a:pt x="112352" y="37456"/>
                </a:lnTo>
                <a:lnTo>
                  <a:pt x="107524" y="61328"/>
                </a:lnTo>
                <a:lnTo>
                  <a:pt x="107524" y="66040"/>
                </a:lnTo>
                <a:lnTo>
                  <a:pt x="108172" y="70586"/>
                </a:lnTo>
                <a:lnTo>
                  <a:pt x="109175" y="75006"/>
                </a:lnTo>
                <a:lnTo>
                  <a:pt x="9544" y="174447"/>
                </a:lnTo>
                <a:lnTo>
                  <a:pt x="2386" y="185206"/>
                </a:lnTo>
                <a:lnTo>
                  <a:pt x="0" y="197446"/>
                </a:lnTo>
                <a:lnTo>
                  <a:pt x="2386" y="209687"/>
                </a:lnTo>
                <a:lnTo>
                  <a:pt x="9544" y="220446"/>
                </a:lnTo>
                <a:lnTo>
                  <a:pt x="20324" y="227590"/>
                </a:lnTo>
                <a:lnTo>
                  <a:pt x="32588" y="229971"/>
                </a:lnTo>
                <a:lnTo>
                  <a:pt x="44852" y="227590"/>
                </a:lnTo>
                <a:lnTo>
                  <a:pt x="55632" y="220446"/>
                </a:lnTo>
                <a:lnTo>
                  <a:pt x="155251" y="120992"/>
                </a:lnTo>
                <a:lnTo>
                  <a:pt x="159683" y="122008"/>
                </a:lnTo>
                <a:lnTo>
                  <a:pt x="164230" y="122656"/>
                </a:lnTo>
                <a:lnTo>
                  <a:pt x="168954" y="122656"/>
                </a:lnTo>
                <a:lnTo>
                  <a:pt x="192870" y="117837"/>
                </a:lnTo>
                <a:lnTo>
                  <a:pt x="212401" y="104694"/>
                </a:lnTo>
                <a:lnTo>
                  <a:pt x="225568" y="85200"/>
                </a:lnTo>
                <a:lnTo>
                  <a:pt x="230397" y="61328"/>
                </a:lnTo>
                <a:lnTo>
                  <a:pt x="229827" y="53231"/>
                </a:lnTo>
                <a:lnTo>
                  <a:pt x="228192" y="45485"/>
                </a:lnTo>
                <a:lnTo>
                  <a:pt x="225601" y="38128"/>
                </a:lnTo>
                <a:lnTo>
                  <a:pt x="222167" y="31203"/>
                </a:lnTo>
                <a:lnTo>
                  <a:pt x="176637" y="76657"/>
                </a:lnTo>
                <a:close/>
              </a:path>
            </a:pathLst>
          </a:custGeom>
          <a:ln w="25400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33401" y="4724400"/>
            <a:ext cx="306705" cy="175260"/>
          </a:xfrm>
          <a:custGeom>
            <a:avLst/>
            <a:gdLst/>
            <a:ahLst/>
            <a:cxnLst/>
            <a:rect l="l" t="t" r="r" b="b"/>
            <a:pathLst>
              <a:path w="306705" h="175260">
                <a:moveTo>
                  <a:pt x="251929" y="174917"/>
                </a:moveTo>
                <a:lnTo>
                  <a:pt x="0" y="174917"/>
                </a:lnTo>
                <a:lnTo>
                  <a:pt x="0" y="0"/>
                </a:lnTo>
                <a:lnTo>
                  <a:pt x="306349" y="0"/>
                </a:lnTo>
                <a:lnTo>
                  <a:pt x="306349" y="126733"/>
                </a:lnTo>
              </a:path>
            </a:pathLst>
          </a:custGeom>
          <a:ln w="25400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6728" y="4904778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-12700" y="21863"/>
                </a:moveTo>
                <a:lnTo>
                  <a:pt x="12700" y="21863"/>
                </a:lnTo>
              </a:path>
            </a:pathLst>
          </a:custGeom>
          <a:ln w="43726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965" y="4943043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0" y="0"/>
                </a:moveTo>
                <a:lnTo>
                  <a:pt x="109524" y="0"/>
                </a:lnTo>
              </a:path>
            </a:pathLst>
          </a:custGeom>
          <a:ln w="25400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73839" y="4765555"/>
            <a:ext cx="222885" cy="0"/>
          </a:xfrm>
          <a:custGeom>
            <a:avLst/>
            <a:gdLst/>
            <a:ahLst/>
            <a:cxnLst/>
            <a:rect l="l" t="t" r="r" b="b"/>
            <a:pathLst>
              <a:path w="222884">
                <a:moveTo>
                  <a:pt x="0" y="0"/>
                </a:moveTo>
                <a:lnTo>
                  <a:pt x="222300" y="0"/>
                </a:lnTo>
              </a:path>
            </a:pathLst>
          </a:custGeom>
          <a:ln w="15214">
            <a:solidFill>
              <a:srgbClr val="0078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64687" y="4815666"/>
            <a:ext cx="0" cy="51435"/>
          </a:xfrm>
          <a:custGeom>
            <a:avLst/>
            <a:gdLst/>
            <a:ahLst/>
            <a:cxnLst/>
            <a:rect l="l" t="t" r="r" b="b"/>
            <a:pathLst>
              <a:path h="51435">
                <a:moveTo>
                  <a:pt x="0" y="51269"/>
                </a:moveTo>
                <a:lnTo>
                  <a:pt x="0" y="0"/>
                </a:lnTo>
              </a:path>
            </a:pathLst>
          </a:custGeom>
          <a:ln w="20294">
            <a:solidFill>
              <a:srgbClr val="0078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7458" y="4797137"/>
            <a:ext cx="0" cy="69850"/>
          </a:xfrm>
          <a:custGeom>
            <a:avLst/>
            <a:gdLst/>
            <a:ahLst/>
            <a:cxnLst/>
            <a:rect l="l" t="t" r="r" b="b"/>
            <a:pathLst>
              <a:path h="69850">
                <a:moveTo>
                  <a:pt x="0" y="69799"/>
                </a:moveTo>
                <a:lnTo>
                  <a:pt x="0" y="0"/>
                </a:lnTo>
              </a:path>
            </a:pathLst>
          </a:custGeom>
          <a:ln w="20294">
            <a:solidFill>
              <a:srgbClr val="0078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10242" y="4815666"/>
            <a:ext cx="0" cy="51435"/>
          </a:xfrm>
          <a:custGeom>
            <a:avLst/>
            <a:gdLst/>
            <a:ahLst/>
            <a:cxnLst/>
            <a:rect l="l" t="t" r="r" b="b"/>
            <a:pathLst>
              <a:path h="51435">
                <a:moveTo>
                  <a:pt x="0" y="51269"/>
                </a:moveTo>
                <a:lnTo>
                  <a:pt x="0" y="0"/>
                </a:lnTo>
              </a:path>
            </a:pathLst>
          </a:custGeom>
          <a:ln w="20294">
            <a:solidFill>
              <a:srgbClr val="0078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3013" y="4834627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-10147" y="16154"/>
                </a:moveTo>
                <a:lnTo>
                  <a:pt x="10147" y="16154"/>
                </a:lnTo>
              </a:path>
            </a:pathLst>
          </a:custGeom>
          <a:ln w="32308">
            <a:solidFill>
              <a:srgbClr val="0078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20283" y="485491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857" y="0"/>
                </a:lnTo>
              </a:path>
            </a:pathLst>
          </a:custGeom>
          <a:ln w="15214">
            <a:solidFill>
              <a:srgbClr val="0078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0283" y="48281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857" y="0"/>
                </a:lnTo>
              </a:path>
            </a:pathLst>
          </a:custGeom>
          <a:ln w="15214">
            <a:solidFill>
              <a:srgbClr val="0078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0283" y="4801406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857" y="0"/>
                </a:lnTo>
              </a:path>
            </a:pathLst>
          </a:custGeom>
          <a:ln w="15214">
            <a:solidFill>
              <a:srgbClr val="0078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703" y="506934"/>
            <a:ext cx="276225" cy="353060"/>
          </a:xfrm>
          <a:custGeom>
            <a:avLst/>
            <a:gdLst/>
            <a:ahLst/>
            <a:cxnLst/>
            <a:rect l="l" t="t" r="r" b="b"/>
            <a:pathLst>
              <a:path w="276225" h="353059">
                <a:moveTo>
                  <a:pt x="114" y="283006"/>
                </a:moveTo>
                <a:lnTo>
                  <a:pt x="177406" y="352945"/>
                </a:lnTo>
                <a:lnTo>
                  <a:pt x="275869" y="323875"/>
                </a:lnTo>
                <a:lnTo>
                  <a:pt x="275894" y="323545"/>
                </a:lnTo>
                <a:lnTo>
                  <a:pt x="275869" y="309067"/>
                </a:lnTo>
                <a:lnTo>
                  <a:pt x="177406" y="309067"/>
                </a:lnTo>
                <a:lnTo>
                  <a:pt x="114" y="283006"/>
                </a:lnTo>
                <a:close/>
              </a:path>
              <a:path w="276225" h="353059">
                <a:moveTo>
                  <a:pt x="275869" y="55422"/>
                </a:moveTo>
                <a:lnTo>
                  <a:pt x="177406" y="55422"/>
                </a:lnTo>
                <a:lnTo>
                  <a:pt x="177406" y="309067"/>
                </a:lnTo>
                <a:lnTo>
                  <a:pt x="275869" y="309067"/>
                </a:lnTo>
                <a:lnTo>
                  <a:pt x="275869" y="55422"/>
                </a:lnTo>
                <a:close/>
              </a:path>
              <a:path w="276225" h="353059">
                <a:moveTo>
                  <a:pt x="177406" y="0"/>
                </a:moveTo>
                <a:lnTo>
                  <a:pt x="444" y="70904"/>
                </a:lnTo>
                <a:lnTo>
                  <a:pt x="0" y="70993"/>
                </a:lnTo>
                <a:lnTo>
                  <a:pt x="25" y="283006"/>
                </a:lnTo>
                <a:lnTo>
                  <a:pt x="60413" y="257797"/>
                </a:lnTo>
                <a:lnTo>
                  <a:pt x="60413" y="85280"/>
                </a:lnTo>
                <a:lnTo>
                  <a:pt x="177406" y="55422"/>
                </a:lnTo>
                <a:lnTo>
                  <a:pt x="275869" y="55422"/>
                </a:lnTo>
                <a:lnTo>
                  <a:pt x="275869" y="30302"/>
                </a:lnTo>
                <a:lnTo>
                  <a:pt x="177406" y="0"/>
                </a:lnTo>
                <a:close/>
              </a:path>
            </a:pathLst>
          </a:custGeom>
          <a:solidFill>
            <a:srgbClr val="454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4870" y="2483615"/>
            <a:ext cx="161925" cy="104139"/>
          </a:xfrm>
          <a:custGeom>
            <a:avLst/>
            <a:gdLst/>
            <a:ahLst/>
            <a:cxnLst/>
            <a:rect l="l" t="t" r="r" b="b"/>
            <a:pathLst>
              <a:path w="161925" h="104139">
                <a:moveTo>
                  <a:pt x="0" y="52031"/>
                </a:moveTo>
                <a:lnTo>
                  <a:pt x="53949" y="104063"/>
                </a:lnTo>
                <a:lnTo>
                  <a:pt x="161861" y="0"/>
                </a:lnTo>
              </a:path>
            </a:pathLst>
          </a:custGeom>
          <a:ln w="25400">
            <a:solidFill>
              <a:srgbClr val="0078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3400" y="2387600"/>
            <a:ext cx="304800" cy="311150"/>
          </a:xfrm>
          <a:custGeom>
            <a:avLst/>
            <a:gdLst/>
            <a:ahLst/>
            <a:cxnLst/>
            <a:rect l="l" t="t" r="r" b="b"/>
            <a:pathLst>
              <a:path w="304800" h="311150">
                <a:moveTo>
                  <a:pt x="0" y="155295"/>
                </a:moveTo>
                <a:lnTo>
                  <a:pt x="7769" y="106211"/>
                </a:lnTo>
                <a:lnTo>
                  <a:pt x="29405" y="63581"/>
                </a:lnTo>
                <a:lnTo>
                  <a:pt x="62396" y="29964"/>
                </a:lnTo>
                <a:lnTo>
                  <a:pt x="104231" y="7917"/>
                </a:lnTo>
                <a:lnTo>
                  <a:pt x="152400" y="0"/>
                </a:lnTo>
                <a:lnTo>
                  <a:pt x="200568" y="7917"/>
                </a:lnTo>
                <a:lnTo>
                  <a:pt x="242403" y="29964"/>
                </a:lnTo>
                <a:lnTo>
                  <a:pt x="275394" y="63581"/>
                </a:lnTo>
                <a:lnTo>
                  <a:pt x="297030" y="106211"/>
                </a:lnTo>
                <a:lnTo>
                  <a:pt x="304800" y="155295"/>
                </a:lnTo>
                <a:lnTo>
                  <a:pt x="297030" y="204379"/>
                </a:lnTo>
                <a:lnTo>
                  <a:pt x="275394" y="247009"/>
                </a:lnTo>
                <a:lnTo>
                  <a:pt x="242403" y="280626"/>
                </a:lnTo>
                <a:lnTo>
                  <a:pt x="200568" y="302673"/>
                </a:lnTo>
                <a:lnTo>
                  <a:pt x="152400" y="310591"/>
                </a:lnTo>
                <a:lnTo>
                  <a:pt x="104231" y="302673"/>
                </a:lnTo>
                <a:lnTo>
                  <a:pt x="62396" y="280626"/>
                </a:lnTo>
                <a:lnTo>
                  <a:pt x="29405" y="247009"/>
                </a:lnTo>
                <a:lnTo>
                  <a:pt x="7769" y="204379"/>
                </a:lnTo>
                <a:lnTo>
                  <a:pt x="0" y="155295"/>
                </a:lnTo>
                <a:close/>
              </a:path>
            </a:pathLst>
          </a:custGeom>
          <a:ln w="25400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98588" y="3454402"/>
            <a:ext cx="266700" cy="347345"/>
          </a:xfrm>
          <a:custGeom>
            <a:avLst/>
            <a:gdLst/>
            <a:ahLst/>
            <a:cxnLst/>
            <a:rect l="l" t="t" r="r" b="b"/>
            <a:pathLst>
              <a:path w="266700" h="347345">
                <a:moveTo>
                  <a:pt x="266192" y="149999"/>
                </a:moveTo>
                <a:lnTo>
                  <a:pt x="0" y="149999"/>
                </a:lnTo>
                <a:lnTo>
                  <a:pt x="0" y="347065"/>
                </a:lnTo>
                <a:lnTo>
                  <a:pt x="149720" y="347065"/>
                </a:lnTo>
                <a:lnTo>
                  <a:pt x="149720" y="323913"/>
                </a:lnTo>
                <a:lnTo>
                  <a:pt x="23774" y="323913"/>
                </a:lnTo>
                <a:lnTo>
                  <a:pt x="23774" y="173151"/>
                </a:lnTo>
                <a:lnTo>
                  <a:pt x="266192" y="173151"/>
                </a:lnTo>
                <a:lnTo>
                  <a:pt x="266192" y="149999"/>
                </a:lnTo>
                <a:close/>
              </a:path>
              <a:path w="266700" h="347345">
                <a:moveTo>
                  <a:pt x="266192" y="173151"/>
                </a:moveTo>
                <a:lnTo>
                  <a:pt x="242417" y="173151"/>
                </a:lnTo>
                <a:lnTo>
                  <a:pt x="242417" y="193675"/>
                </a:lnTo>
                <a:lnTo>
                  <a:pt x="266192" y="193675"/>
                </a:lnTo>
                <a:lnTo>
                  <a:pt x="266192" y="173151"/>
                </a:lnTo>
                <a:close/>
              </a:path>
              <a:path w="266700" h="347345">
                <a:moveTo>
                  <a:pt x="133604" y="0"/>
                </a:moveTo>
                <a:lnTo>
                  <a:pt x="98502" y="6649"/>
                </a:lnTo>
                <a:lnTo>
                  <a:pt x="70437" y="24947"/>
                </a:lnTo>
                <a:lnTo>
                  <a:pt x="51825" y="52415"/>
                </a:lnTo>
                <a:lnTo>
                  <a:pt x="45085" y="86575"/>
                </a:lnTo>
                <a:lnTo>
                  <a:pt x="45085" y="149999"/>
                </a:lnTo>
                <a:lnTo>
                  <a:pt x="67094" y="149999"/>
                </a:lnTo>
                <a:lnTo>
                  <a:pt x="67208" y="86575"/>
                </a:lnTo>
                <a:lnTo>
                  <a:pt x="72260" y="60811"/>
                </a:lnTo>
                <a:lnTo>
                  <a:pt x="86213" y="40225"/>
                </a:lnTo>
                <a:lnTo>
                  <a:pt x="107263" y="26580"/>
                </a:lnTo>
                <a:lnTo>
                  <a:pt x="133604" y="21640"/>
                </a:lnTo>
                <a:lnTo>
                  <a:pt x="191698" y="21640"/>
                </a:lnTo>
                <a:lnTo>
                  <a:pt x="168705" y="6649"/>
                </a:lnTo>
                <a:lnTo>
                  <a:pt x="133604" y="0"/>
                </a:lnTo>
                <a:close/>
              </a:path>
              <a:path w="266700" h="347345">
                <a:moveTo>
                  <a:pt x="191698" y="21640"/>
                </a:moveTo>
                <a:lnTo>
                  <a:pt x="133604" y="21640"/>
                </a:lnTo>
                <a:lnTo>
                  <a:pt x="159942" y="26580"/>
                </a:lnTo>
                <a:lnTo>
                  <a:pt x="180987" y="40225"/>
                </a:lnTo>
                <a:lnTo>
                  <a:pt x="194936" y="60811"/>
                </a:lnTo>
                <a:lnTo>
                  <a:pt x="199986" y="86575"/>
                </a:lnTo>
                <a:lnTo>
                  <a:pt x="199986" y="149999"/>
                </a:lnTo>
                <a:lnTo>
                  <a:pt x="222123" y="149999"/>
                </a:lnTo>
                <a:lnTo>
                  <a:pt x="222123" y="86575"/>
                </a:lnTo>
                <a:lnTo>
                  <a:pt x="215382" y="52415"/>
                </a:lnTo>
                <a:lnTo>
                  <a:pt x="196770" y="24947"/>
                </a:lnTo>
                <a:lnTo>
                  <a:pt x="191698" y="21640"/>
                </a:lnTo>
                <a:close/>
              </a:path>
            </a:pathLst>
          </a:custGeom>
          <a:solidFill>
            <a:srgbClr val="454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60829" y="3653821"/>
            <a:ext cx="162464" cy="1782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08000" y="7115754"/>
            <a:ext cx="572643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690" marR="5080" indent="-47625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0078D7"/>
                </a:solidFill>
                <a:latin typeface="Segoe Pro"/>
                <a:cs typeface="Segoe Pro"/>
              </a:rPr>
              <a:t>*</a:t>
            </a:r>
            <a:r>
              <a:rPr sz="800" spc="-5" dirty="0">
                <a:solidFill>
                  <a:srgbClr val="505050"/>
                </a:solidFill>
                <a:latin typeface="Segoe Pro"/>
                <a:cs typeface="Segoe Pro"/>
              </a:rPr>
              <a:t>Lanteigne, Adam. </a:t>
            </a:r>
            <a:r>
              <a:rPr sz="800" dirty="0">
                <a:solidFill>
                  <a:srgbClr val="505050"/>
                </a:solidFill>
                <a:latin typeface="Segoe Pro"/>
                <a:cs typeface="Segoe Pro"/>
              </a:rPr>
              <a:t>The </a:t>
            </a:r>
            <a:r>
              <a:rPr sz="800" spc="-5" dirty="0">
                <a:solidFill>
                  <a:srgbClr val="505050"/>
                </a:solidFill>
                <a:latin typeface="Segoe Pro"/>
                <a:cs typeface="Segoe Pro"/>
              </a:rPr>
              <a:t>Collaboration Coefficient: Three </a:t>
            </a:r>
            <a:r>
              <a:rPr sz="800" spc="-10" dirty="0">
                <a:solidFill>
                  <a:srgbClr val="505050"/>
                </a:solidFill>
                <a:latin typeface="Segoe Pro"/>
                <a:cs typeface="Segoe Pro"/>
              </a:rPr>
              <a:t>Keys </a:t>
            </a:r>
            <a:r>
              <a:rPr sz="800" dirty="0">
                <a:solidFill>
                  <a:srgbClr val="505050"/>
                </a:solidFill>
                <a:latin typeface="Segoe Pro"/>
                <a:cs typeface="Segoe Pro"/>
              </a:rPr>
              <a:t>to Empowering </a:t>
            </a:r>
            <a:r>
              <a:rPr sz="800" spc="-5" dirty="0">
                <a:solidFill>
                  <a:srgbClr val="505050"/>
                </a:solidFill>
                <a:latin typeface="Segoe Pro"/>
                <a:cs typeface="Segoe Pro"/>
              </a:rPr>
              <a:t>Collaboration. Windows Blogs, September 20, 2016.  </a:t>
            </a:r>
            <a:r>
              <a:rPr sz="800" u="sng" spc="-5" dirty="0">
                <a:solidFill>
                  <a:srgbClr val="215E9E"/>
                </a:solidFill>
                <a:uFill>
                  <a:solidFill>
                    <a:srgbClr val="215E9E"/>
                  </a:solidFill>
                </a:uFill>
                <a:latin typeface="Segoe Pro"/>
                <a:cs typeface="Segoe Pro"/>
                <a:hlinkClick r:id="rId3"/>
              </a:rPr>
              <a:t>https://blogs.windows.com/devices/2016/09/20/the-collaboration-coefficient-three-keys-to-empower-workplace-collaboration/</a:t>
            </a:r>
            <a:endParaRPr sz="800">
              <a:latin typeface="Segoe Pro"/>
              <a:cs typeface="Segoe Pr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08000" y="8055752"/>
            <a:ext cx="4095750" cy="4578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20"/>
              </a:lnSpc>
              <a:spcBef>
                <a:spcPts val="100"/>
              </a:spcBef>
            </a:pPr>
            <a:r>
              <a:rPr sz="1600" b="1" dirty="0">
                <a:solidFill>
                  <a:srgbClr val="505050"/>
                </a:solidFill>
                <a:latin typeface="Segoe Pro"/>
                <a:cs typeface="Segoe Pro"/>
              </a:rPr>
              <a:t>Discover </a:t>
            </a:r>
            <a:r>
              <a:rPr sz="1600" b="1" spc="-5" dirty="0">
                <a:solidFill>
                  <a:srgbClr val="505050"/>
                </a:solidFill>
                <a:latin typeface="Segoe Pro"/>
                <a:cs typeface="Segoe Pro"/>
              </a:rPr>
              <a:t>how to transform your</a:t>
            </a:r>
            <a:r>
              <a:rPr sz="1600" b="1" spc="-75" dirty="0">
                <a:solidFill>
                  <a:srgbClr val="505050"/>
                </a:solidFill>
                <a:latin typeface="Segoe Pro"/>
                <a:cs typeface="Segoe Pro"/>
              </a:rPr>
              <a:t> </a:t>
            </a:r>
            <a:r>
              <a:rPr sz="1600" b="1" dirty="0">
                <a:solidFill>
                  <a:srgbClr val="505050"/>
                </a:solidFill>
                <a:latin typeface="Segoe Pro"/>
                <a:cs typeface="Segoe Pro"/>
              </a:rPr>
              <a:t>workspace</a:t>
            </a:r>
            <a:endParaRPr sz="1600">
              <a:latin typeface="Segoe Pro"/>
              <a:cs typeface="Segoe Pro"/>
            </a:endParaRPr>
          </a:p>
          <a:p>
            <a:pPr marL="12700">
              <a:lnSpc>
                <a:spcPts val="1580"/>
              </a:lnSpc>
            </a:pPr>
            <a:r>
              <a:rPr sz="1400" spc="-5" dirty="0">
                <a:solidFill>
                  <a:srgbClr val="464646"/>
                </a:solidFill>
                <a:latin typeface="Segoe Pro"/>
                <a:cs typeface="Segoe Pro"/>
              </a:rPr>
              <a:t>Contact </a:t>
            </a:r>
            <a:r>
              <a:rPr sz="1400" dirty="0">
                <a:solidFill>
                  <a:srgbClr val="464646"/>
                </a:solidFill>
                <a:latin typeface="Segoe Pro"/>
                <a:cs typeface="Segoe Pro"/>
              </a:rPr>
              <a:t>us</a:t>
            </a:r>
            <a:r>
              <a:rPr sz="1400" spc="-5" dirty="0">
                <a:solidFill>
                  <a:srgbClr val="464646"/>
                </a:solidFill>
                <a:latin typeface="Segoe Pro"/>
                <a:cs typeface="Segoe Pro"/>
              </a:rPr>
              <a:t> </a:t>
            </a:r>
            <a:r>
              <a:rPr sz="1400" dirty="0">
                <a:solidFill>
                  <a:srgbClr val="464646"/>
                </a:solidFill>
                <a:latin typeface="Segoe Pro"/>
                <a:cs typeface="Segoe Pro"/>
              </a:rPr>
              <a:t>now</a:t>
            </a:r>
            <a:endParaRPr sz="1400">
              <a:latin typeface="Segoe Pro"/>
              <a:cs typeface="Segoe Pro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28850" y="8693753"/>
            <a:ext cx="2374900" cy="974626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lang="en-US" sz="1000" dirty="0">
                <a:solidFill>
                  <a:srgbClr val="0000F2"/>
                </a:solidFill>
                <a:latin typeface="Segoe Pro"/>
                <a:cs typeface="Segoe Pro"/>
              </a:rPr>
              <a:t>{Partner Company Name}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lang="en-US" sz="1000" dirty="0">
                <a:solidFill>
                  <a:srgbClr val="0000F2"/>
                </a:solidFill>
                <a:latin typeface="Segoe Pro"/>
                <a:cs typeface="Segoe Pro"/>
              </a:rPr>
              <a:t>{Partner URL}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lang="en-US" sz="1000" dirty="0">
                <a:solidFill>
                  <a:srgbClr val="0000F2"/>
                </a:solidFill>
                <a:latin typeface="Segoe Pro"/>
                <a:cs typeface="Segoe Pro"/>
              </a:rPr>
              <a:t>{Partner Phone}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lang="en-US" sz="1000" dirty="0">
                <a:solidFill>
                  <a:srgbClr val="0000F2"/>
                </a:solidFill>
                <a:latin typeface="Segoe Pro"/>
                <a:cs typeface="Segoe Pro"/>
              </a:rPr>
              <a:t>{Partner Email}</a:t>
            </a:r>
            <a:endParaRPr sz="1000" dirty="0">
              <a:solidFill>
                <a:srgbClr val="0000F2"/>
              </a:solidFill>
              <a:latin typeface="Segoe Pro"/>
              <a:cs typeface="Segoe Pro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979612" y="8776983"/>
            <a:ext cx="325120" cy="325120"/>
          </a:xfrm>
          <a:custGeom>
            <a:avLst/>
            <a:gdLst/>
            <a:ahLst/>
            <a:cxnLst/>
            <a:rect l="l" t="t" r="r" b="b"/>
            <a:pathLst>
              <a:path w="325120" h="325120">
                <a:moveTo>
                  <a:pt x="162369" y="0"/>
                </a:moveTo>
                <a:lnTo>
                  <a:pt x="119205" y="5799"/>
                </a:lnTo>
                <a:lnTo>
                  <a:pt x="80418" y="22168"/>
                </a:lnTo>
                <a:lnTo>
                  <a:pt x="47556" y="47556"/>
                </a:lnTo>
                <a:lnTo>
                  <a:pt x="22168" y="80418"/>
                </a:lnTo>
                <a:lnTo>
                  <a:pt x="5799" y="119205"/>
                </a:lnTo>
                <a:lnTo>
                  <a:pt x="0" y="162369"/>
                </a:lnTo>
                <a:lnTo>
                  <a:pt x="5799" y="205539"/>
                </a:lnTo>
                <a:lnTo>
                  <a:pt x="22168" y="244329"/>
                </a:lnTo>
                <a:lnTo>
                  <a:pt x="47556" y="277193"/>
                </a:lnTo>
                <a:lnTo>
                  <a:pt x="80418" y="302583"/>
                </a:lnTo>
                <a:lnTo>
                  <a:pt x="119205" y="318951"/>
                </a:lnTo>
                <a:lnTo>
                  <a:pt x="162369" y="324751"/>
                </a:lnTo>
                <a:lnTo>
                  <a:pt x="205534" y="318951"/>
                </a:lnTo>
                <a:lnTo>
                  <a:pt x="244324" y="302583"/>
                </a:lnTo>
                <a:lnTo>
                  <a:pt x="277188" y="277193"/>
                </a:lnTo>
                <a:lnTo>
                  <a:pt x="296973" y="251587"/>
                </a:lnTo>
                <a:lnTo>
                  <a:pt x="138531" y="251587"/>
                </a:lnTo>
                <a:lnTo>
                  <a:pt x="138531" y="162445"/>
                </a:lnTo>
                <a:lnTo>
                  <a:pt x="120916" y="162445"/>
                </a:lnTo>
                <a:lnTo>
                  <a:pt x="120916" y="130937"/>
                </a:lnTo>
                <a:lnTo>
                  <a:pt x="138531" y="130937"/>
                </a:lnTo>
                <a:lnTo>
                  <a:pt x="138531" y="110553"/>
                </a:lnTo>
                <a:lnTo>
                  <a:pt x="140091" y="98555"/>
                </a:lnTo>
                <a:lnTo>
                  <a:pt x="145807" y="86386"/>
                </a:lnTo>
                <a:lnTo>
                  <a:pt x="157235" y="76954"/>
                </a:lnTo>
                <a:lnTo>
                  <a:pt x="175933" y="73164"/>
                </a:lnTo>
                <a:lnTo>
                  <a:pt x="296975" y="73164"/>
                </a:lnTo>
                <a:lnTo>
                  <a:pt x="277188" y="47556"/>
                </a:lnTo>
                <a:lnTo>
                  <a:pt x="244324" y="22168"/>
                </a:lnTo>
                <a:lnTo>
                  <a:pt x="205534" y="5799"/>
                </a:lnTo>
                <a:lnTo>
                  <a:pt x="162369" y="0"/>
                </a:lnTo>
                <a:close/>
              </a:path>
              <a:path w="325120" h="325120">
                <a:moveTo>
                  <a:pt x="296975" y="73164"/>
                </a:moveTo>
                <a:lnTo>
                  <a:pt x="175933" y="73164"/>
                </a:lnTo>
                <a:lnTo>
                  <a:pt x="203365" y="73279"/>
                </a:lnTo>
                <a:lnTo>
                  <a:pt x="203365" y="103847"/>
                </a:lnTo>
                <a:lnTo>
                  <a:pt x="180200" y="103847"/>
                </a:lnTo>
                <a:lnTo>
                  <a:pt x="175590" y="105460"/>
                </a:lnTo>
                <a:lnTo>
                  <a:pt x="175590" y="130937"/>
                </a:lnTo>
                <a:lnTo>
                  <a:pt x="203822" y="130937"/>
                </a:lnTo>
                <a:lnTo>
                  <a:pt x="200596" y="162445"/>
                </a:lnTo>
                <a:lnTo>
                  <a:pt x="175590" y="162445"/>
                </a:lnTo>
                <a:lnTo>
                  <a:pt x="175590" y="251587"/>
                </a:lnTo>
                <a:lnTo>
                  <a:pt x="296973" y="251587"/>
                </a:lnTo>
                <a:lnTo>
                  <a:pt x="302580" y="244329"/>
                </a:lnTo>
                <a:lnTo>
                  <a:pt x="318950" y="205539"/>
                </a:lnTo>
                <a:lnTo>
                  <a:pt x="324751" y="162369"/>
                </a:lnTo>
                <a:lnTo>
                  <a:pt x="318950" y="119205"/>
                </a:lnTo>
                <a:lnTo>
                  <a:pt x="302580" y="80418"/>
                </a:lnTo>
                <a:lnTo>
                  <a:pt x="296975" y="73164"/>
                </a:lnTo>
                <a:close/>
              </a:path>
            </a:pathLst>
          </a:custGeom>
          <a:solidFill>
            <a:srgbClr val="4646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535826" y="8776980"/>
            <a:ext cx="325120" cy="325120"/>
          </a:xfrm>
          <a:custGeom>
            <a:avLst/>
            <a:gdLst/>
            <a:ahLst/>
            <a:cxnLst/>
            <a:rect l="l" t="t" r="r" b="b"/>
            <a:pathLst>
              <a:path w="325120" h="325120">
                <a:moveTo>
                  <a:pt x="162382" y="0"/>
                </a:moveTo>
                <a:lnTo>
                  <a:pt x="119216" y="5801"/>
                </a:lnTo>
                <a:lnTo>
                  <a:pt x="80427" y="22174"/>
                </a:lnTo>
                <a:lnTo>
                  <a:pt x="47563" y="47567"/>
                </a:lnTo>
                <a:lnTo>
                  <a:pt x="22171" y="80433"/>
                </a:lnTo>
                <a:lnTo>
                  <a:pt x="5800" y="119221"/>
                </a:lnTo>
                <a:lnTo>
                  <a:pt x="0" y="162382"/>
                </a:lnTo>
                <a:lnTo>
                  <a:pt x="5800" y="205546"/>
                </a:lnTo>
                <a:lnTo>
                  <a:pt x="22171" y="244333"/>
                </a:lnTo>
                <a:lnTo>
                  <a:pt x="47563" y="277194"/>
                </a:lnTo>
                <a:lnTo>
                  <a:pt x="80427" y="302583"/>
                </a:lnTo>
                <a:lnTo>
                  <a:pt x="119216" y="318951"/>
                </a:lnTo>
                <a:lnTo>
                  <a:pt x="162382" y="324751"/>
                </a:lnTo>
                <a:lnTo>
                  <a:pt x="205546" y="318951"/>
                </a:lnTo>
                <a:lnTo>
                  <a:pt x="244333" y="302583"/>
                </a:lnTo>
                <a:lnTo>
                  <a:pt x="277194" y="277194"/>
                </a:lnTo>
                <a:lnTo>
                  <a:pt x="297146" y="251371"/>
                </a:lnTo>
                <a:lnTo>
                  <a:pt x="127863" y="251371"/>
                </a:lnTo>
                <a:lnTo>
                  <a:pt x="110863" y="250132"/>
                </a:lnTo>
                <a:lnTo>
                  <a:pt x="94629" y="246535"/>
                </a:lnTo>
                <a:lnTo>
                  <a:pt x="79330" y="240762"/>
                </a:lnTo>
                <a:lnTo>
                  <a:pt x="65138" y="232994"/>
                </a:lnTo>
                <a:lnTo>
                  <a:pt x="81477" y="232994"/>
                </a:lnTo>
                <a:lnTo>
                  <a:pt x="88955" y="232359"/>
                </a:lnTo>
                <a:lnTo>
                  <a:pt x="102249" y="228911"/>
                </a:lnTo>
                <a:lnTo>
                  <a:pt x="114573" y="223405"/>
                </a:lnTo>
                <a:lnTo>
                  <a:pt x="125730" y="216039"/>
                </a:lnTo>
                <a:lnTo>
                  <a:pt x="112929" y="213745"/>
                </a:lnTo>
                <a:lnTo>
                  <a:pt x="101849" y="207800"/>
                </a:lnTo>
                <a:lnTo>
                  <a:pt x="93152" y="198869"/>
                </a:lnTo>
                <a:lnTo>
                  <a:pt x="87503" y="187617"/>
                </a:lnTo>
                <a:lnTo>
                  <a:pt x="103423" y="187617"/>
                </a:lnTo>
                <a:lnTo>
                  <a:pt x="105981" y="186918"/>
                </a:lnTo>
                <a:lnTo>
                  <a:pt x="92954" y="181850"/>
                </a:lnTo>
                <a:lnTo>
                  <a:pt x="82546" y="172878"/>
                </a:lnTo>
                <a:lnTo>
                  <a:pt x="75649" y="160897"/>
                </a:lnTo>
                <a:lnTo>
                  <a:pt x="73152" y="146799"/>
                </a:lnTo>
                <a:lnTo>
                  <a:pt x="73152" y="146278"/>
                </a:lnTo>
                <a:lnTo>
                  <a:pt x="85729" y="146278"/>
                </a:lnTo>
                <a:lnTo>
                  <a:pt x="84213" y="144974"/>
                </a:lnTo>
                <a:lnTo>
                  <a:pt x="78468" y="136934"/>
                </a:lnTo>
                <a:lnTo>
                  <a:pt x="74782" y="127613"/>
                </a:lnTo>
                <a:lnTo>
                  <a:pt x="73482" y="117335"/>
                </a:lnTo>
                <a:lnTo>
                  <a:pt x="73482" y="109829"/>
                </a:lnTo>
                <a:lnTo>
                  <a:pt x="75501" y="102806"/>
                </a:lnTo>
                <a:lnTo>
                  <a:pt x="79032" y="96761"/>
                </a:lnTo>
                <a:lnTo>
                  <a:pt x="180983" y="96761"/>
                </a:lnTo>
                <a:lnTo>
                  <a:pt x="187312" y="92495"/>
                </a:lnTo>
                <a:lnTo>
                  <a:pt x="203238" y="89280"/>
                </a:lnTo>
                <a:lnTo>
                  <a:pt x="306317" y="89280"/>
                </a:lnTo>
                <a:lnTo>
                  <a:pt x="302583" y="80433"/>
                </a:lnTo>
                <a:lnTo>
                  <a:pt x="277194" y="47567"/>
                </a:lnTo>
                <a:lnTo>
                  <a:pt x="244333" y="22174"/>
                </a:lnTo>
                <a:lnTo>
                  <a:pt x="205546" y="5801"/>
                </a:lnTo>
                <a:lnTo>
                  <a:pt x="162382" y="0"/>
                </a:lnTo>
                <a:close/>
              </a:path>
              <a:path w="325120" h="325120">
                <a:moveTo>
                  <a:pt x="314409" y="108457"/>
                </a:moveTo>
                <a:lnTo>
                  <a:pt x="264604" y="108457"/>
                </a:lnTo>
                <a:lnTo>
                  <a:pt x="260224" y="114418"/>
                </a:lnTo>
                <a:lnTo>
                  <a:pt x="255336" y="119964"/>
                </a:lnTo>
                <a:lnTo>
                  <a:pt x="249977" y="125052"/>
                </a:lnTo>
                <a:lnTo>
                  <a:pt x="244182" y="129641"/>
                </a:lnTo>
                <a:lnTo>
                  <a:pt x="244175" y="135594"/>
                </a:lnTo>
                <a:lnTo>
                  <a:pt x="236689" y="175943"/>
                </a:lnTo>
                <a:lnTo>
                  <a:pt x="214307" y="213433"/>
                </a:lnTo>
                <a:lnTo>
                  <a:pt x="177812" y="240782"/>
                </a:lnTo>
                <a:lnTo>
                  <a:pt x="127863" y="251371"/>
                </a:lnTo>
                <a:lnTo>
                  <a:pt x="297146" y="251371"/>
                </a:lnTo>
                <a:lnTo>
                  <a:pt x="302583" y="244333"/>
                </a:lnTo>
                <a:lnTo>
                  <a:pt x="318951" y="205546"/>
                </a:lnTo>
                <a:lnTo>
                  <a:pt x="324751" y="162382"/>
                </a:lnTo>
                <a:lnTo>
                  <a:pt x="318951" y="119221"/>
                </a:lnTo>
                <a:lnTo>
                  <a:pt x="314409" y="108457"/>
                </a:lnTo>
                <a:close/>
              </a:path>
              <a:path w="325120" h="325120">
                <a:moveTo>
                  <a:pt x="81477" y="232994"/>
                </a:moveTo>
                <a:lnTo>
                  <a:pt x="65138" y="232994"/>
                </a:lnTo>
                <a:lnTo>
                  <a:pt x="68338" y="233362"/>
                </a:lnTo>
                <a:lnTo>
                  <a:pt x="71589" y="233552"/>
                </a:lnTo>
                <a:lnTo>
                  <a:pt x="74891" y="233552"/>
                </a:lnTo>
                <a:lnTo>
                  <a:pt x="81477" y="232994"/>
                </a:lnTo>
                <a:close/>
              </a:path>
              <a:path w="325120" h="325120">
                <a:moveTo>
                  <a:pt x="103423" y="187617"/>
                </a:moveTo>
                <a:lnTo>
                  <a:pt x="87503" y="187617"/>
                </a:lnTo>
                <a:lnTo>
                  <a:pt x="89992" y="188099"/>
                </a:lnTo>
                <a:lnTo>
                  <a:pt x="92544" y="188353"/>
                </a:lnTo>
                <a:lnTo>
                  <a:pt x="98933" y="188353"/>
                </a:lnTo>
                <a:lnTo>
                  <a:pt x="102539" y="187858"/>
                </a:lnTo>
                <a:lnTo>
                  <a:pt x="103423" y="187617"/>
                </a:lnTo>
                <a:close/>
              </a:path>
              <a:path w="325120" h="325120">
                <a:moveTo>
                  <a:pt x="85729" y="146278"/>
                </a:moveTo>
                <a:lnTo>
                  <a:pt x="73152" y="146278"/>
                </a:lnTo>
                <a:lnTo>
                  <a:pt x="78663" y="149339"/>
                </a:lnTo>
                <a:lnTo>
                  <a:pt x="84975" y="151180"/>
                </a:lnTo>
                <a:lnTo>
                  <a:pt x="91694" y="151409"/>
                </a:lnTo>
                <a:lnTo>
                  <a:pt x="85729" y="146278"/>
                </a:lnTo>
                <a:close/>
              </a:path>
              <a:path w="325120" h="325120">
                <a:moveTo>
                  <a:pt x="180983" y="96761"/>
                </a:moveTo>
                <a:lnTo>
                  <a:pt x="79032" y="96761"/>
                </a:lnTo>
                <a:lnTo>
                  <a:pt x="95941" y="113649"/>
                </a:lnTo>
                <a:lnTo>
                  <a:pt x="116016" y="126784"/>
                </a:lnTo>
                <a:lnTo>
                  <a:pt x="138684" y="135594"/>
                </a:lnTo>
                <a:lnTo>
                  <a:pt x="163372" y="139509"/>
                </a:lnTo>
                <a:lnTo>
                  <a:pt x="162674" y="136524"/>
                </a:lnTo>
                <a:lnTo>
                  <a:pt x="162318" y="133400"/>
                </a:lnTo>
                <a:lnTo>
                  <a:pt x="162429" y="129641"/>
                </a:lnTo>
                <a:lnTo>
                  <a:pt x="165535" y="114264"/>
                </a:lnTo>
                <a:lnTo>
                  <a:pt x="174305" y="101261"/>
                </a:lnTo>
                <a:lnTo>
                  <a:pt x="180983" y="96761"/>
                </a:lnTo>
                <a:close/>
              </a:path>
              <a:path w="325120" h="325120">
                <a:moveTo>
                  <a:pt x="307576" y="92265"/>
                </a:moveTo>
                <a:lnTo>
                  <a:pt x="259092" y="92265"/>
                </a:lnTo>
                <a:lnTo>
                  <a:pt x="256179" y="99125"/>
                </a:lnTo>
                <a:lnTo>
                  <a:pt x="252118" y="105273"/>
                </a:lnTo>
                <a:lnTo>
                  <a:pt x="247046" y="110578"/>
                </a:lnTo>
                <a:lnTo>
                  <a:pt x="241096" y="114909"/>
                </a:lnTo>
                <a:lnTo>
                  <a:pt x="249377" y="113918"/>
                </a:lnTo>
                <a:lnTo>
                  <a:pt x="257263" y="111709"/>
                </a:lnTo>
                <a:lnTo>
                  <a:pt x="264604" y="108457"/>
                </a:lnTo>
                <a:lnTo>
                  <a:pt x="314409" y="108457"/>
                </a:lnTo>
                <a:lnTo>
                  <a:pt x="307576" y="92265"/>
                </a:lnTo>
                <a:close/>
              </a:path>
              <a:path w="325120" h="325120">
                <a:moveTo>
                  <a:pt x="306317" y="89280"/>
                </a:moveTo>
                <a:lnTo>
                  <a:pt x="203238" y="89280"/>
                </a:lnTo>
                <a:lnTo>
                  <a:pt x="211821" y="90181"/>
                </a:lnTo>
                <a:lnTo>
                  <a:pt x="219786" y="92757"/>
                </a:lnTo>
                <a:lnTo>
                  <a:pt x="226941" y="96824"/>
                </a:lnTo>
                <a:lnTo>
                  <a:pt x="233095" y="102196"/>
                </a:lnTo>
                <a:lnTo>
                  <a:pt x="239983" y="100532"/>
                </a:lnTo>
                <a:lnTo>
                  <a:pt x="246627" y="98302"/>
                </a:lnTo>
                <a:lnTo>
                  <a:pt x="253005" y="95537"/>
                </a:lnTo>
                <a:lnTo>
                  <a:pt x="259092" y="92265"/>
                </a:lnTo>
                <a:lnTo>
                  <a:pt x="307576" y="92265"/>
                </a:lnTo>
                <a:lnTo>
                  <a:pt x="306317" y="89280"/>
                </a:lnTo>
                <a:close/>
              </a:path>
            </a:pathLst>
          </a:custGeom>
          <a:solidFill>
            <a:srgbClr val="4646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24">
            <a:extLst>
              <a:ext uri="{FF2B5EF4-FFF2-40B4-BE49-F238E27FC236}">
                <a16:creationId xmlns:a16="http://schemas.microsoft.com/office/drawing/2014/main" id="{C68A4827-5A3F-44E8-8550-D701CC31E0E7}"/>
              </a:ext>
            </a:extLst>
          </p:cNvPr>
          <p:cNvSpPr txBox="1"/>
          <p:nvPr/>
        </p:nvSpPr>
        <p:spPr>
          <a:xfrm>
            <a:off x="5788025" y="9220200"/>
            <a:ext cx="129857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00" spc="-5" dirty="0">
                <a:solidFill>
                  <a:srgbClr val="FF3399"/>
                </a:solidFill>
                <a:latin typeface="Segoe Pro"/>
                <a:cs typeface="Segoe Pro"/>
              </a:rPr>
              <a:t>[Update w/ social links</a:t>
            </a:r>
            <a:r>
              <a:rPr lang="en-US" sz="1000" spc="-15" dirty="0">
                <a:solidFill>
                  <a:srgbClr val="FF3399"/>
                </a:solidFill>
                <a:latin typeface="Segoe Pro"/>
                <a:cs typeface="Segoe Pro"/>
              </a:rPr>
              <a:t>]</a:t>
            </a:r>
            <a:endParaRPr sz="1000" dirty="0">
              <a:solidFill>
                <a:srgbClr val="FF3399"/>
              </a:solidFill>
              <a:latin typeface="Segoe Pro"/>
              <a:cs typeface="Segoe Pro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8B694707-1157-4DEC-9E2C-0E9121A30C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703" y="873298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1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ECB8FD4-0600-4935-8C3C-B7F32EDA0653}">
  <we:reference id="wa104380255" version="1.3.0.0" store="en-US" storeType="OMEX"/>
  <we:alternateReferences>
    <we:reference id="wa104380255" version="1.3.0.0" store="wa104380255" storeType="OMEX"/>
  </we:alternateReferences>
  <we:properties>
    <we:property name="QorusSettings" value="{&quot;modifiedOn&quot;:1540227095867,&quot;user&quot;:&quot;myn@agconsultingpartners.com&quot;}"/>
    <we:property name="Fields" value="[{&quot;name&quot;:&quot;&lt;Partner company web site URL&gt;&quot;,&quot;value&quot;:&quot;&quot;,&quot;displayName&quot;:&quot;Partner company web site URL&quot;,&quot;usage&quot;:0,&quot;type&quot;:0,&quot;description&quot;:&quot;&quot;,&quot;rememberValues&quot;:false,&quot;rememberValuesScope&quot;:0,&quot;format&quot;:null,&quot;id&quot;:null,&quot;synced&quot;:true},{&quot;name&quot;:&quot;&lt;Partner phone number&gt;&quot;,&quot;value&quot;:&quot;&quot;,&quot;displayName&quot;:&quot;Partner phone number&quot;,&quot;usage&quot;:0,&quot;type&quot;:0,&quot;description&quot;:&quot;&quot;,&quot;rememberValues&quot;:false,&quot;rememberValuesScope&quot;:0,&quot;format&quot;:null,&quot;id&quot;:null,&quot;synced&quot;:true},{&quot;name&quot;:&quot;&lt;Facebook / Twitter&gt;&quot;,&quot;value&quot;:&quot;&quot;,&quot;displayName&quot;:&quot;Facebook / Twitter&quot;,&quot;usage&quot;:0,&quot;type&quot;:0,&quot;description&quot;:&quot;&quot;,&quot;rememberValues&quot;:false,&quot;rememberValuesScope&quot;:0,&quot;format&quot;:null,&quot;id&quot;:null,&quot;synced&quot;:true},{&quot;id&quot;:&quot;d4205f95-bca4-e811-bce7-000d3a711b25&quot;,&quot;name&quot;:&quot;&lt;Partner Company Name&gt;&quot;,&quot;displayName&quot;:&quot;Partner Company Name&quot;,&quot;value&quot;:&quot;&quot;,&quot;description&quot;:&quot;&quot;,&quot;type&quot;:0,&quot;format&quot;:null,&quot;modifiedBy&quot;:&quot;My Nguyen&quot;,&quot;modifiedOn&quot;:&quot;2018-08-29T19:29:15.357&quot;,&quot;rememberValues&quot;:true,&quot;rememberValuesScope&quot;:2,&quot;displayOptions&quot;:null,&quot;required&quot;:false,&quot;locationId&quot;:null,&quot;powerPointPictureRefs&quot;:null,&quot;usage&quot;:2,&quot;synced&quot;:true},{&quot;id&quot;:&quot;2eb810c9-c6a4-e811-bce7-000d3a711b25&quot;,&quot;name&quot;:&quot;&lt;Partner URL&gt;&quot;,&quot;displayName&quot;:&quot;Partner URL&quot;,&quot;value&quot;:&quot;&quot;,&quot;description&quot;:&quot;&quot;,&quot;type&quot;:0,&quot;format&quot;:null,&quot;modifiedBy&quot;:&quot;My Nguyen&quot;,&quot;modifiedOn&quot;:&quot;2018-08-20T22:17:12.84&quot;,&quot;rememberValues&quot;:true,&quot;rememberValuesScope&quot;:1,&quot;displayOptions&quot;:null,&quot;required&quot;:false,&quot;locationId&quot;:null,&quot;powerPointPictureRefs&quot;:null,&quot;usage&quot;:2,&quot;synced&quot;:true},{&quot;id&quot;:&quot;402ffb27-d5a4-e811-bce7-000d3a711b25&quot;,&quot;name&quot;:&quot;&lt;Partner Phone&gt;&quot;,&quot;displayName&quot;:&quot;Partner Phone&quot;,&quot;value&quot;:&quot;&quot;,&quot;description&quot;:&quot;&quot;,&quot;type&quot;:0,&quot;format&quot;:null,&quot;modifiedBy&quot;:&quot;My Nguyen&quot;,&quot;modifiedOn&quot;:&quot;2018-08-29T19:29:30.663&quot;,&quot;rememberValues&quot;:true,&quot;rememberValuesScope&quot;:1,&quot;displayOptions&quot;:null,&quot;required&quot;:false,&quot;locationId&quot;:null,&quot;powerPointPictureRefs&quot;:null,&quot;usage&quot;:2,&quot;synced&quot;:true},{&quot;id&quot;:&quot;b7afa10b-d5a4-e811-bce7-000d3a711b25&quot;,&quot;name&quot;:&quot;&lt;Partner Email&gt;&quot;,&quot;displayName&quot;:&quot;Partner Email&quot;,&quot;value&quot;:&quot;&quot;,&quot;description&quot;:&quot;&quot;,&quot;type&quot;:0,&quot;format&quot;:null,&quot;modifiedBy&quot;:&quot;My Nguyen&quot;,&quot;modifiedOn&quot;:&quot;2018-08-20T23:59:17.467&quot;,&quot;rememberValues&quot;:true,&quot;rememberValuesScope&quot;:1,&quot;displayOptions&quot;:null,&quot;required&quot;:false,&quot;locationId&quot;:null,&quot;powerPointPictureRefs&quot;:null,&quot;usage&quot;:2,&quot;synced&quot;:true},{&quot;id&quot;:&quot;72209825-c7a4-e811-bce7-000d3a711b25&quot;,&quot;name&quot;:&quot;&lt;Partner Company Logo&gt;&quot;,&quot;displayName&quot;:&quot;Partner Company Logo&quot;,&quot;value&quot;:&quot;&quot;,&quot;description&quot;:&quot;&quot;,&quot;type&quot;:6,&quot;format&quot;:null,&quot;modifiedBy&quot;:&quot;My Nguyen&quot;,&quot;modifiedOn&quot;:&quot;2018-08-29T19:36:19.663&quot;,&quot;rememberValues&quot;:true,&quot;rememberValuesScope&quot;:1,&quot;displayOptions&quot;:null,&quot;required&quot;:false,&quot;locationId&quot;:null,&quot;powerPointPictureRefs&quot;:[{&quot;shapeId&quot;:&quot;42&quot;,&quot;slideId&quot;:&quot;257&quot;}],&quot;usage&quot;:2,&quot;synced&quot;:true},{&quot;id&quot;:&quot;2b831d26-1ad6-e811-af11-000d3a70c98c&quot;,&quot;name&quot;:&quot;{Partner Company Logo}&quot;,&quot;displayName&quot;:&quot;Partner Company Logo&quot;,&quot;value&quot;:&quot;&quot;,&quot;description&quot;:&quot;Insert your companies logo for a custom look.&quot;,&quot;type&quot;:6,&quot;format&quot;:null,&quot;modifiedBy&quot;:&quot;My Nguyen&quot;,&quot;modifiedOn&quot;:&quot;2018-10-22T16:47:24.18&quot;,&quot;rememberValues&quot;:true,&quot;rememberValuesScope&quot;:2,&quot;displayOptions&quot;:null,&quot;required&quot;:false,&quot;locationId&quot;:null,&quot;powerPointPictureRefs&quot;:[{&quot;shapeId&quot;:&quot;33&quot;,&quot;slideId&quot;:&quot;257&quot;}],&quot;usage&quot;:2,&quot;synced&quot;:true},{&quot;id&quot;:&quot;287da496-17d6-e811-af11-000d3a70c98c&quot;,&quot;name&quot;:&quot;{Partner Email}&quot;,&quot;displayName&quot;:&quot;Partner Email&quot;,&quot;value&quot;:&quot;&quot;,&quot;description&quot;:&quot;Enter your email contact address.&quot;,&quot;type&quot;:0,&quot;format&quot;:null,&quot;modifiedBy&quot;:&quot;My Nguyen&quot;,&quot;modifiedOn&quot;:&quot;2018-10-22T16:29:04.487&quot;,&quot;rememberValues&quot;:true,&quot;rememberValuesScope&quot;:1,&quot;displayOptions&quot;:null,&quot;required&quot;:false,&quot;locationId&quot;:null,&quot;powerPointPictureRefs&quot;:null,&quot;usage&quot;:2,&quot;synced&quot;:true},{&quot;id&quot;:&quot;5b8544af-17d6-e811-af11-000d3a70c98c&quot;,&quot;name&quot;:&quot;{Partner Phone}&quot;,&quot;displayName&quot;:&quot;Partner Phone&quot;,&quot;value&quot;:&quot;&quot;,&quot;description&quot;:&quot;Enter your contact phone number.&quot;,&quot;type&quot;:0,&quot;format&quot;:null,&quot;modifiedBy&quot;:&quot;My Nguyen&quot;,&quot;modifiedOn&quot;:&quot;2018-10-22T16:29:45.807&quot;,&quot;rememberValues&quot;:true,&quot;rememberValuesScope&quot;:1,&quot;displayOptions&quot;:null,&quot;required&quot;:false,&quot;locationId&quot;:null,&quot;powerPointPictureRefs&quot;:null,&quot;usage&quot;:2,&quot;synced&quot;:true},{&quot;id&quot;:&quot;b2d162c0-17d6-e811-af11-000d3a70c98c&quot;,&quot;name&quot;:&quot;{Partner URL}&quot;,&quot;displayName&quot;:&quot;Partner URL&quot;,&quot;value&quot;:&quot;&quot;,&quot;description&quot;:&quot;Enter your company website URL.&quot;,&quot;type&quot;:0,&quot;format&quot;:null,&quot;modifiedBy&quot;:&quot;My Nguyen&quot;,&quot;modifiedOn&quot;:&quot;2018-10-22T16:30:14.513&quot;,&quot;rememberValues&quot;:true,&quot;rememberValuesScope&quot;:2,&quot;displayOptions&quot;:null,&quot;required&quot;:false,&quot;locationId&quot;:null,&quot;powerPointPictureRefs&quot;:null,&quot;usage&quot;:2,&quot;synced&quot;:true},{&quot;id&quot;:&quot;5e19d085-17d6-e811-af11-000d3a70c98c&quot;,&quot;name&quot;:&quot;{Partner Company Name}&quot;,&quot;displayName&quot;:&quot;Partner Company Name&quot;,&quot;value&quot;:&quot;&quot;,&quot;description&quot;:&quot;Enter the name of your company.&quot;,&quot;type&quot;:0,&quot;format&quot;:null,&quot;modifiedBy&quot;:&quot;My Nguyen&quot;,&quot;modifiedOn&quot;:&quot;2018-10-22T16:28:36.23&quot;,&quot;rememberValues&quot;:true,&quot;rememberValuesScope&quot;:2,&quot;displayOptions&quot;:null,&quot;required&quot;:false,&quot;locationId&quot;:null,&quot;powerPointPictureRefs&quot;:null,&quot;usage&quot;:2,&quot;synced&quot;:true}]"/>
  </we:properties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2C28266A38B74BB8736D79589A967D" ma:contentTypeVersion="16" ma:contentTypeDescription="Create a new document." ma:contentTypeScope="" ma:versionID="326c486aa047cea965d9b669c91a0e3d">
  <xsd:schema xmlns:xsd="http://www.w3.org/2001/XMLSchema" xmlns:xs="http://www.w3.org/2001/XMLSchema" xmlns:p="http://schemas.microsoft.com/office/2006/metadata/properties" xmlns:ns1="http://schemas.microsoft.com/sharepoint/v3" xmlns:ns2="3f419478-5607-4e24-9036-5a0e9a431bae" xmlns:ns3="f369e916-4bd8-4af9-b2c4-8613bc5330ef" targetNamespace="http://schemas.microsoft.com/office/2006/metadata/properties" ma:root="true" ma:fieldsID="f5adf2f608a6f426ea7108ba8eda9a32" ns1:_="" ns2:_="" ns3:_="">
    <xsd:import namespace="http://schemas.microsoft.com/sharepoint/v3"/>
    <xsd:import namespace="3f419478-5607-4e24-9036-5a0e9a431bae"/>
    <xsd:import namespace="f369e916-4bd8-4af9-b2c4-8613bc5330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419478-5607-4e24-9036-5a0e9a431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69e916-4bd8-4af9-b2c4-8613bc5330e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4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5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A45F45B-87D1-476D-9BBF-90423C9F1B09}"/>
</file>

<file path=customXml/itemProps2.xml><?xml version="1.0" encoding="utf-8"?>
<ds:datastoreItem xmlns:ds="http://schemas.openxmlformats.org/officeDocument/2006/customXml" ds:itemID="{A8323ABD-3ADB-483E-8BD3-AA0B6B513E92}"/>
</file>

<file path=customXml/itemProps3.xml><?xml version="1.0" encoding="utf-8"?>
<ds:datastoreItem xmlns:ds="http://schemas.openxmlformats.org/officeDocument/2006/customXml" ds:itemID="{5D2CF18F-5100-4F20-8163-5DA323AFDBD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561</Words>
  <Application>Microsoft Office PowerPoint</Application>
  <PresentationFormat>Custom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Segoe Pro</vt:lpstr>
      <vt:lpstr>Segoe Pro Light</vt:lpstr>
      <vt:lpstr>Segoe Pro Semibold</vt:lpstr>
      <vt:lpstr>Office Theme</vt:lpstr>
      <vt:lpstr>Office 365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365</dc:title>
  <cp:lastModifiedBy>Nicole Afek</cp:lastModifiedBy>
  <cp:revision>30</cp:revision>
  <dcterms:created xsi:type="dcterms:W3CDTF">2018-09-18T17:34:51Z</dcterms:created>
  <dcterms:modified xsi:type="dcterms:W3CDTF">2020-02-04T15:52:11Z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2017-10-17T00:00:00Z</vt:filetime>
  </property>
  <property fmtid="{D5CDD505-2E9C-101B-9397-08002B2CF9AE}" pid="3" name="Creator">
    <vt:lpwstr>Adobe InDesign CC 2017 (Windows)</vt:lpwstr>
  </property>
  <property fmtid="{D5CDD505-2E9C-101B-9397-08002B2CF9AE}" pid="4" name="LastSaved">
    <vt:filetime>2018-09-18T00:00:00Z</vt:filetime>
  </property>
  <property fmtid="{D5CDD505-2E9C-101B-9397-08002B2CF9AE}" pid="5" name="ContentTypeId">
    <vt:lpwstr>0x010100BF2C28266A38B74BB8736D79589A967D</vt:lpwstr>
  </property>
</Properties>
</file>