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8" r:id="rId4"/>
  </p:sldMasterIdLst>
  <p:notesMasterIdLst>
    <p:notesMasterId r:id="rId6"/>
  </p:notesMasterIdLst>
  <p:handoutMasterIdLst>
    <p:handoutMasterId r:id="rId7"/>
  </p:handoutMasterIdLst>
  <p:sldIdLst>
    <p:sldId id="299" r:id="rId5"/>
  </p:sldIdLst>
  <p:sldSz cx="7772400" cy="10972800"/>
  <p:notesSz cx="6858000" cy="9296400"/>
  <p:embeddedFontLst>
    <p:embeddedFont>
      <p:font typeface="Calibri" panose="020F0502020204030204" pitchFamily="34" charset="0"/>
      <p:regular r:id="rId8"/>
      <p:bold r:id="rId9"/>
      <p:italic r:id="rId10"/>
      <p:boldItalic r:id="rId11"/>
    </p:embeddedFont>
    <p:embeddedFont>
      <p:font typeface="Segoe UI" panose="020B0502040204020203" pitchFamily="34" charset="0"/>
      <p:regular r:id="rId12"/>
      <p:bold r:id="rId13"/>
      <p:italic r:id="rId14"/>
      <p:boldItalic r:id="rId15"/>
    </p:embeddedFont>
    <p:embeddedFont>
      <p:font typeface="Segoe UI Semibold" panose="020B0702040204020203" pitchFamily="34" charset="0"/>
      <p:regular r:id="rId16"/>
      <p:bold r:id="rId17"/>
      <p:italic r:id="rId18"/>
      <p:boldItalic r:id="rId19"/>
    </p:embeddedFont>
  </p:embeddedFontLst>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94A123-7987-4F19-8071-061A44AAAC5E}">
          <p14:sldIdLst>
            <p14:sldId id="299"/>
          </p14:sldIdLst>
        </p14:section>
      </p14:sectionLst>
    </p:ext>
    <p:ext uri="{EFAFB233-063F-42B5-8137-9DF3F51BA10A}">
      <p15:sldGuideLst xmlns:p15="http://schemas.microsoft.com/office/powerpoint/2012/main">
        <p15:guide id="10" pos="168" userDrawn="1">
          <p15:clr>
            <a:srgbClr val="A4A3A4"/>
          </p15:clr>
        </p15:guide>
        <p15:guide id="12" orient="horz" pos="210" userDrawn="1">
          <p15:clr>
            <a:srgbClr val="A4A3A4"/>
          </p15:clr>
        </p15:guide>
        <p15:guide id="14" pos="4728" userDrawn="1">
          <p15:clr>
            <a:srgbClr val="A4A3A4"/>
          </p15:clr>
        </p15:guide>
        <p15:guide id="20" orient="horz" pos="65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ss Andersen" initials="" lastIdx="1" clrIdx="0"/>
  <p:cmAuthor id="1" name="Michelle Davis" initials="MD" lastIdx="21" clrIdx="1"/>
  <p:cmAuthor id="2" name="Hanna Boyle" initials="HB" lastIdx="2" clrIdx="2"/>
  <p:cmAuthor id="3" name="Carissa Wright (Touch Worldwide)" initials="CW" lastIdx="2" clrIdx="3"/>
  <p:cmAuthor id="4" name="Brook Bower" initials="BB" lastIdx="15" clrIdx="4"/>
  <p:cmAuthor id="5" name="Gail Manuguid (LCA)" initials="GM(" lastIdx="4" clrIdx="5"/>
  <p:cmAuthor id="6" name="Joe Gura" initials="JG" lastIdx="10" clrIdx="6">
    <p:extLst>
      <p:ext uri="{19B8F6BF-5375-455C-9EA6-DF929625EA0E}">
        <p15:presenceInfo xmlns:p15="http://schemas.microsoft.com/office/powerpoint/2012/main" userId="S-1-5-21-2127521184-1604012920-1887927527-20345457" providerId="AD"/>
      </p:ext>
    </p:extLst>
  </p:cmAuthor>
  <p:cmAuthor id="7" name="Kathryn Courtney" initials="KC" lastIdx="30" clrIdx="7">
    <p:extLst>
      <p:ext uri="{19B8F6BF-5375-455C-9EA6-DF929625EA0E}">
        <p15:presenceInfo xmlns:p15="http://schemas.microsoft.com/office/powerpoint/2012/main" userId="Kathryn Courtney" providerId="None"/>
      </p:ext>
    </p:extLst>
  </p:cmAuthor>
  <p:cmAuthor id="8" name="Danielle Dargavel" initials="DD" lastIdx="15" clrIdx="8">
    <p:extLst>
      <p:ext uri="{19B8F6BF-5375-455C-9EA6-DF929625EA0E}">
        <p15:presenceInfo xmlns:p15="http://schemas.microsoft.com/office/powerpoint/2012/main" userId="Danielle Dargavel" providerId="None"/>
      </p:ext>
    </p:extLst>
  </p:cmAuthor>
  <p:cmAuthor id="9" name="Kathryn Courtney (Audienz LLC)" initials="KC(L" lastIdx="17" clrIdx="9">
    <p:extLst>
      <p:ext uri="{19B8F6BF-5375-455C-9EA6-DF929625EA0E}">
        <p15:presenceInfo xmlns:p15="http://schemas.microsoft.com/office/powerpoint/2012/main" userId="Kathryn Courtney (Audienz LLC)" providerId="None"/>
      </p:ext>
    </p:extLst>
  </p:cmAuthor>
  <p:cmAuthor id="10" name="Greg" initials="BT" lastIdx="0" clrIdx="10"/>
  <p:cmAuthor id="11" name="Travis Nesse" initials="TN" lastIdx="26" clrIdx="11">
    <p:extLst>
      <p:ext uri="{19B8F6BF-5375-455C-9EA6-DF929625EA0E}">
        <p15:presenceInfo xmlns:p15="http://schemas.microsoft.com/office/powerpoint/2012/main" userId="Travis Nesse" providerId="None"/>
      </p:ext>
    </p:extLst>
  </p:cmAuthor>
  <p:cmAuthor id="12" name="Danielle" initials="D" lastIdx="5" clrIdx="12">
    <p:extLst>
      <p:ext uri="{19B8F6BF-5375-455C-9EA6-DF929625EA0E}">
        <p15:presenceInfo xmlns:p15="http://schemas.microsoft.com/office/powerpoint/2012/main" userId="Danielle" providerId="None"/>
      </p:ext>
    </p:extLst>
  </p:cmAuthor>
  <p:cmAuthor id="13" name="James Nesse" initials="JN" lastIdx="19" clrIdx="13">
    <p:extLst>
      <p:ext uri="{19B8F6BF-5375-455C-9EA6-DF929625EA0E}">
        <p15:presenceInfo xmlns:p15="http://schemas.microsoft.com/office/powerpoint/2012/main" userId="209d8c40762552e6" providerId="Windows Live"/>
      </p:ext>
    </p:extLst>
  </p:cmAuthor>
  <p:cmAuthor id="14" name="Mary Lisa Newman" initials="MLN" lastIdx="38" clrIdx="14">
    <p:extLst>
      <p:ext uri="{19B8F6BF-5375-455C-9EA6-DF929625EA0E}">
        <p15:presenceInfo xmlns:p15="http://schemas.microsoft.com/office/powerpoint/2012/main" userId="Mary Lisa Newman" providerId="None"/>
      </p:ext>
    </p:extLst>
  </p:cmAuthor>
  <p:cmAuthor id="15" name="Adrienne Krefft" initials="AK" lastIdx="11" clrIdx="15">
    <p:extLst>
      <p:ext uri="{19B8F6BF-5375-455C-9EA6-DF929625EA0E}">
        <p15:presenceInfo xmlns:p15="http://schemas.microsoft.com/office/powerpoint/2012/main" userId="S::adkrefft@microsoft.com::5324d489-71df-426f-9522-b8707af7c6b7" providerId="AD"/>
      </p:ext>
    </p:extLst>
  </p:cmAuthor>
  <p:cmAuthor id="16" name="Andrew Childs" initials="AC" lastIdx="12" clrIdx="16">
    <p:extLst>
      <p:ext uri="{19B8F6BF-5375-455C-9EA6-DF929625EA0E}">
        <p15:presenceInfo xmlns:p15="http://schemas.microsoft.com/office/powerpoint/2012/main" userId="Andrew Childs" providerId="None"/>
      </p:ext>
    </p:extLst>
  </p:cmAuthor>
  <p:cmAuthor id="17" name="Melissa Hovis" initials="MH" lastIdx="6" clrIdx="17">
    <p:extLst>
      <p:ext uri="{19B8F6BF-5375-455C-9EA6-DF929625EA0E}">
        <p15:presenceInfo xmlns:p15="http://schemas.microsoft.com/office/powerpoint/2012/main" userId="S-1-12-1-3347228509-1226612902-1976318136-3020564244" providerId="AD"/>
      </p:ext>
    </p:extLst>
  </p:cmAuthor>
  <p:cmAuthor id="18" name="Astha Malik" initials="AM" lastIdx="5" clrIdx="18">
    <p:extLst>
      <p:ext uri="{19B8F6BF-5375-455C-9EA6-DF929625EA0E}">
        <p15:presenceInfo xmlns:p15="http://schemas.microsoft.com/office/powerpoint/2012/main" userId="S::asmalik@microsoft.com::f2c76ab3-2e1e-49d0-a2ea-fa8f3eb399fd" providerId="AD"/>
      </p:ext>
    </p:extLst>
  </p:cmAuthor>
  <p:cmAuthor id="19" name="Mary Lisa Newman" initials="MLN [2]" lastIdx="2" clrIdx="19">
    <p:extLst>
      <p:ext uri="{19B8F6BF-5375-455C-9EA6-DF929625EA0E}">
        <p15:presenceInfo xmlns:p15="http://schemas.microsoft.com/office/powerpoint/2012/main" userId="S::marylisa@audienz.com::9c8cba21-67a1-4aa9-98ba-c4ca1eda0aa0" providerId="AD"/>
      </p:ext>
    </p:extLst>
  </p:cmAuthor>
  <p:cmAuthor id="20" name="Connor Schmidt" initials="CS" lastIdx="5" clrIdx="20">
    <p:extLst>
      <p:ext uri="{19B8F6BF-5375-455C-9EA6-DF929625EA0E}">
        <p15:presenceInfo xmlns:p15="http://schemas.microsoft.com/office/powerpoint/2012/main" userId="S::Connor@audienz.com::09332ba3-bace-4762-933e-6733a8e219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007EE2"/>
    <a:srgbClr val="4B53BC"/>
    <a:srgbClr val="F3F3F3"/>
    <a:srgbClr val="F2F2F2"/>
    <a:srgbClr val="0072C6"/>
    <a:srgbClr val="464646"/>
    <a:srgbClr val="848484"/>
    <a:srgbClr val="00569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DE3E33-7FD1-40A0-B1A7-59008D13418F}" v="4" dt="2020-06-22T19:19:01.4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87912" autoAdjust="0"/>
  </p:normalViewPr>
  <p:slideViewPr>
    <p:cSldViewPr snapToGrid="0" snapToObjects="1">
      <p:cViewPr varScale="1">
        <p:scale>
          <a:sx n="70" d="100"/>
          <a:sy n="70" d="100"/>
        </p:scale>
        <p:origin x="2604" y="60"/>
      </p:cViewPr>
      <p:guideLst>
        <p:guide pos="168"/>
        <p:guide orient="horz" pos="210"/>
        <p:guide pos="4728"/>
        <p:guide orient="horz" pos="6520"/>
      </p:guideLst>
    </p:cSldViewPr>
  </p:slideViewPr>
  <p:notesTextViewPr>
    <p:cViewPr>
      <p:scale>
        <a:sx n="3" d="2"/>
        <a:sy n="3" d="2"/>
      </p:scale>
      <p:origin x="0" y="0"/>
    </p:cViewPr>
  </p:notesTextViewPr>
  <p:sorterViewPr>
    <p:cViewPr>
      <p:scale>
        <a:sx n="174" d="100"/>
        <a:sy n="17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viewProps" Target="view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vis Nesse" userId="7f5cd6f3-7534-4332-8f38-a3b44d62a5a5" providerId="ADAL" clId="{12DE3E33-7FD1-40A0-B1A7-59008D13418F}"/>
    <pc:docChg chg="custSel delSld modSld delSection modSection">
      <pc:chgData name="Travis Nesse" userId="7f5cd6f3-7534-4332-8f38-a3b44d62a5a5" providerId="ADAL" clId="{12DE3E33-7FD1-40A0-B1A7-59008D13418F}" dt="2020-06-22T19:19:33.622" v="61" actId="1592"/>
      <pc:docMkLst>
        <pc:docMk/>
      </pc:docMkLst>
      <pc:sldChg chg="addSp modSp delCm">
        <pc:chgData name="Travis Nesse" userId="7f5cd6f3-7534-4332-8f38-a3b44d62a5a5" providerId="ADAL" clId="{12DE3E33-7FD1-40A0-B1A7-59008D13418F}" dt="2020-06-22T19:19:33.622" v="61" actId="1592"/>
        <pc:sldMkLst>
          <pc:docMk/>
          <pc:sldMk cId="34192605" sldId="299"/>
        </pc:sldMkLst>
        <pc:spChg chg="mod">
          <ac:chgData name="Travis Nesse" userId="7f5cd6f3-7534-4332-8f38-a3b44d62a5a5" providerId="ADAL" clId="{12DE3E33-7FD1-40A0-B1A7-59008D13418F}" dt="2020-06-22T19:18:11.975" v="41" actId="14861"/>
          <ac:spMkLst>
            <pc:docMk/>
            <pc:sldMk cId="34192605" sldId="299"/>
            <ac:spMk id="27" creationId="{20DEC14B-CB5E-43E1-848A-20A8E620A352}"/>
          </ac:spMkLst>
        </pc:spChg>
        <pc:spChg chg="mod ord">
          <ac:chgData name="Travis Nesse" userId="7f5cd6f3-7534-4332-8f38-a3b44d62a5a5" providerId="ADAL" clId="{12DE3E33-7FD1-40A0-B1A7-59008D13418F}" dt="2020-06-22T19:18:07.406" v="40" actId="14861"/>
          <ac:spMkLst>
            <pc:docMk/>
            <pc:sldMk cId="34192605" sldId="299"/>
            <ac:spMk id="29" creationId="{7C8236FC-C1A4-4415-988C-B881A181035C}"/>
          </ac:spMkLst>
        </pc:spChg>
        <pc:spChg chg="mod">
          <ac:chgData name="Travis Nesse" userId="7f5cd6f3-7534-4332-8f38-a3b44d62a5a5" providerId="ADAL" clId="{12DE3E33-7FD1-40A0-B1A7-59008D13418F}" dt="2020-06-22T19:13:45.849" v="30" actId="20577"/>
          <ac:spMkLst>
            <pc:docMk/>
            <pc:sldMk cId="34192605" sldId="299"/>
            <ac:spMk id="31" creationId="{B8548722-276C-477E-BD79-1DB2F31EDFDF}"/>
          </ac:spMkLst>
        </pc:spChg>
        <pc:spChg chg="mod">
          <ac:chgData name="Travis Nesse" userId="7f5cd6f3-7534-4332-8f38-a3b44d62a5a5" providerId="ADAL" clId="{12DE3E33-7FD1-40A0-B1A7-59008D13418F}" dt="2020-06-22T19:16:03.481" v="38" actId="403"/>
          <ac:spMkLst>
            <pc:docMk/>
            <pc:sldMk cId="34192605" sldId="299"/>
            <ac:spMk id="32" creationId="{945CE999-2FDC-4A34-A72A-20DB1C7FE1DE}"/>
          </ac:spMkLst>
        </pc:spChg>
        <pc:spChg chg="mod">
          <ac:chgData name="Travis Nesse" userId="7f5cd6f3-7534-4332-8f38-a3b44d62a5a5" providerId="ADAL" clId="{12DE3E33-7FD1-40A0-B1A7-59008D13418F}" dt="2020-06-22T19:15:51.986" v="37" actId="403"/>
          <ac:spMkLst>
            <pc:docMk/>
            <pc:sldMk cId="34192605" sldId="299"/>
            <ac:spMk id="34" creationId="{D7B54674-7E8F-45BD-8C80-25E9A9B5F741}"/>
          </ac:spMkLst>
        </pc:spChg>
        <pc:spChg chg="mod">
          <ac:chgData name="Travis Nesse" userId="7f5cd6f3-7534-4332-8f38-a3b44d62a5a5" providerId="ADAL" clId="{12DE3E33-7FD1-40A0-B1A7-59008D13418F}" dt="2020-06-22T19:12:43.615" v="23" actId="20577"/>
          <ac:spMkLst>
            <pc:docMk/>
            <pc:sldMk cId="34192605" sldId="299"/>
            <ac:spMk id="36" creationId="{954EE2C6-EFD0-4294-9612-5D626A882606}"/>
          </ac:spMkLst>
        </pc:spChg>
        <pc:cxnChg chg="add mod">
          <ac:chgData name="Travis Nesse" userId="7f5cd6f3-7534-4332-8f38-a3b44d62a5a5" providerId="ADAL" clId="{12DE3E33-7FD1-40A0-B1A7-59008D13418F}" dt="2020-06-22T19:18:41.173" v="53" actId="1036"/>
          <ac:cxnSpMkLst>
            <pc:docMk/>
            <pc:sldMk cId="34192605" sldId="299"/>
            <ac:cxnSpMk id="3" creationId="{C3EB6A86-20F8-456F-BE5D-D1AFC30C5723}"/>
          </ac:cxnSpMkLst>
        </pc:cxnChg>
        <pc:cxnChg chg="add mod">
          <ac:chgData name="Travis Nesse" userId="7f5cd6f3-7534-4332-8f38-a3b44d62a5a5" providerId="ADAL" clId="{12DE3E33-7FD1-40A0-B1A7-59008D13418F}" dt="2020-06-22T19:19:08.014" v="58" actId="1035"/>
          <ac:cxnSpMkLst>
            <pc:docMk/>
            <pc:sldMk cId="34192605" sldId="299"/>
            <ac:cxnSpMk id="33" creationId="{2AD9B4DC-1DAA-44C2-B729-8B91F72D3D8F}"/>
          </ac:cxnSpMkLst>
        </pc:cxnChg>
      </pc:sldChg>
      <pc:sldChg chg="del">
        <pc:chgData name="Travis Nesse" userId="7f5cd6f3-7534-4332-8f38-a3b44d62a5a5" providerId="ADAL" clId="{12DE3E33-7FD1-40A0-B1A7-59008D13418F}" dt="2020-06-22T19:14:05.174" v="31" actId="47"/>
        <pc:sldMkLst>
          <pc:docMk/>
          <pc:sldMk cId="249674560" sldId="300"/>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9355F37-7DDC-6140-9FF6-A980F3E2147B}" type="datetimeFigureOut">
              <a:rPr lang="en-US" smtClean="0"/>
              <a:pPr/>
              <a:t>6/22/2020</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E752923B-E6FB-6444-954F-272993D27630}" type="slidenum">
              <a:rPr lang="en-US" smtClean="0"/>
              <a:pPr/>
              <a:t>‹#›</a:t>
            </a:fld>
            <a:endParaRPr lang="en-US" dirty="0"/>
          </a:p>
        </p:txBody>
      </p:sp>
    </p:spTree>
    <p:extLst>
      <p:ext uri="{BB962C8B-B14F-4D97-AF65-F5344CB8AC3E}">
        <p14:creationId xmlns:p14="http://schemas.microsoft.com/office/powerpoint/2010/main" val="774772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570E81C1-76EA-4EF4-ACA2-61548F7B8B75}" type="datetimeFigureOut">
              <a:rPr lang="en-US" smtClean="0"/>
              <a:pPr/>
              <a:t>6/22/2020</a:t>
            </a:fld>
            <a:endParaRPr lang="en-US" dirty="0"/>
          </a:p>
        </p:txBody>
      </p:sp>
      <p:sp>
        <p:nvSpPr>
          <p:cNvPr id="4" name="Slide Image Placeholder 3"/>
          <p:cNvSpPr>
            <a:spLocks noGrp="1" noRot="1" noChangeAspect="1"/>
          </p:cNvSpPr>
          <p:nvPr>
            <p:ph type="sldImg" idx="2"/>
          </p:nvPr>
        </p:nvSpPr>
        <p:spPr>
          <a:xfrm>
            <a:off x="2319338" y="1162050"/>
            <a:ext cx="221932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DFC602C3-C79E-43EB-A789-D085B69768A4}" type="slidenum">
              <a:rPr lang="en-US" smtClean="0"/>
              <a:pPr/>
              <a:t>‹#›</a:t>
            </a:fld>
            <a:endParaRPr lang="en-US" dirty="0"/>
          </a:p>
        </p:txBody>
      </p:sp>
    </p:spTree>
    <p:extLst>
      <p:ext uri="{BB962C8B-B14F-4D97-AF65-F5344CB8AC3E}">
        <p14:creationId xmlns:p14="http://schemas.microsoft.com/office/powerpoint/2010/main" val="1682582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nfo.microsoft.com/ww-Thankyou-D365-Field-Service-Fix-It-the-First-Time-e-book.html?Lcid=EN-U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9338" y="1162050"/>
            <a:ext cx="2219325" cy="3136900"/>
          </a:xfrm>
        </p:spPr>
      </p:sp>
      <p:sp>
        <p:nvSpPr>
          <p:cNvPr id="3" name="Notes Placeholder 2"/>
          <p:cNvSpPr>
            <a:spLocks noGrp="1"/>
          </p:cNvSpPr>
          <p:nvPr>
            <p:ph type="body" idx="1"/>
          </p:nvPr>
        </p:nvSpPr>
        <p:spPr/>
        <p:txBody>
          <a:bodyPr/>
          <a:lstStyle/>
          <a:p>
            <a:r>
              <a:rPr lang="en-US" dirty="0">
                <a:hlinkClick r:id="rId3"/>
              </a:rPr>
              <a:t>https://info.microsoft.com/ww-Thankyou-D365-Field-Service-Fix-It-the-First-Time-e-book.html?Lcid=EN-US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FC602C3-C79E-43EB-A789-D085B69768A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23851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10858"/>
      </p:ext>
    </p:extLst>
  </p:cSld>
  <p:clrMapOvr>
    <a:masterClrMapping/>
  </p:clrMapOvr>
  <p:transition>
    <p:fade/>
  </p:transition>
  <p:extLst>
    <p:ext uri="{DCECCB84-F9BA-43D5-87BE-67443E8EF086}">
      <p15:sldGuideLst xmlns:p15="http://schemas.microsoft.com/office/powerpoint/2012/main">
        <p15:guide id="6" pos="496" userDrawn="1">
          <p15:clr>
            <a:srgbClr val="A4A3A4"/>
          </p15:clr>
        </p15:guide>
        <p15:guide id="7" pos="613" userDrawn="1">
          <p15:clr>
            <a:srgbClr val="A4A3A4"/>
          </p15:clr>
        </p15:guide>
        <p15:guide id="8" pos="875" userDrawn="1">
          <p15:clr>
            <a:srgbClr val="A4A3A4"/>
          </p15:clr>
        </p15:guide>
        <p15:guide id="9" pos="992" userDrawn="1">
          <p15:clr>
            <a:srgbClr val="A4A3A4"/>
          </p15:clr>
        </p15:guide>
        <p15:guide id="10" pos="1253" userDrawn="1">
          <p15:clr>
            <a:srgbClr val="A4A3A4"/>
          </p15:clr>
        </p15:guide>
        <p15:guide id="11" pos="1370" userDrawn="1">
          <p15:clr>
            <a:srgbClr val="A4A3A4"/>
          </p15:clr>
        </p15:guide>
        <p15:guide id="12" pos="1633" userDrawn="1">
          <p15:clr>
            <a:srgbClr val="A4A3A4"/>
          </p15:clr>
        </p15:guide>
        <p15:guide id="13" pos="1750" userDrawn="1">
          <p15:clr>
            <a:srgbClr val="A4A3A4"/>
          </p15:clr>
        </p15:guide>
        <p15:guide id="14" pos="2012" userDrawn="1">
          <p15:clr>
            <a:srgbClr val="A4A3A4"/>
          </p15:clr>
        </p15:guide>
        <p15:guide id="15" pos="2128" userDrawn="1">
          <p15:clr>
            <a:srgbClr val="A4A3A4"/>
          </p15:clr>
        </p15:guide>
        <p15:guide id="16" pos="2390" userDrawn="1">
          <p15:clr>
            <a:srgbClr val="A4A3A4"/>
          </p15:clr>
        </p15:guide>
        <p15:guide id="17" pos="2507" userDrawn="1">
          <p15:clr>
            <a:srgbClr val="A4A3A4"/>
          </p15:clr>
        </p15:guide>
        <p15:guide id="18" pos="2769" userDrawn="1">
          <p15:clr>
            <a:srgbClr val="A4A3A4"/>
          </p15:clr>
        </p15:guide>
        <p15:guide id="19" pos="2885" userDrawn="1">
          <p15:clr>
            <a:srgbClr val="A4A3A4"/>
          </p15:clr>
        </p15:guide>
        <p15:guide id="20" pos="3147" userDrawn="1">
          <p15:clr>
            <a:srgbClr val="A4A3A4"/>
          </p15:clr>
        </p15:guide>
        <p15:guide id="21" pos="3264" userDrawn="1">
          <p15:clr>
            <a:srgbClr val="A4A3A4"/>
          </p15:clr>
        </p15:guide>
        <p15:guide id="22" pos="3525" userDrawn="1">
          <p15:clr>
            <a:srgbClr val="A4A3A4"/>
          </p15:clr>
        </p15:guide>
        <p15:guide id="23" pos="3643" userDrawn="1">
          <p15:clr>
            <a:srgbClr val="A4A3A4"/>
          </p15:clr>
        </p15:guide>
        <p15:guide id="24" pos="3903" userDrawn="1">
          <p15:clr>
            <a:srgbClr val="A4A3A4"/>
          </p15:clr>
        </p15:guide>
        <p15:guide id="25" pos="4021" userDrawn="1">
          <p15:clr>
            <a:srgbClr val="A4A3A4"/>
          </p15:clr>
        </p15:guide>
        <p15:guide id="26" pos="4282" userDrawn="1">
          <p15:clr>
            <a:srgbClr val="A4A3A4"/>
          </p15:clr>
        </p15:guide>
        <p15:guide id="27" pos="4398" userDrawn="1">
          <p15:clr>
            <a:srgbClr val="A4A3A4"/>
          </p15:clr>
        </p15:guide>
        <p15:guide id="28" orient="horz" pos="1447" userDrawn="1">
          <p15:clr>
            <a:srgbClr val="5ACBF0"/>
          </p15:clr>
        </p15:guide>
        <p15:guide id="29" orient="horz" pos="2034" userDrawn="1">
          <p15:clr>
            <a:srgbClr val="5ACBF0"/>
          </p15:clr>
        </p15:guide>
        <p15:guide id="30" orient="horz" pos="461" userDrawn="1">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75021" y="731524"/>
            <a:ext cx="7024307" cy="214697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372435" y="3277210"/>
            <a:ext cx="7024307" cy="367094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7772400" cy="109728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11" y="3"/>
            <a:ext cx="373075" cy="93634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9170" tIns="367336" rIns="459170" bIns="367336" numCol="1" spcCol="0" rtlCol="0" fromWordArt="0" anchor="t" anchorCtr="0" forceAA="0" compatLnSpc="1">
            <a:prstTxWarp prst="textNoShape">
              <a:avLst/>
            </a:prstTxWarp>
            <a:noAutofit/>
          </a:bodyPr>
          <a:lstStyle/>
          <a:p>
            <a:pPr marL="0" marR="0" lvl="0" indent="0" algn="ctr" defTabSz="2341250" rtl="0" eaLnBrk="1" fontAlgn="base" latinLnBrk="0" hangingPunct="1">
              <a:lnSpc>
                <a:spcPct val="90000"/>
              </a:lnSpc>
              <a:spcBef>
                <a:spcPct val="0"/>
              </a:spcBef>
              <a:spcAft>
                <a:spcPct val="0"/>
              </a:spcAft>
              <a:buClrTx/>
              <a:buSzTx/>
              <a:buFontTx/>
              <a:buNone/>
              <a:tabLst/>
              <a:defRPr/>
            </a:pPr>
            <a:endParaRPr kumimoji="0" lang="en-US" sz="6027"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4" y="1"/>
            <a:ext cx="186538" cy="468173"/>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9170" tIns="367336" rIns="459170" bIns="367336" numCol="1" spcCol="0" rtlCol="0" fromWordArt="0" anchor="t" anchorCtr="0" forceAA="0" compatLnSpc="1">
            <a:prstTxWarp prst="textNoShape">
              <a:avLst/>
            </a:prstTxWarp>
            <a:noAutofit/>
          </a:bodyPr>
          <a:lstStyle/>
          <a:p>
            <a:pPr marL="0" marR="0" lvl="0" indent="0" algn="ctr" defTabSz="2341250" rtl="0" eaLnBrk="1" fontAlgn="base" latinLnBrk="0" hangingPunct="1">
              <a:lnSpc>
                <a:spcPct val="90000"/>
              </a:lnSpc>
              <a:spcBef>
                <a:spcPct val="0"/>
              </a:spcBef>
              <a:spcAft>
                <a:spcPct val="0"/>
              </a:spcAft>
              <a:buClrTx/>
              <a:buSzTx/>
              <a:buFontTx/>
              <a:buNone/>
              <a:tabLst/>
              <a:defRPr/>
            </a:pPr>
            <a:endParaRPr kumimoji="0" lang="en-US" sz="6027"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
          <a:stretch/>
        </p:blipFill>
        <p:spPr>
          <a:xfrm rot="5400000">
            <a:off x="5749814" y="2205240"/>
            <a:ext cx="5802170" cy="1391690"/>
          </a:xfrm>
          <a:prstGeom prst="rect">
            <a:avLst/>
          </a:prstGeom>
        </p:spPr>
      </p:pic>
    </p:spTree>
    <p:extLst>
      <p:ext uri="{BB962C8B-B14F-4D97-AF65-F5344CB8AC3E}">
        <p14:creationId xmlns:p14="http://schemas.microsoft.com/office/powerpoint/2010/main" val="2238368643"/>
      </p:ext>
    </p:extLst>
  </p:cSld>
  <p:clrMap bg1="lt1" tx1="dk1" bg2="lt2" tx2="dk2" accent1="accent1" accent2="accent2" accent3="accent3" accent4="accent4" accent5="accent5" accent6="accent6" hlink="hlink" folHlink="folHlink"/>
  <p:sldLayoutIdLst>
    <p:sldLayoutId id="2147483659" r:id="rId1"/>
  </p:sldLayoutIdLst>
  <p:transition>
    <p:fade/>
  </p:transition>
  <p:hf sldNum="0" hdr="0" ftr="0" dt="0"/>
  <p:txStyles>
    <p:titleStyle>
      <a:lvl1pPr algn="l" defTabSz="2341927" rtl="0" eaLnBrk="1" latinLnBrk="0" hangingPunct="1">
        <a:lnSpc>
          <a:spcPct val="100000"/>
        </a:lnSpc>
        <a:spcBef>
          <a:spcPct val="0"/>
        </a:spcBef>
        <a:buNone/>
        <a:defRPr lang="en-US" sz="6976" b="0" kern="1200" cap="none" spc="-126" baseline="0" dirty="0" smtClean="0">
          <a:ln w="3175">
            <a:noFill/>
          </a:ln>
          <a:solidFill>
            <a:schemeClr val="tx1"/>
          </a:solidFill>
          <a:effectLst/>
          <a:latin typeface="+mj-lt"/>
          <a:ea typeface="+mn-ea"/>
          <a:cs typeface="Segoe UI" pitchFamily="34" charset="0"/>
        </a:defRPr>
      </a:lvl1pPr>
    </p:titleStyle>
    <p:bodyStyle>
      <a:lvl1pPr marL="573970" marR="0" indent="-573970" algn="l" defTabSz="234192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5231" kern="1200" spc="0" baseline="0">
          <a:solidFill>
            <a:schemeClr val="tx1"/>
          </a:solidFill>
          <a:latin typeface="+mn-lt"/>
          <a:ea typeface="+mn-ea"/>
          <a:cs typeface="Segoe UI" panose="020B0502040204020203" pitchFamily="34" charset="0"/>
        </a:defRPr>
      </a:lvl1pPr>
      <a:lvl2pPr marL="1147939" marR="0" indent="-573970" algn="l" defTabSz="234192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3488" kern="1200" spc="0" baseline="0">
          <a:solidFill>
            <a:schemeClr val="tx1"/>
          </a:solidFill>
          <a:latin typeface="+mn-lt"/>
          <a:ea typeface="+mn-ea"/>
          <a:cs typeface="+mn-cs"/>
        </a:defRPr>
      </a:lvl2pPr>
      <a:lvl3pPr marL="1650159" marR="0" indent="-502223" algn="l" defTabSz="234192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791" kern="1200" spc="0" baseline="0">
          <a:solidFill>
            <a:schemeClr val="tx1"/>
          </a:solidFill>
          <a:latin typeface="+mn-lt"/>
          <a:ea typeface="+mn-ea"/>
          <a:cs typeface="+mn-cs"/>
        </a:defRPr>
      </a:lvl3pPr>
      <a:lvl4pPr marL="2116510" marR="0" indent="-454392" algn="l" defTabSz="234192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441" kern="1200" spc="0" baseline="0">
          <a:solidFill>
            <a:schemeClr val="tx1"/>
          </a:solidFill>
          <a:latin typeface="+mn-lt"/>
          <a:ea typeface="+mn-ea"/>
          <a:cs typeface="+mn-cs"/>
        </a:defRPr>
      </a:lvl4pPr>
      <a:lvl5pPr marL="2570903" marR="0" indent="-422506" algn="l" defTabSz="234192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441" kern="1200" spc="0" baseline="0">
          <a:solidFill>
            <a:schemeClr val="tx1"/>
          </a:solidFill>
          <a:latin typeface="+mn-lt"/>
          <a:ea typeface="+mn-ea"/>
          <a:cs typeface="+mn-cs"/>
        </a:defRPr>
      </a:lvl5pPr>
      <a:lvl6pPr marL="6440298" indent="-585484" algn="l" defTabSz="2341927" rtl="0" eaLnBrk="1" latinLnBrk="0" hangingPunct="1">
        <a:spcBef>
          <a:spcPct val="20000"/>
        </a:spcBef>
        <a:buFont typeface="Arial" pitchFamily="34" charset="0"/>
        <a:buChar char="•"/>
        <a:defRPr sz="5023" kern="1200">
          <a:solidFill>
            <a:schemeClr val="tx1"/>
          </a:solidFill>
          <a:latin typeface="+mn-lt"/>
          <a:ea typeface="+mn-ea"/>
          <a:cs typeface="+mn-cs"/>
        </a:defRPr>
      </a:lvl6pPr>
      <a:lvl7pPr marL="7611264" indent="-585484" algn="l" defTabSz="2341927" rtl="0" eaLnBrk="1" latinLnBrk="0" hangingPunct="1">
        <a:spcBef>
          <a:spcPct val="20000"/>
        </a:spcBef>
        <a:buFont typeface="Arial" pitchFamily="34" charset="0"/>
        <a:buChar char="•"/>
        <a:defRPr sz="5023" kern="1200">
          <a:solidFill>
            <a:schemeClr val="tx1"/>
          </a:solidFill>
          <a:latin typeface="+mn-lt"/>
          <a:ea typeface="+mn-ea"/>
          <a:cs typeface="+mn-cs"/>
        </a:defRPr>
      </a:lvl7pPr>
      <a:lvl8pPr marL="8782229" indent="-585484" algn="l" defTabSz="2341927" rtl="0" eaLnBrk="1" latinLnBrk="0" hangingPunct="1">
        <a:spcBef>
          <a:spcPct val="20000"/>
        </a:spcBef>
        <a:buFont typeface="Arial" pitchFamily="34" charset="0"/>
        <a:buChar char="•"/>
        <a:defRPr sz="5023" kern="1200">
          <a:solidFill>
            <a:schemeClr val="tx1"/>
          </a:solidFill>
          <a:latin typeface="+mn-lt"/>
          <a:ea typeface="+mn-ea"/>
          <a:cs typeface="+mn-cs"/>
        </a:defRPr>
      </a:lvl8pPr>
      <a:lvl9pPr marL="9953195" indent="-585484" algn="l" defTabSz="2341927" rtl="0" eaLnBrk="1" latinLnBrk="0" hangingPunct="1">
        <a:spcBef>
          <a:spcPct val="20000"/>
        </a:spcBef>
        <a:buFont typeface="Arial" pitchFamily="34" charset="0"/>
        <a:buChar char="•"/>
        <a:defRPr sz="5023" kern="1200">
          <a:solidFill>
            <a:schemeClr val="tx1"/>
          </a:solidFill>
          <a:latin typeface="+mn-lt"/>
          <a:ea typeface="+mn-ea"/>
          <a:cs typeface="+mn-cs"/>
        </a:defRPr>
      </a:lvl9pPr>
    </p:bodyStyle>
    <p:otherStyle>
      <a:defPPr>
        <a:defRPr lang="en-US"/>
      </a:defPPr>
      <a:lvl1pPr marL="0" algn="l" defTabSz="2341927" rtl="0" eaLnBrk="1" latinLnBrk="0" hangingPunct="1">
        <a:defRPr sz="4519" kern="1200">
          <a:solidFill>
            <a:schemeClr val="tx1"/>
          </a:solidFill>
          <a:latin typeface="+mn-lt"/>
          <a:ea typeface="+mn-ea"/>
          <a:cs typeface="+mn-cs"/>
        </a:defRPr>
      </a:lvl1pPr>
      <a:lvl2pPr marL="1170965" algn="l" defTabSz="2341927" rtl="0" eaLnBrk="1" latinLnBrk="0" hangingPunct="1">
        <a:defRPr sz="4519" kern="1200">
          <a:solidFill>
            <a:schemeClr val="tx1"/>
          </a:solidFill>
          <a:latin typeface="+mn-lt"/>
          <a:ea typeface="+mn-ea"/>
          <a:cs typeface="+mn-cs"/>
        </a:defRPr>
      </a:lvl2pPr>
      <a:lvl3pPr marL="2341927" algn="l" defTabSz="2341927" rtl="0" eaLnBrk="1" latinLnBrk="0" hangingPunct="1">
        <a:defRPr sz="4519" kern="1200">
          <a:solidFill>
            <a:schemeClr val="tx1"/>
          </a:solidFill>
          <a:latin typeface="+mn-lt"/>
          <a:ea typeface="+mn-ea"/>
          <a:cs typeface="+mn-cs"/>
        </a:defRPr>
      </a:lvl3pPr>
      <a:lvl4pPr marL="3512890" algn="l" defTabSz="2341927" rtl="0" eaLnBrk="1" latinLnBrk="0" hangingPunct="1">
        <a:defRPr sz="4519" kern="1200">
          <a:solidFill>
            <a:schemeClr val="tx1"/>
          </a:solidFill>
          <a:latin typeface="+mn-lt"/>
          <a:ea typeface="+mn-ea"/>
          <a:cs typeface="+mn-cs"/>
        </a:defRPr>
      </a:lvl4pPr>
      <a:lvl5pPr marL="4683856" algn="l" defTabSz="2341927" rtl="0" eaLnBrk="1" latinLnBrk="0" hangingPunct="1">
        <a:defRPr sz="4519" kern="1200">
          <a:solidFill>
            <a:schemeClr val="tx1"/>
          </a:solidFill>
          <a:latin typeface="+mn-lt"/>
          <a:ea typeface="+mn-ea"/>
          <a:cs typeface="+mn-cs"/>
        </a:defRPr>
      </a:lvl5pPr>
      <a:lvl6pPr marL="5854821" algn="l" defTabSz="2341927" rtl="0" eaLnBrk="1" latinLnBrk="0" hangingPunct="1">
        <a:defRPr sz="4519" kern="1200">
          <a:solidFill>
            <a:schemeClr val="tx1"/>
          </a:solidFill>
          <a:latin typeface="+mn-lt"/>
          <a:ea typeface="+mn-ea"/>
          <a:cs typeface="+mn-cs"/>
        </a:defRPr>
      </a:lvl6pPr>
      <a:lvl7pPr marL="7025782" algn="l" defTabSz="2341927" rtl="0" eaLnBrk="1" latinLnBrk="0" hangingPunct="1">
        <a:defRPr sz="4519" kern="1200">
          <a:solidFill>
            <a:schemeClr val="tx1"/>
          </a:solidFill>
          <a:latin typeface="+mn-lt"/>
          <a:ea typeface="+mn-ea"/>
          <a:cs typeface="+mn-cs"/>
        </a:defRPr>
      </a:lvl7pPr>
      <a:lvl8pPr marL="8196748" algn="l" defTabSz="2341927" rtl="0" eaLnBrk="1" latinLnBrk="0" hangingPunct="1">
        <a:defRPr sz="4519" kern="1200">
          <a:solidFill>
            <a:schemeClr val="tx1"/>
          </a:solidFill>
          <a:latin typeface="+mn-lt"/>
          <a:ea typeface="+mn-ea"/>
          <a:cs typeface="+mn-cs"/>
        </a:defRPr>
      </a:lvl8pPr>
      <a:lvl9pPr marL="9367713" algn="l" defTabSz="2341927" rtl="0" eaLnBrk="1" latinLnBrk="0" hangingPunct="1">
        <a:defRPr sz="4519"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userDrawn="1">
          <p15:clr>
            <a:srgbClr val="C35EA4"/>
          </p15:clr>
        </p15:guide>
        <p15:guide id="17" pos="4663" userDrawn="1">
          <p15:clr>
            <a:srgbClr val="C35EA4"/>
          </p15:clr>
        </p15:guide>
        <p15:guide id="25" orient="horz" pos="590" userDrawn="1">
          <p15:clr>
            <a:srgbClr val="C35EA4"/>
          </p15:clr>
        </p15:guide>
        <p15:guide id="26" orient="horz" pos="1306" userDrawn="1">
          <p15:clr>
            <a:srgbClr val="C35EA4"/>
          </p15:clr>
        </p15:guide>
        <p15:guide id="27" orient="horz" pos="198" userDrawn="1">
          <p15:clr>
            <a:srgbClr val="A4A3A4"/>
          </p15:clr>
        </p15:guide>
        <p15:guide id="28" pos="118" userDrawn="1">
          <p15:clr>
            <a:srgbClr val="A4A3A4"/>
          </p15:clr>
        </p15:guide>
        <p15:guide id="29" orient="horz" pos="6712" userDrawn="1">
          <p15:clr>
            <a:srgbClr val="A4A3A4"/>
          </p15:clr>
        </p15:guide>
        <p15:guide id="30" pos="4778"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3.jpg"/><Relationship Id="rId12" Type="http://schemas.openxmlformats.org/officeDocument/2006/relationships/image" Target="../media/image8.svg"/><Relationship Id="rId17" Type="http://schemas.openxmlformats.org/officeDocument/2006/relationships/image" Target="../media/image13.emf"/><Relationship Id="rId2" Type="http://schemas.openxmlformats.org/officeDocument/2006/relationships/tags" Target="../tags/tag2.xml"/><Relationship Id="rId16" Type="http://schemas.openxmlformats.org/officeDocument/2006/relationships/image" Target="../media/image12.emf"/><Relationship Id="rId1" Type="http://schemas.openxmlformats.org/officeDocument/2006/relationships/vmlDrawing" Target="../drawings/vmlDrawing1.vml"/><Relationship Id="rId6" Type="http://schemas.openxmlformats.org/officeDocument/2006/relationships/image" Target="../media/image2.emf"/><Relationship Id="rId11" Type="http://schemas.openxmlformats.org/officeDocument/2006/relationships/image" Target="../media/image7.png"/><Relationship Id="rId5" Type="http://schemas.openxmlformats.org/officeDocument/2006/relationships/oleObject" Target="../embeddings/oleObject1.bin"/><Relationship Id="rId15" Type="http://schemas.openxmlformats.org/officeDocument/2006/relationships/image" Target="../media/image11.emf"/><Relationship Id="rId10" Type="http://schemas.openxmlformats.org/officeDocument/2006/relationships/image" Target="../media/image6.svg"/><Relationship Id="rId19" Type="http://schemas.openxmlformats.org/officeDocument/2006/relationships/image" Target="../media/image15.svg"/><Relationship Id="rId4" Type="http://schemas.openxmlformats.org/officeDocument/2006/relationships/notesSlide" Target="../notesSlides/notesSlide1.xml"/><Relationship Id="rId9" Type="http://schemas.openxmlformats.org/officeDocument/2006/relationships/image" Target="../media/image5.png"/><Relationship Id="rId1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Graphic 1">
            <a:extLst>
              <a:ext uri="{FF2B5EF4-FFF2-40B4-BE49-F238E27FC236}">
                <a16:creationId xmlns:a16="http://schemas.microsoft.com/office/drawing/2014/main" id="{7C8236FC-C1A4-4415-988C-B881A181035C}"/>
              </a:ext>
            </a:extLst>
          </p:cNvPr>
          <p:cNvSpPr/>
          <p:nvPr/>
        </p:nvSpPr>
        <p:spPr>
          <a:xfrm>
            <a:off x="0" y="0"/>
            <a:ext cx="7772395" cy="2434179"/>
          </a:xfrm>
          <a:custGeom>
            <a:avLst/>
            <a:gdLst>
              <a:gd name="connsiteX0" fmla="*/ 0 w 5829300"/>
              <a:gd name="connsiteY0" fmla="*/ 0 h 3929062"/>
              <a:gd name="connsiteX1" fmla="*/ 5829300 w 5829300"/>
              <a:gd name="connsiteY1" fmla="*/ 0 h 3929062"/>
              <a:gd name="connsiteX2" fmla="*/ 5829300 w 5829300"/>
              <a:gd name="connsiteY2" fmla="*/ 3929063 h 3929062"/>
              <a:gd name="connsiteX3" fmla="*/ 0 w 5829300"/>
              <a:gd name="connsiteY3" fmla="*/ 3929063 h 3929062"/>
            </a:gdLst>
            <a:ahLst/>
            <a:cxnLst>
              <a:cxn ang="0">
                <a:pos x="connsiteX0" y="connsiteY0"/>
              </a:cxn>
              <a:cxn ang="0">
                <a:pos x="connsiteX1" y="connsiteY1"/>
              </a:cxn>
              <a:cxn ang="0">
                <a:pos x="connsiteX2" y="connsiteY2"/>
              </a:cxn>
              <a:cxn ang="0">
                <a:pos x="connsiteX3" y="connsiteY3"/>
              </a:cxn>
            </a:cxnLst>
            <a:rect l="l" t="t" r="r" b="b"/>
            <a:pathLst>
              <a:path w="5829300" h="3929062">
                <a:moveTo>
                  <a:pt x="0" y="0"/>
                </a:moveTo>
                <a:lnTo>
                  <a:pt x="5829300" y="0"/>
                </a:lnTo>
                <a:lnTo>
                  <a:pt x="5829300" y="3929063"/>
                </a:lnTo>
                <a:lnTo>
                  <a:pt x="0" y="3929063"/>
                </a:lnTo>
                <a:close/>
              </a:path>
            </a:pathLst>
          </a:custGeom>
          <a:solidFill>
            <a:srgbClr val="F9F9F9"/>
          </a:solidFill>
          <a:ln w="9525" cap="flat">
            <a:noFill/>
            <a:prstDash val="solid"/>
            <a:miter/>
          </a:ln>
          <a:effectLst/>
        </p:spPr>
        <p:txBody>
          <a:bodyPr rtlCol="0" anchor="ctr"/>
          <a:lstStyle/>
          <a:p>
            <a:endParaRPr lang="en-US" sz="1662"/>
          </a:p>
        </p:txBody>
      </p:sp>
      <p:graphicFrame>
        <p:nvGraphicFramePr>
          <p:cNvPr id="6" name="Object 5" hidden="1">
            <a:extLst>
              <a:ext uri="{FF2B5EF4-FFF2-40B4-BE49-F238E27FC236}">
                <a16:creationId xmlns:a16="http://schemas.microsoft.com/office/drawing/2014/main" id="{31A249D2-9EE3-4037-99F5-C405D51E021D}"/>
              </a:ext>
            </a:extLst>
          </p:cNvPr>
          <p:cNvGraphicFramePr>
            <a:graphicFrameLocks noChangeAspect="1"/>
          </p:cNvGraphicFramePr>
          <p:nvPr>
            <p:custDataLst>
              <p:tags r:id="rId2"/>
            </p:custDataLst>
          </p:nvPr>
        </p:nvGraphicFramePr>
        <p:xfrm>
          <a:off x="300404" y="845527"/>
          <a:ext cx="1466" cy="1466"/>
        </p:xfrm>
        <a:graphic>
          <a:graphicData uri="http://schemas.openxmlformats.org/presentationml/2006/ole">
            <mc:AlternateContent xmlns:mc="http://schemas.openxmlformats.org/markup-compatibility/2006">
              <mc:Choice xmlns:v="urn:schemas-microsoft-com:vml" Requires="v">
                <p:oleObj spid="_x0000_s1026" name="think-cell Slide" r:id="rId5" imgW="425" imgH="424" progId="TCLayout.ActiveDocument.1">
                  <p:embed/>
                </p:oleObj>
              </mc:Choice>
              <mc:Fallback>
                <p:oleObj name="think-cell Slide" r:id="rId5" imgW="425" imgH="424" progId="TCLayout.ActiveDocument.1">
                  <p:embed/>
                  <p:pic>
                    <p:nvPicPr>
                      <p:cNvPr id="6" name="Object 5" hidden="1">
                        <a:extLst>
                          <a:ext uri="{FF2B5EF4-FFF2-40B4-BE49-F238E27FC236}">
                            <a16:creationId xmlns:a16="http://schemas.microsoft.com/office/drawing/2014/main" id="{31A249D2-9EE3-4037-99F5-C405D51E021D}"/>
                          </a:ext>
                        </a:extLst>
                      </p:cNvPr>
                      <p:cNvPicPr/>
                      <p:nvPr/>
                    </p:nvPicPr>
                    <p:blipFill>
                      <a:blip r:embed="rId6"/>
                      <a:stretch>
                        <a:fillRect/>
                      </a:stretch>
                    </p:blipFill>
                    <p:spPr>
                      <a:xfrm>
                        <a:off x="300404" y="845527"/>
                        <a:ext cx="1466" cy="1466"/>
                      </a:xfrm>
                      <a:prstGeom prst="rect">
                        <a:avLst/>
                      </a:prstGeom>
                    </p:spPr>
                  </p:pic>
                </p:oleObj>
              </mc:Fallback>
            </mc:AlternateContent>
          </a:graphicData>
        </a:graphic>
      </p:graphicFrame>
      <p:sp>
        <p:nvSpPr>
          <p:cNvPr id="27" name="Graphic 1">
            <a:extLst>
              <a:ext uri="{FF2B5EF4-FFF2-40B4-BE49-F238E27FC236}">
                <a16:creationId xmlns:a16="http://schemas.microsoft.com/office/drawing/2014/main" id="{20DEC14B-CB5E-43E1-848A-20A8E620A352}"/>
              </a:ext>
            </a:extLst>
          </p:cNvPr>
          <p:cNvSpPr/>
          <p:nvPr/>
        </p:nvSpPr>
        <p:spPr>
          <a:xfrm>
            <a:off x="5" y="7182645"/>
            <a:ext cx="7772395" cy="3790153"/>
          </a:xfrm>
          <a:custGeom>
            <a:avLst/>
            <a:gdLst>
              <a:gd name="connsiteX0" fmla="*/ 0 w 5829300"/>
              <a:gd name="connsiteY0" fmla="*/ 0 h 3929062"/>
              <a:gd name="connsiteX1" fmla="*/ 5829300 w 5829300"/>
              <a:gd name="connsiteY1" fmla="*/ 0 h 3929062"/>
              <a:gd name="connsiteX2" fmla="*/ 5829300 w 5829300"/>
              <a:gd name="connsiteY2" fmla="*/ 3929063 h 3929062"/>
              <a:gd name="connsiteX3" fmla="*/ 0 w 5829300"/>
              <a:gd name="connsiteY3" fmla="*/ 3929063 h 3929062"/>
            </a:gdLst>
            <a:ahLst/>
            <a:cxnLst>
              <a:cxn ang="0">
                <a:pos x="connsiteX0" y="connsiteY0"/>
              </a:cxn>
              <a:cxn ang="0">
                <a:pos x="connsiteX1" y="connsiteY1"/>
              </a:cxn>
              <a:cxn ang="0">
                <a:pos x="connsiteX2" y="connsiteY2"/>
              </a:cxn>
              <a:cxn ang="0">
                <a:pos x="connsiteX3" y="connsiteY3"/>
              </a:cxn>
            </a:cxnLst>
            <a:rect l="l" t="t" r="r" b="b"/>
            <a:pathLst>
              <a:path w="5829300" h="3929062">
                <a:moveTo>
                  <a:pt x="0" y="0"/>
                </a:moveTo>
                <a:lnTo>
                  <a:pt x="5829300" y="0"/>
                </a:lnTo>
                <a:lnTo>
                  <a:pt x="5829300" y="3929063"/>
                </a:lnTo>
                <a:lnTo>
                  <a:pt x="0" y="3929063"/>
                </a:lnTo>
                <a:close/>
              </a:path>
            </a:pathLst>
          </a:custGeom>
          <a:solidFill>
            <a:srgbClr val="F9F9F9"/>
          </a:solidFill>
          <a:ln w="9525" cap="flat">
            <a:noFill/>
            <a:prstDash val="solid"/>
            <a:miter/>
          </a:ln>
          <a:effectLst/>
        </p:spPr>
        <p:txBody>
          <a:bodyPr rtlCol="0" anchor="ctr"/>
          <a:lstStyle/>
          <a:p>
            <a:endParaRPr lang="en-US" sz="1662"/>
          </a:p>
        </p:txBody>
      </p:sp>
      <p:pic>
        <p:nvPicPr>
          <p:cNvPr id="28" name="Picture 27">
            <a:extLst>
              <a:ext uri="{FF2B5EF4-FFF2-40B4-BE49-F238E27FC236}">
                <a16:creationId xmlns:a16="http://schemas.microsoft.com/office/drawing/2014/main" id="{1ABAE6E2-23BA-47AC-A931-2D886E3DDC8D}"/>
              </a:ext>
            </a:extLst>
          </p:cNvPr>
          <p:cNvPicPr>
            <a:picLocks noChangeAspect="1"/>
          </p:cNvPicPr>
          <p:nvPr/>
        </p:nvPicPr>
        <p:blipFill rotWithShape="1">
          <a:blip r:embed="rId7"/>
          <a:srcRect l="6090" t="3599" r="7320"/>
          <a:stretch/>
        </p:blipFill>
        <p:spPr>
          <a:xfrm>
            <a:off x="3886203" y="1753"/>
            <a:ext cx="3886197" cy="2432426"/>
          </a:xfrm>
          <a:prstGeom prst="rect">
            <a:avLst/>
          </a:prstGeom>
        </p:spPr>
      </p:pic>
      <p:pic>
        <p:nvPicPr>
          <p:cNvPr id="30" name="Picture 29" descr="A picture containing drawing&#10;&#10;Description automatically generated">
            <a:extLst>
              <a:ext uri="{FF2B5EF4-FFF2-40B4-BE49-F238E27FC236}">
                <a16:creationId xmlns:a16="http://schemas.microsoft.com/office/drawing/2014/main" id="{89100490-1844-496E-8C88-BDC68AA10A10}"/>
              </a:ext>
            </a:extLst>
          </p:cNvPr>
          <p:cNvPicPr>
            <a:picLocks noChangeAspect="1"/>
          </p:cNvPicPr>
          <p:nvPr/>
        </p:nvPicPr>
        <p:blipFill>
          <a:blip r:embed="rId8"/>
          <a:stretch>
            <a:fillRect/>
          </a:stretch>
        </p:blipFill>
        <p:spPr>
          <a:xfrm>
            <a:off x="42385" y="90388"/>
            <a:ext cx="2216634" cy="993509"/>
          </a:xfrm>
          <a:prstGeom prst="rect">
            <a:avLst/>
          </a:prstGeom>
        </p:spPr>
      </p:pic>
      <p:sp>
        <p:nvSpPr>
          <p:cNvPr id="31" name="TextBox 30">
            <a:extLst>
              <a:ext uri="{FF2B5EF4-FFF2-40B4-BE49-F238E27FC236}">
                <a16:creationId xmlns:a16="http://schemas.microsoft.com/office/drawing/2014/main" id="{B8548722-276C-477E-BD79-1DB2F31EDFDF}"/>
              </a:ext>
            </a:extLst>
          </p:cNvPr>
          <p:cNvSpPr txBox="1"/>
          <p:nvPr/>
        </p:nvSpPr>
        <p:spPr>
          <a:xfrm>
            <a:off x="334967" y="1120768"/>
            <a:ext cx="4066346" cy="941796"/>
          </a:xfrm>
          <a:prstGeom prst="rect">
            <a:avLst/>
          </a:prstGeom>
          <a:noFill/>
        </p:spPr>
        <p:txBody>
          <a:bodyPr wrap="square" lIns="0" tIns="0" rIns="0" bIns="0" rtlCol="0">
            <a:spAutoFit/>
          </a:bodyPr>
          <a:lstStyle/>
          <a:p>
            <a:pPr>
              <a:lnSpc>
                <a:spcPct val="90000"/>
              </a:lnSpc>
            </a:pPr>
            <a:r>
              <a:rPr lang="en-US" sz="2800" dirty="0">
                <a:solidFill>
                  <a:schemeClr val="accent1"/>
                </a:solidFill>
                <a:latin typeface="+mj-lt"/>
              </a:rPr>
              <a:t>Fix it the first time </a:t>
            </a:r>
            <a:br>
              <a:rPr lang="en-US" sz="2400" dirty="0"/>
            </a:br>
            <a:r>
              <a:rPr lang="en-US" sz="2000" dirty="0"/>
              <a:t>Modernize your field </a:t>
            </a:r>
            <a:br>
              <a:rPr lang="en-US" sz="2000" dirty="0"/>
            </a:br>
            <a:r>
              <a:rPr lang="en-US" sz="2000" dirty="0"/>
              <a:t>service with mixed reality</a:t>
            </a:r>
            <a:endParaRPr lang="en-US" sz="2400" dirty="0"/>
          </a:p>
        </p:txBody>
      </p:sp>
      <p:sp>
        <p:nvSpPr>
          <p:cNvPr id="32" name="Rectangle 31">
            <a:extLst>
              <a:ext uri="{FF2B5EF4-FFF2-40B4-BE49-F238E27FC236}">
                <a16:creationId xmlns:a16="http://schemas.microsoft.com/office/drawing/2014/main" id="{945CE999-2FDC-4A34-A72A-20DB1C7FE1DE}"/>
              </a:ext>
            </a:extLst>
          </p:cNvPr>
          <p:cNvSpPr/>
          <p:nvPr/>
        </p:nvSpPr>
        <p:spPr>
          <a:xfrm>
            <a:off x="373064" y="7383911"/>
            <a:ext cx="7029444" cy="461665"/>
          </a:xfrm>
          <a:prstGeom prst="rect">
            <a:avLst/>
          </a:prstGeom>
        </p:spPr>
        <p:txBody>
          <a:bodyPr wrap="square" anchor="ctr">
            <a:spAutoFit/>
          </a:bodyPr>
          <a:lstStyle/>
          <a:p>
            <a:pPr algn="ctr"/>
            <a:r>
              <a:rPr lang="en-US" sz="2400" dirty="0">
                <a:solidFill>
                  <a:schemeClr val="accent1"/>
                </a:solidFill>
                <a:latin typeface="+mj-lt"/>
              </a:rPr>
              <a:t>Benefits of Dynamics 365 Remote Assist</a:t>
            </a:r>
          </a:p>
        </p:txBody>
      </p:sp>
      <p:sp>
        <p:nvSpPr>
          <p:cNvPr id="34" name="TextBox 33">
            <a:extLst>
              <a:ext uri="{FF2B5EF4-FFF2-40B4-BE49-F238E27FC236}">
                <a16:creationId xmlns:a16="http://schemas.microsoft.com/office/drawing/2014/main" id="{D7B54674-7E8F-45BD-8C80-25E9A9B5F741}"/>
              </a:ext>
            </a:extLst>
          </p:cNvPr>
          <p:cNvSpPr txBox="1"/>
          <p:nvPr/>
        </p:nvSpPr>
        <p:spPr>
          <a:xfrm>
            <a:off x="477805" y="2726685"/>
            <a:ext cx="7021763" cy="615553"/>
          </a:xfrm>
          <a:prstGeom prst="rect">
            <a:avLst/>
          </a:prstGeom>
          <a:noFill/>
        </p:spPr>
        <p:txBody>
          <a:bodyPr wrap="square" lIns="0" tIns="0" rIns="0" bIns="0" rtlCol="0">
            <a:spAutoFit/>
          </a:bodyPr>
          <a:lstStyle/>
          <a:p>
            <a:pPr algn="ctr"/>
            <a:r>
              <a:rPr lang="en-US" sz="2000" dirty="0">
                <a:solidFill>
                  <a:srgbClr val="007EE2"/>
                </a:solidFill>
                <a:latin typeface="+mj-lt"/>
              </a:rPr>
              <a:t>Bring power of real-time collaboration to the field </a:t>
            </a:r>
            <a:br>
              <a:rPr lang="en-US" sz="2000" dirty="0">
                <a:solidFill>
                  <a:srgbClr val="007EE2"/>
                </a:solidFill>
                <a:latin typeface="+mj-lt"/>
              </a:rPr>
            </a:br>
            <a:r>
              <a:rPr lang="en-US" sz="2000" dirty="0">
                <a:solidFill>
                  <a:srgbClr val="007EE2"/>
                </a:solidFill>
                <a:latin typeface="+mj-lt"/>
              </a:rPr>
              <a:t>with Dynamics 365 Remote Assist </a:t>
            </a:r>
          </a:p>
        </p:txBody>
      </p:sp>
      <p:sp>
        <p:nvSpPr>
          <p:cNvPr id="35" name="Rectangle 34">
            <a:extLst>
              <a:ext uri="{FF2B5EF4-FFF2-40B4-BE49-F238E27FC236}">
                <a16:creationId xmlns:a16="http://schemas.microsoft.com/office/drawing/2014/main" id="{584016C0-DA7C-4A4D-B546-5E895B4F8269}"/>
              </a:ext>
            </a:extLst>
          </p:cNvPr>
          <p:cNvSpPr/>
          <p:nvPr/>
        </p:nvSpPr>
        <p:spPr>
          <a:xfrm>
            <a:off x="380747" y="8738845"/>
            <a:ext cx="2100337" cy="369332"/>
          </a:xfrm>
          <a:prstGeom prst="rect">
            <a:avLst/>
          </a:prstGeom>
        </p:spPr>
        <p:txBody>
          <a:bodyPr wrap="square" lIns="0" tIns="0" rIns="0" bIns="0">
            <a:spAutoFit/>
          </a:bodyPr>
          <a:lstStyle/>
          <a:p>
            <a:pPr algn="ctr">
              <a:spcBef>
                <a:spcPts val="184"/>
              </a:spcBef>
              <a:spcAft>
                <a:spcPts val="300"/>
              </a:spcAft>
            </a:pPr>
            <a:r>
              <a:rPr lang="en-US" sz="1200" dirty="0">
                <a:latin typeface="+mj-lt"/>
              </a:rPr>
              <a:t>Increase first-time </a:t>
            </a:r>
            <a:br>
              <a:rPr lang="en-US" sz="1200" dirty="0">
                <a:latin typeface="+mj-lt"/>
              </a:rPr>
            </a:br>
            <a:r>
              <a:rPr lang="en-US" sz="1200" dirty="0">
                <a:latin typeface="+mj-lt"/>
              </a:rPr>
              <a:t>fix rates</a:t>
            </a:r>
          </a:p>
        </p:txBody>
      </p:sp>
      <p:sp>
        <p:nvSpPr>
          <p:cNvPr id="36" name="Rectangle 35">
            <a:extLst>
              <a:ext uri="{FF2B5EF4-FFF2-40B4-BE49-F238E27FC236}">
                <a16:creationId xmlns:a16="http://schemas.microsoft.com/office/drawing/2014/main" id="{954EE2C6-EFD0-4294-9612-5D626A882606}"/>
              </a:ext>
            </a:extLst>
          </p:cNvPr>
          <p:cNvSpPr/>
          <p:nvPr/>
        </p:nvSpPr>
        <p:spPr>
          <a:xfrm>
            <a:off x="2767527" y="8738849"/>
            <a:ext cx="2169496" cy="369332"/>
          </a:xfrm>
          <a:prstGeom prst="rect">
            <a:avLst/>
          </a:prstGeom>
        </p:spPr>
        <p:txBody>
          <a:bodyPr wrap="square" lIns="0" tIns="0" rIns="0" bIns="0">
            <a:spAutoFit/>
          </a:bodyPr>
          <a:lstStyle/>
          <a:p>
            <a:pPr algn="ctr">
              <a:spcBef>
                <a:spcPts val="184"/>
              </a:spcBef>
              <a:spcAft>
                <a:spcPts val="300"/>
              </a:spcAft>
            </a:pPr>
            <a:r>
              <a:rPr lang="en-US" sz="1200" dirty="0">
                <a:latin typeface="+mj-lt"/>
              </a:rPr>
              <a:t>Reduce costs associated </a:t>
            </a:r>
            <a:br>
              <a:rPr lang="en-US" sz="1200" dirty="0">
                <a:latin typeface="+mj-lt"/>
              </a:rPr>
            </a:br>
            <a:r>
              <a:rPr lang="en-US" sz="1200" dirty="0">
                <a:latin typeface="+mj-lt"/>
              </a:rPr>
              <a:t>with truck rolls</a:t>
            </a:r>
          </a:p>
        </p:txBody>
      </p:sp>
      <p:sp>
        <p:nvSpPr>
          <p:cNvPr id="37" name="Rectangle 36">
            <a:extLst>
              <a:ext uri="{FF2B5EF4-FFF2-40B4-BE49-F238E27FC236}">
                <a16:creationId xmlns:a16="http://schemas.microsoft.com/office/drawing/2014/main" id="{AC37278D-8476-4FDB-85BF-83E8FE098F5F}"/>
              </a:ext>
            </a:extLst>
          </p:cNvPr>
          <p:cNvSpPr/>
          <p:nvPr/>
        </p:nvSpPr>
        <p:spPr>
          <a:xfrm>
            <a:off x="5223464" y="8738850"/>
            <a:ext cx="2168191" cy="369332"/>
          </a:xfrm>
          <a:prstGeom prst="rect">
            <a:avLst/>
          </a:prstGeom>
        </p:spPr>
        <p:txBody>
          <a:bodyPr wrap="square" lIns="0" tIns="0" rIns="0" bIns="0">
            <a:spAutoFit/>
          </a:bodyPr>
          <a:lstStyle/>
          <a:p>
            <a:pPr algn="ctr">
              <a:spcBef>
                <a:spcPts val="184"/>
              </a:spcBef>
              <a:spcAft>
                <a:spcPts val="300"/>
              </a:spcAft>
            </a:pPr>
            <a:r>
              <a:rPr lang="en-US" sz="1200" dirty="0">
                <a:latin typeface="+mj-lt"/>
              </a:rPr>
              <a:t>Improve </a:t>
            </a:r>
            <a:br>
              <a:rPr lang="en-US" sz="1200" dirty="0">
                <a:latin typeface="+mj-lt"/>
              </a:rPr>
            </a:br>
            <a:r>
              <a:rPr lang="en-US" sz="1200" dirty="0">
                <a:latin typeface="+mj-lt"/>
              </a:rPr>
              <a:t>customer satisfaction</a:t>
            </a:r>
          </a:p>
        </p:txBody>
      </p:sp>
      <p:sp>
        <p:nvSpPr>
          <p:cNvPr id="7" name="Rectangle 6">
            <a:extLst>
              <a:ext uri="{FF2B5EF4-FFF2-40B4-BE49-F238E27FC236}">
                <a16:creationId xmlns:a16="http://schemas.microsoft.com/office/drawing/2014/main" id="{37C2080C-B09E-4909-BE4C-0CCCB03BA187}"/>
              </a:ext>
            </a:extLst>
          </p:cNvPr>
          <p:cNvSpPr/>
          <p:nvPr/>
        </p:nvSpPr>
        <p:spPr>
          <a:xfrm>
            <a:off x="369898" y="3778207"/>
            <a:ext cx="1466522" cy="862087"/>
          </a:xfrm>
          <a:prstGeom prst="rect">
            <a:avLst/>
          </a:prstGeom>
        </p:spPr>
        <p:txBody>
          <a:bodyPr wrap="square" lIns="0" tIns="0" rIns="0" bIns="0">
            <a:spAutoFit/>
          </a:bodyPr>
          <a:lstStyle/>
          <a:p>
            <a:r>
              <a:rPr lang="en-US" sz="1400" dirty="0">
                <a:solidFill>
                  <a:schemeClr val="tx2"/>
                </a:solidFill>
                <a:latin typeface="+mj-lt"/>
              </a:rPr>
              <a:t>Collaborate in real-time </a:t>
            </a:r>
            <a:br>
              <a:rPr lang="en-US" sz="1400" dirty="0">
                <a:solidFill>
                  <a:schemeClr val="tx2"/>
                </a:solidFill>
                <a:latin typeface="+mj-lt"/>
              </a:rPr>
            </a:br>
            <a:r>
              <a:rPr lang="en-US" sz="1400" dirty="0">
                <a:solidFill>
                  <a:schemeClr val="tx2"/>
                </a:solidFill>
                <a:latin typeface="+mj-lt"/>
              </a:rPr>
              <a:t>with remote technicians </a:t>
            </a:r>
          </a:p>
        </p:txBody>
      </p:sp>
      <p:sp>
        <p:nvSpPr>
          <p:cNvPr id="42" name="Rectangle 41">
            <a:extLst>
              <a:ext uri="{FF2B5EF4-FFF2-40B4-BE49-F238E27FC236}">
                <a16:creationId xmlns:a16="http://schemas.microsoft.com/office/drawing/2014/main" id="{FBC71EE8-DC35-4A80-A5DC-E4095F1570AE}"/>
              </a:ext>
            </a:extLst>
          </p:cNvPr>
          <p:cNvSpPr/>
          <p:nvPr/>
        </p:nvSpPr>
        <p:spPr>
          <a:xfrm>
            <a:off x="5770345" y="4500169"/>
            <a:ext cx="1632168" cy="646331"/>
          </a:xfrm>
          <a:prstGeom prst="rect">
            <a:avLst/>
          </a:prstGeom>
        </p:spPr>
        <p:txBody>
          <a:bodyPr wrap="square" lIns="0" tIns="0" rIns="0" bIns="0">
            <a:spAutoFit/>
          </a:bodyPr>
          <a:lstStyle/>
          <a:p>
            <a:pPr algn="r"/>
            <a:r>
              <a:rPr lang="en-US" sz="1400" dirty="0">
                <a:solidFill>
                  <a:schemeClr val="tx2"/>
                </a:solidFill>
                <a:latin typeface="+mj-lt"/>
              </a:rPr>
              <a:t>Stay hands-on while </a:t>
            </a:r>
            <a:br>
              <a:rPr lang="en-US" sz="1400" dirty="0">
                <a:solidFill>
                  <a:schemeClr val="tx2"/>
                </a:solidFill>
                <a:latin typeface="+mj-lt"/>
              </a:rPr>
            </a:br>
            <a:r>
              <a:rPr lang="en-US" sz="1400" dirty="0">
                <a:solidFill>
                  <a:schemeClr val="tx2"/>
                </a:solidFill>
                <a:latin typeface="+mj-lt"/>
              </a:rPr>
              <a:t>getting the help you need</a:t>
            </a:r>
          </a:p>
        </p:txBody>
      </p:sp>
      <p:sp>
        <p:nvSpPr>
          <p:cNvPr id="43" name="Rectangle 42">
            <a:extLst>
              <a:ext uri="{FF2B5EF4-FFF2-40B4-BE49-F238E27FC236}">
                <a16:creationId xmlns:a16="http://schemas.microsoft.com/office/drawing/2014/main" id="{DE09C3A4-D327-4D57-85C1-4CE4F44645BC}"/>
              </a:ext>
            </a:extLst>
          </p:cNvPr>
          <p:cNvSpPr/>
          <p:nvPr/>
        </p:nvSpPr>
        <p:spPr>
          <a:xfrm>
            <a:off x="393986" y="5505603"/>
            <a:ext cx="1595152" cy="430887"/>
          </a:xfrm>
          <a:prstGeom prst="rect">
            <a:avLst/>
          </a:prstGeom>
        </p:spPr>
        <p:txBody>
          <a:bodyPr wrap="square" lIns="0" tIns="0" rIns="0" bIns="0">
            <a:spAutoFit/>
          </a:bodyPr>
          <a:lstStyle/>
          <a:p>
            <a:r>
              <a:rPr lang="en-US" sz="1400" dirty="0">
                <a:solidFill>
                  <a:schemeClr val="tx2"/>
                </a:solidFill>
                <a:latin typeface="+mj-lt"/>
              </a:rPr>
              <a:t>Solve problems </a:t>
            </a:r>
            <a:br>
              <a:rPr lang="en-US" sz="1400" dirty="0">
                <a:solidFill>
                  <a:schemeClr val="tx2"/>
                </a:solidFill>
                <a:latin typeface="+mj-lt"/>
              </a:rPr>
            </a:br>
            <a:r>
              <a:rPr lang="en-US" sz="1400" dirty="0">
                <a:solidFill>
                  <a:schemeClr val="tx2"/>
                </a:solidFill>
                <a:latin typeface="+mj-lt"/>
              </a:rPr>
              <a:t>more proactively</a:t>
            </a:r>
          </a:p>
        </p:txBody>
      </p:sp>
      <p:sp>
        <p:nvSpPr>
          <p:cNvPr id="19" name="Rectangle 18">
            <a:extLst>
              <a:ext uri="{FF2B5EF4-FFF2-40B4-BE49-F238E27FC236}">
                <a16:creationId xmlns:a16="http://schemas.microsoft.com/office/drawing/2014/main" id="{C80E5AC1-07A7-4503-A24B-A6D51EAB0F9E}"/>
              </a:ext>
            </a:extLst>
          </p:cNvPr>
          <p:cNvSpPr/>
          <p:nvPr/>
        </p:nvSpPr>
        <p:spPr>
          <a:xfrm>
            <a:off x="673943" y="10164352"/>
            <a:ext cx="1513941" cy="461665"/>
          </a:xfrm>
          <a:prstGeom prst="rect">
            <a:avLst/>
          </a:prstGeom>
        </p:spPr>
        <p:txBody>
          <a:bodyPr wrap="none">
            <a:spAutoFit/>
          </a:bodyPr>
          <a:lstStyle/>
          <a:p>
            <a:pPr algn="ctr">
              <a:spcBef>
                <a:spcPts val="184"/>
              </a:spcBef>
              <a:spcAft>
                <a:spcPts val="300"/>
              </a:spcAft>
            </a:pPr>
            <a:r>
              <a:rPr lang="en-US" sz="1200" dirty="0">
                <a:latin typeface="+mj-lt"/>
              </a:rPr>
              <a:t>Reduce downtime </a:t>
            </a:r>
            <a:br>
              <a:rPr lang="en-US" sz="1200" dirty="0">
                <a:latin typeface="+mj-lt"/>
              </a:rPr>
            </a:br>
            <a:r>
              <a:rPr lang="en-US" sz="1200" dirty="0">
                <a:latin typeface="+mj-lt"/>
              </a:rPr>
              <a:t>and need for travel</a:t>
            </a:r>
          </a:p>
        </p:txBody>
      </p:sp>
      <p:sp>
        <p:nvSpPr>
          <p:cNvPr id="46" name="Rectangle 45">
            <a:extLst>
              <a:ext uri="{FF2B5EF4-FFF2-40B4-BE49-F238E27FC236}">
                <a16:creationId xmlns:a16="http://schemas.microsoft.com/office/drawing/2014/main" id="{8AD2DC7B-420B-4572-9D00-B0941733AD9D}"/>
              </a:ext>
            </a:extLst>
          </p:cNvPr>
          <p:cNvSpPr/>
          <p:nvPr/>
        </p:nvSpPr>
        <p:spPr>
          <a:xfrm>
            <a:off x="2891019" y="10164352"/>
            <a:ext cx="2023311" cy="461665"/>
          </a:xfrm>
          <a:prstGeom prst="rect">
            <a:avLst/>
          </a:prstGeom>
        </p:spPr>
        <p:txBody>
          <a:bodyPr wrap="none">
            <a:spAutoFit/>
          </a:bodyPr>
          <a:lstStyle/>
          <a:p>
            <a:pPr algn="ctr">
              <a:spcBef>
                <a:spcPts val="184"/>
              </a:spcBef>
              <a:spcAft>
                <a:spcPts val="300"/>
              </a:spcAft>
            </a:pPr>
            <a:r>
              <a:rPr lang="en-US" sz="1200" dirty="0">
                <a:latin typeface="+mj-lt"/>
              </a:rPr>
              <a:t>Identify issues proactively </a:t>
            </a:r>
            <a:br>
              <a:rPr lang="en-US" sz="1200" dirty="0">
                <a:latin typeface="+mj-lt"/>
              </a:rPr>
            </a:br>
            <a:r>
              <a:rPr lang="en-US" sz="1200" dirty="0">
                <a:latin typeface="+mj-lt"/>
              </a:rPr>
              <a:t>and address on-site</a:t>
            </a:r>
          </a:p>
        </p:txBody>
      </p:sp>
      <p:sp>
        <p:nvSpPr>
          <p:cNvPr id="47" name="Rectangle 46">
            <a:extLst>
              <a:ext uri="{FF2B5EF4-FFF2-40B4-BE49-F238E27FC236}">
                <a16:creationId xmlns:a16="http://schemas.microsoft.com/office/drawing/2014/main" id="{73C8CFB6-28D0-49EA-A1C0-A87AFD11B4A9}"/>
              </a:ext>
            </a:extLst>
          </p:cNvPr>
          <p:cNvSpPr/>
          <p:nvPr/>
        </p:nvSpPr>
        <p:spPr>
          <a:xfrm>
            <a:off x="5205847" y="10162861"/>
            <a:ext cx="2203424" cy="461665"/>
          </a:xfrm>
          <a:prstGeom prst="rect">
            <a:avLst/>
          </a:prstGeom>
        </p:spPr>
        <p:txBody>
          <a:bodyPr wrap="none">
            <a:spAutoFit/>
          </a:bodyPr>
          <a:lstStyle/>
          <a:p>
            <a:pPr algn="ctr">
              <a:spcBef>
                <a:spcPts val="184"/>
              </a:spcBef>
              <a:spcAft>
                <a:spcPts val="300"/>
              </a:spcAft>
            </a:pPr>
            <a:r>
              <a:rPr lang="en-US" sz="1200" dirty="0">
                <a:latin typeface="+mj-lt"/>
              </a:rPr>
              <a:t>Get quick access to </a:t>
            </a:r>
            <a:br>
              <a:rPr lang="en-US" sz="1200" dirty="0">
                <a:latin typeface="+mj-lt"/>
              </a:rPr>
            </a:br>
            <a:r>
              <a:rPr lang="en-US" sz="1200" dirty="0">
                <a:latin typeface="+mj-lt"/>
              </a:rPr>
              <a:t>technical expertise anywhere</a:t>
            </a:r>
          </a:p>
        </p:txBody>
      </p:sp>
      <p:pic>
        <p:nvPicPr>
          <p:cNvPr id="5" name="Graphic 4">
            <a:extLst>
              <a:ext uri="{FF2B5EF4-FFF2-40B4-BE49-F238E27FC236}">
                <a16:creationId xmlns:a16="http://schemas.microsoft.com/office/drawing/2014/main" id="{FB7A0AB1-D625-4C92-B26C-05B439CF96A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58641" y="8149819"/>
            <a:ext cx="441606" cy="467583"/>
          </a:xfrm>
          <a:prstGeom prst="rect">
            <a:avLst/>
          </a:prstGeom>
        </p:spPr>
      </p:pic>
      <p:pic>
        <p:nvPicPr>
          <p:cNvPr id="8" name="Graphic 7">
            <a:extLst>
              <a:ext uri="{FF2B5EF4-FFF2-40B4-BE49-F238E27FC236}">
                <a16:creationId xmlns:a16="http://schemas.microsoft.com/office/drawing/2014/main" id="{C46D53B5-B7E8-4055-99A3-747D7427296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96624" y="8137750"/>
            <a:ext cx="711302" cy="508072"/>
          </a:xfrm>
          <a:prstGeom prst="rect">
            <a:avLst/>
          </a:prstGeom>
        </p:spPr>
      </p:pic>
      <p:pic>
        <p:nvPicPr>
          <p:cNvPr id="10" name="Graphic 9">
            <a:extLst>
              <a:ext uri="{FF2B5EF4-FFF2-40B4-BE49-F238E27FC236}">
                <a16:creationId xmlns:a16="http://schemas.microsoft.com/office/drawing/2014/main" id="{E3754540-A2D7-44D1-A9AD-F976F3F16F9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149194" y="8189798"/>
            <a:ext cx="385434" cy="508072"/>
          </a:xfrm>
          <a:prstGeom prst="rect">
            <a:avLst/>
          </a:prstGeom>
        </p:spPr>
      </p:pic>
      <p:pic>
        <p:nvPicPr>
          <p:cNvPr id="38" name="Picture 37">
            <a:extLst>
              <a:ext uri="{FF2B5EF4-FFF2-40B4-BE49-F238E27FC236}">
                <a16:creationId xmlns:a16="http://schemas.microsoft.com/office/drawing/2014/main" id="{5661B4A2-88BC-432F-B94E-E4BAE51C5964}"/>
              </a:ext>
            </a:extLst>
          </p:cNvPr>
          <p:cNvPicPr>
            <a:picLocks noChangeAspect="1"/>
          </p:cNvPicPr>
          <p:nvPr/>
        </p:nvPicPr>
        <p:blipFill>
          <a:blip r:embed="rId15"/>
          <a:stretch>
            <a:fillRect/>
          </a:stretch>
        </p:blipFill>
        <p:spPr>
          <a:xfrm>
            <a:off x="3649075" y="9603170"/>
            <a:ext cx="406400" cy="406400"/>
          </a:xfrm>
          <a:prstGeom prst="rect">
            <a:avLst/>
          </a:prstGeom>
        </p:spPr>
      </p:pic>
      <p:pic>
        <p:nvPicPr>
          <p:cNvPr id="39" name="Picture 38">
            <a:extLst>
              <a:ext uri="{FF2B5EF4-FFF2-40B4-BE49-F238E27FC236}">
                <a16:creationId xmlns:a16="http://schemas.microsoft.com/office/drawing/2014/main" id="{B0841130-6544-4B90-9F57-1582FCF438F7}"/>
              </a:ext>
            </a:extLst>
          </p:cNvPr>
          <p:cNvPicPr>
            <a:picLocks noChangeAspect="1"/>
          </p:cNvPicPr>
          <p:nvPr/>
        </p:nvPicPr>
        <p:blipFill>
          <a:blip r:embed="rId16"/>
          <a:stretch>
            <a:fillRect/>
          </a:stretch>
        </p:blipFill>
        <p:spPr>
          <a:xfrm>
            <a:off x="1258641" y="9575921"/>
            <a:ext cx="406400" cy="406400"/>
          </a:xfrm>
          <a:prstGeom prst="rect">
            <a:avLst/>
          </a:prstGeom>
        </p:spPr>
      </p:pic>
      <p:pic>
        <p:nvPicPr>
          <p:cNvPr id="40" name="Picture 39">
            <a:extLst>
              <a:ext uri="{FF2B5EF4-FFF2-40B4-BE49-F238E27FC236}">
                <a16:creationId xmlns:a16="http://schemas.microsoft.com/office/drawing/2014/main" id="{2A09DAF0-7182-415A-BEBD-45808CF16237}"/>
              </a:ext>
            </a:extLst>
          </p:cNvPr>
          <p:cNvPicPr>
            <a:picLocks noChangeAspect="1"/>
          </p:cNvPicPr>
          <p:nvPr/>
        </p:nvPicPr>
        <p:blipFill>
          <a:blip r:embed="rId17"/>
          <a:stretch>
            <a:fillRect/>
          </a:stretch>
        </p:blipFill>
        <p:spPr>
          <a:xfrm>
            <a:off x="6090968" y="9502086"/>
            <a:ext cx="501886" cy="501886"/>
          </a:xfrm>
          <a:prstGeom prst="rect">
            <a:avLst/>
          </a:prstGeom>
        </p:spPr>
      </p:pic>
      <p:pic>
        <p:nvPicPr>
          <p:cNvPr id="44" name="Graphic 43">
            <a:extLst>
              <a:ext uri="{FF2B5EF4-FFF2-40B4-BE49-F238E27FC236}">
                <a16:creationId xmlns:a16="http://schemas.microsoft.com/office/drawing/2014/main" id="{A5BC5B14-4FE3-4553-A8A0-5BE6A69B930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875734" y="3273459"/>
            <a:ext cx="3720204" cy="3939040"/>
          </a:xfrm>
          <a:prstGeom prst="rect">
            <a:avLst/>
          </a:prstGeom>
        </p:spPr>
      </p:pic>
      <p:sp>
        <p:nvSpPr>
          <p:cNvPr id="45" name="Freeform: Shape 44">
            <a:extLst>
              <a:ext uri="{FF2B5EF4-FFF2-40B4-BE49-F238E27FC236}">
                <a16:creationId xmlns:a16="http://schemas.microsoft.com/office/drawing/2014/main" id="{4DBC7635-80CB-46A9-A6CF-36B490D7D75D}"/>
              </a:ext>
            </a:extLst>
          </p:cNvPr>
          <p:cNvSpPr/>
          <p:nvPr/>
        </p:nvSpPr>
        <p:spPr bwMode="auto">
          <a:xfrm>
            <a:off x="400050" y="4671803"/>
            <a:ext cx="1676183" cy="628650"/>
          </a:xfrm>
          <a:custGeom>
            <a:avLst/>
            <a:gdLst>
              <a:gd name="connsiteX0" fmla="*/ 0 w 1733550"/>
              <a:gd name="connsiteY0" fmla="*/ 0 h 628650"/>
              <a:gd name="connsiteX1" fmla="*/ 990600 w 1733550"/>
              <a:gd name="connsiteY1" fmla="*/ 0 h 628650"/>
              <a:gd name="connsiteX2" fmla="*/ 1733550 w 1733550"/>
              <a:gd name="connsiteY2" fmla="*/ 628650 h 628650"/>
            </a:gdLst>
            <a:ahLst/>
            <a:cxnLst>
              <a:cxn ang="0">
                <a:pos x="connsiteX0" y="connsiteY0"/>
              </a:cxn>
              <a:cxn ang="0">
                <a:pos x="connsiteX1" y="connsiteY1"/>
              </a:cxn>
              <a:cxn ang="0">
                <a:pos x="connsiteX2" y="connsiteY2"/>
              </a:cxn>
            </a:cxnLst>
            <a:rect l="l" t="t" r="r" b="b"/>
            <a:pathLst>
              <a:path w="1733550" h="628650">
                <a:moveTo>
                  <a:pt x="0" y="0"/>
                </a:moveTo>
                <a:lnTo>
                  <a:pt x="990600" y="0"/>
                </a:lnTo>
                <a:lnTo>
                  <a:pt x="1733550" y="628650"/>
                </a:lnTo>
              </a:path>
            </a:pathLst>
          </a:custGeom>
          <a:noFill/>
          <a:ln w="9525" cap="flat">
            <a:solidFill>
              <a:schemeClr val="accent1"/>
            </a:solidFill>
            <a:prstDash val="sysDash"/>
            <a:miter/>
          </a:ln>
        </p:spPr>
        <p:txBody>
          <a:bodyPr rtlCol="0" anchor="ctr"/>
          <a:lstStyle/>
          <a:p>
            <a:pPr algn="ctr"/>
            <a:endParaRPr lang="en-US"/>
          </a:p>
        </p:txBody>
      </p:sp>
      <p:sp>
        <p:nvSpPr>
          <p:cNvPr id="50" name="Freeform: Shape 49">
            <a:extLst>
              <a:ext uri="{FF2B5EF4-FFF2-40B4-BE49-F238E27FC236}">
                <a16:creationId xmlns:a16="http://schemas.microsoft.com/office/drawing/2014/main" id="{70444990-4DD0-4282-8C38-9702C672694C}"/>
              </a:ext>
            </a:extLst>
          </p:cNvPr>
          <p:cNvSpPr/>
          <p:nvPr/>
        </p:nvSpPr>
        <p:spPr bwMode="auto">
          <a:xfrm>
            <a:off x="3979863" y="5271877"/>
            <a:ext cx="3421062" cy="929301"/>
          </a:xfrm>
          <a:custGeom>
            <a:avLst/>
            <a:gdLst>
              <a:gd name="connsiteX0" fmla="*/ 0 w 3276600"/>
              <a:gd name="connsiteY0" fmla="*/ 914400 h 914400"/>
              <a:gd name="connsiteX1" fmla="*/ 1524000 w 3276600"/>
              <a:gd name="connsiteY1" fmla="*/ 0 h 914400"/>
              <a:gd name="connsiteX2" fmla="*/ 3276600 w 3276600"/>
              <a:gd name="connsiteY2" fmla="*/ 0 h 914400"/>
            </a:gdLst>
            <a:ahLst/>
            <a:cxnLst>
              <a:cxn ang="0">
                <a:pos x="connsiteX0" y="connsiteY0"/>
              </a:cxn>
              <a:cxn ang="0">
                <a:pos x="connsiteX1" y="connsiteY1"/>
              </a:cxn>
              <a:cxn ang="0">
                <a:pos x="connsiteX2" y="connsiteY2"/>
              </a:cxn>
            </a:cxnLst>
            <a:rect l="l" t="t" r="r" b="b"/>
            <a:pathLst>
              <a:path w="3276600" h="914400">
                <a:moveTo>
                  <a:pt x="0" y="914400"/>
                </a:moveTo>
                <a:lnTo>
                  <a:pt x="1524000" y="0"/>
                </a:lnTo>
                <a:lnTo>
                  <a:pt x="3276600" y="0"/>
                </a:lnTo>
              </a:path>
            </a:pathLst>
          </a:custGeom>
          <a:noFill/>
          <a:ln w="9525" cap="flat">
            <a:solidFill>
              <a:schemeClr val="accent1"/>
            </a:solidFill>
            <a:prstDash val="sysDash"/>
            <a:miter/>
          </a:ln>
        </p:spPr>
        <p:txBody>
          <a:bodyPr rtlCol="0" anchor="ctr"/>
          <a:lstStyle/>
          <a:p>
            <a:pPr algn="ctr"/>
            <a:endParaRPr lang="en-US"/>
          </a:p>
        </p:txBody>
      </p:sp>
      <p:sp>
        <p:nvSpPr>
          <p:cNvPr id="51" name="Freeform: Shape 50">
            <a:extLst>
              <a:ext uri="{FF2B5EF4-FFF2-40B4-BE49-F238E27FC236}">
                <a16:creationId xmlns:a16="http://schemas.microsoft.com/office/drawing/2014/main" id="{D17878F6-E416-4FFC-AAFA-168633031D85}"/>
              </a:ext>
            </a:extLst>
          </p:cNvPr>
          <p:cNvSpPr/>
          <p:nvPr/>
        </p:nvSpPr>
        <p:spPr bwMode="auto">
          <a:xfrm>
            <a:off x="371474" y="6043403"/>
            <a:ext cx="2699385" cy="295275"/>
          </a:xfrm>
          <a:custGeom>
            <a:avLst/>
            <a:gdLst>
              <a:gd name="connsiteX0" fmla="*/ 0 w 2628900"/>
              <a:gd name="connsiteY0" fmla="*/ 0 h 295275"/>
              <a:gd name="connsiteX1" fmla="*/ 2143125 w 2628900"/>
              <a:gd name="connsiteY1" fmla="*/ 0 h 295275"/>
              <a:gd name="connsiteX2" fmla="*/ 2628900 w 2628900"/>
              <a:gd name="connsiteY2" fmla="*/ 295275 h 295275"/>
            </a:gdLst>
            <a:ahLst/>
            <a:cxnLst>
              <a:cxn ang="0">
                <a:pos x="connsiteX0" y="connsiteY0"/>
              </a:cxn>
              <a:cxn ang="0">
                <a:pos x="connsiteX1" y="connsiteY1"/>
              </a:cxn>
              <a:cxn ang="0">
                <a:pos x="connsiteX2" y="connsiteY2"/>
              </a:cxn>
            </a:cxnLst>
            <a:rect l="l" t="t" r="r" b="b"/>
            <a:pathLst>
              <a:path w="2628900" h="295275">
                <a:moveTo>
                  <a:pt x="0" y="0"/>
                </a:moveTo>
                <a:lnTo>
                  <a:pt x="2143125" y="0"/>
                </a:lnTo>
                <a:lnTo>
                  <a:pt x="2628900" y="295275"/>
                </a:lnTo>
              </a:path>
            </a:pathLst>
          </a:custGeom>
          <a:noFill/>
          <a:ln w="9525" cap="flat">
            <a:solidFill>
              <a:schemeClr val="accent1"/>
            </a:solidFill>
            <a:prstDash val="sysDash"/>
            <a:miter/>
          </a:ln>
        </p:spPr>
        <p:txBody>
          <a:bodyPr rtlCol="0" anchor="ctr"/>
          <a:lstStyle/>
          <a:p>
            <a:pPr algn="ctr"/>
            <a:endParaRPr lang="en-US">
              <a:solidFill>
                <a:schemeClr val="tx1"/>
              </a:solidFill>
            </a:endParaRPr>
          </a:p>
        </p:txBody>
      </p:sp>
      <p:cxnSp>
        <p:nvCxnSpPr>
          <p:cNvPr id="3" name="Straight Connector 2">
            <a:extLst>
              <a:ext uri="{FF2B5EF4-FFF2-40B4-BE49-F238E27FC236}">
                <a16:creationId xmlns:a16="http://schemas.microsoft.com/office/drawing/2014/main" id="{C3EB6A86-20F8-456F-BE5D-D1AFC30C5723}"/>
              </a:ext>
            </a:extLst>
          </p:cNvPr>
          <p:cNvCxnSpPr/>
          <p:nvPr/>
        </p:nvCxnSpPr>
        <p:spPr>
          <a:xfrm>
            <a:off x="0" y="7165077"/>
            <a:ext cx="7772400" cy="0"/>
          </a:xfrm>
          <a:prstGeom prst="line">
            <a:avLst/>
          </a:prstGeom>
          <a:ln>
            <a:solidFill>
              <a:schemeClr val="accent1"/>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D9B4DC-1DAA-44C2-B729-8B91F72D3D8F}"/>
              </a:ext>
            </a:extLst>
          </p:cNvPr>
          <p:cNvCxnSpPr/>
          <p:nvPr/>
        </p:nvCxnSpPr>
        <p:spPr>
          <a:xfrm>
            <a:off x="13653" y="2409160"/>
            <a:ext cx="7772400" cy="0"/>
          </a:xfrm>
          <a:prstGeom prst="line">
            <a:avLst/>
          </a:prstGeom>
          <a:ln>
            <a:solidFill>
              <a:schemeClr val="accent1"/>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260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2C28266A38B74BB8736D79589A967D" ma:contentTypeVersion="16" ma:contentTypeDescription="Create a new document." ma:contentTypeScope="" ma:versionID="326c486aa047cea965d9b669c91a0e3d">
  <xsd:schema xmlns:xsd="http://www.w3.org/2001/XMLSchema" xmlns:xs="http://www.w3.org/2001/XMLSchema" xmlns:p="http://schemas.microsoft.com/office/2006/metadata/properties" xmlns:ns1="http://schemas.microsoft.com/sharepoint/v3" xmlns:ns2="3f419478-5607-4e24-9036-5a0e9a431bae" xmlns:ns3="f369e916-4bd8-4af9-b2c4-8613bc5330ef" targetNamespace="http://schemas.microsoft.com/office/2006/metadata/properties" ma:root="true" ma:fieldsID="f5adf2f608a6f426ea7108ba8eda9a32" ns1:_="" ns2:_="" ns3:_="">
    <xsd:import namespace="http://schemas.microsoft.com/sharepoint/v3"/>
    <xsd:import namespace="3f419478-5607-4e24-9036-5a0e9a431bae"/>
    <xsd:import namespace="f369e916-4bd8-4af9-b2c4-8613bc5330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3:LastSharedByUser" minOccurs="0"/>
                <xsd:element ref="ns3:LastSharedByTime"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419478-5607-4e24-9036-5a0e9a431b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69e916-4bd8-4af9-b2c4-8613bc5330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LastSharedByUser" ma:index="14" nillable="true" ma:displayName="Last Shared By User" ma:hidden="true" ma:internalName="LastSharedByUser" ma:readOnly="true">
      <xsd:simpleType>
        <xsd:restriction base="dms:Note"/>
      </xsd:simpleType>
    </xsd:element>
    <xsd:element name="LastSharedByTime" ma:index="15"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33F0089-305E-478B-A610-BD80492E85C1}"/>
</file>

<file path=customXml/itemProps2.xml><?xml version="1.0" encoding="utf-8"?>
<ds:datastoreItem xmlns:ds="http://schemas.openxmlformats.org/officeDocument/2006/customXml" ds:itemID="{94866A8F-5900-4C31-84DB-6148C6377477}">
  <ds:schemaRefs>
    <ds:schemaRef ds:uri="http://schemas.microsoft.com/sharepoint/v3/contenttype/forms"/>
  </ds:schemaRefs>
</ds:datastoreItem>
</file>

<file path=customXml/itemProps3.xml><?xml version="1.0" encoding="utf-8"?>
<ds:datastoreItem xmlns:ds="http://schemas.openxmlformats.org/officeDocument/2006/customXml" ds:itemID="{7F3BC782-4A06-498C-B87A-774AF2CF606D}">
  <ds:schemaRefs>
    <ds:schemaRef ds:uri="http://purl.org/dc/elements/1.1/"/>
    <ds:schemaRef ds:uri="http://schemas.microsoft.com/office/2006/metadata/properties"/>
    <ds:schemaRef ds:uri="0c1a6c9c-f016-4857-bf43-21b252e701d9"/>
    <ds:schemaRef ds:uri="7a20bb1a-2526-436b-a0aa-406322af6dc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53180</TotalTime>
  <Words>58</Words>
  <Application>Microsoft Office PowerPoint</Application>
  <PresentationFormat>Custom</PresentationFormat>
  <Paragraphs>14</Paragraphs>
  <Slides>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Calibri</vt:lpstr>
      <vt:lpstr>Wingdings</vt:lpstr>
      <vt:lpstr>Segoe UI Semibold</vt:lpstr>
      <vt:lpstr>Arial</vt:lpstr>
      <vt:lpstr>Segoe UI</vt:lpstr>
      <vt:lpstr>White Template</vt:lpstr>
      <vt:lpstr>think-cell Slide</vt:lpstr>
      <vt:lpstr>PowerPoint Presentation</vt:lpstr>
    </vt:vector>
  </TitlesOfParts>
  <Company>Cinco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Solomon</dc:creator>
  <cp:lastModifiedBy>James Nesse</cp:lastModifiedBy>
  <cp:revision>1615</cp:revision>
  <cp:lastPrinted>2013-10-01T16:28:23Z</cp:lastPrinted>
  <dcterms:created xsi:type="dcterms:W3CDTF">2017-01-28T00:11:29Z</dcterms:created>
  <dcterms:modified xsi:type="dcterms:W3CDTF">2020-06-22T19:19:35Z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0x010100BF2C28266A38B74BB8736D79589A967D</vt:lpwstr>
  </property>
  <property fmtid="{D5CDD505-2E9C-101B-9397-08002B2CF9AE}" pid="3" name="Order">
    <vt:r8>525800</vt:r8>
  </property>
</Properties>
</file>