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Lst>
  <p:notesMasterIdLst>
    <p:notesMasterId r:id="rId6"/>
  </p:notesMasterIdLst>
  <p:handoutMasterIdLst>
    <p:handoutMasterId r:id="rId7"/>
  </p:handoutMasterIdLst>
  <p:sldIdLst>
    <p:sldId id="259" r:id="rId5"/>
  </p:sldIdLst>
  <p:sldSz cx="7772400" cy="15508288"/>
  <p:notesSz cx="6858000" cy="9144000"/>
  <p:defaultTex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Kathryn Courtney" initials="KC" lastIdx="1" clrIdx="7">
    <p:extLst>
      <p:ext uri="{19B8F6BF-5375-455C-9EA6-DF929625EA0E}">
        <p15:presenceInfo xmlns:p15="http://schemas.microsoft.com/office/powerpoint/2012/main" userId="Kathryn Courtney" providerId="None"/>
      </p:ext>
    </p:extLst>
  </p:cmAuthor>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8" clrIdx="3">
    <p:extLst>
      <p:ext uri="{19B8F6BF-5375-455C-9EA6-DF929625EA0E}">
        <p15:presenceInfo xmlns:p15="http://schemas.microsoft.com/office/powerpoint/2012/main" userId="S-1-5-21-2127521184-1604012920-1887927527-65006" providerId="AD"/>
      </p:ext>
    </p:extLst>
  </p:cmAuthor>
  <p:cmAuthor id="4" name="Tracy Tran" initials="TT" lastIdx="9" clrIdx="4">
    <p:extLst>
      <p:ext uri="{19B8F6BF-5375-455C-9EA6-DF929625EA0E}">
        <p15:presenceInfo xmlns:p15="http://schemas.microsoft.com/office/powerpoint/2012/main" userId="S::tracyt@microsoft.com::7b485f56-8fe8-4efc-a1b3-85e720327ac5" providerId="AD"/>
      </p:ext>
    </p:extLst>
  </p:cmAuthor>
  <p:cmAuthor id="5" name="Gilsylvester Langstieh [Chillibreeze]" initials="GL[" lastIdx="1" clrIdx="5">
    <p:extLst>
      <p:ext uri="{19B8F6BF-5375-455C-9EA6-DF929625EA0E}">
        <p15:presenceInfo xmlns:p15="http://schemas.microsoft.com/office/powerpoint/2012/main" userId="S::gilsylvester.l@chillibreeze.com::b21e834c-0251-490c-a07a-3844b6601718" providerId="AD"/>
      </p:ext>
    </p:extLst>
  </p:cmAuthor>
  <p:cmAuthor id="6" name="Guest User" initials="GU" lastIdx="1" clrIdx="6">
    <p:extLst>
      <p:ext uri="{19B8F6BF-5375-455C-9EA6-DF929625EA0E}">
        <p15:presenceInfo xmlns:p15="http://schemas.microsoft.com/office/powerpoint/2012/main" userId="S::urn:spo:anon#2a590295f9fd1bb445334102fc8e1dc7530ae8600915a969b923600a4c03b0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51A7DD"/>
    <a:srgbClr val="3C3C41"/>
    <a:srgbClr val="24292E"/>
    <a:srgbClr val="1D2125"/>
    <a:srgbClr val="2B3137"/>
    <a:srgbClr val="032F62"/>
    <a:srgbClr val="7DA71F"/>
    <a:srgbClr val="374B6A"/>
    <a:srgbClr val="67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78" d="100"/>
          <a:sy n="78" d="100"/>
        </p:scale>
        <p:origin x="2826" y="-2376"/>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vis Nesse" userId="7f5cd6f3-7534-4332-8f38-a3b44d62a5a5" providerId="ADAL" clId="{3A3BA61A-84C0-4C99-9AEC-E6542E0BF6A6}"/>
    <pc:docChg chg="undo modSld">
      <pc:chgData name="Travis Nesse" userId="7f5cd6f3-7534-4332-8f38-a3b44d62a5a5" providerId="ADAL" clId="{3A3BA61A-84C0-4C99-9AEC-E6542E0BF6A6}" dt="2020-06-22T18:30:23.269" v="59" actId="20577"/>
      <pc:docMkLst>
        <pc:docMk/>
      </pc:docMkLst>
      <pc:sldChg chg="modSp">
        <pc:chgData name="Travis Nesse" userId="7f5cd6f3-7534-4332-8f38-a3b44d62a5a5" providerId="ADAL" clId="{3A3BA61A-84C0-4C99-9AEC-E6542E0BF6A6}" dt="2020-06-22T18:30:23.269" v="59" actId="20577"/>
        <pc:sldMkLst>
          <pc:docMk/>
          <pc:sldMk cId="2499359578" sldId="259"/>
        </pc:sldMkLst>
        <pc:spChg chg="mod">
          <ac:chgData name="Travis Nesse" userId="7f5cd6f3-7534-4332-8f38-a3b44d62a5a5" providerId="ADAL" clId="{3A3BA61A-84C0-4C99-9AEC-E6542E0BF6A6}" dt="2020-06-22T18:27:49.220" v="4" actId="20577"/>
          <ac:spMkLst>
            <pc:docMk/>
            <pc:sldMk cId="2499359578" sldId="259"/>
            <ac:spMk id="181" creationId="{210C4C37-A94D-461E-8BB1-62D478B67D2F}"/>
          </ac:spMkLst>
        </pc:spChg>
        <pc:spChg chg="mod">
          <ac:chgData name="Travis Nesse" userId="7f5cd6f3-7534-4332-8f38-a3b44d62a5a5" providerId="ADAL" clId="{3A3BA61A-84C0-4C99-9AEC-E6542E0BF6A6}" dt="2020-06-22T18:29:31.813" v="41" actId="1035"/>
          <ac:spMkLst>
            <pc:docMk/>
            <pc:sldMk cId="2499359578" sldId="259"/>
            <ac:spMk id="182" creationId="{3DC7ACE4-B68E-4204-8CAC-C3722E31E9BB}"/>
          </ac:spMkLst>
        </pc:spChg>
        <pc:spChg chg="mod">
          <ac:chgData name="Travis Nesse" userId="7f5cd6f3-7534-4332-8f38-a3b44d62a5a5" providerId="ADAL" clId="{3A3BA61A-84C0-4C99-9AEC-E6542E0BF6A6}" dt="2020-06-22T18:30:18.445" v="57" actId="1035"/>
          <ac:spMkLst>
            <pc:docMk/>
            <pc:sldMk cId="2499359578" sldId="259"/>
            <ac:spMk id="497" creationId="{04AB5EB3-F1A5-4BE5-90C7-8680895CCC19}"/>
          </ac:spMkLst>
        </pc:spChg>
        <pc:spChg chg="mod">
          <ac:chgData name="Travis Nesse" userId="7f5cd6f3-7534-4332-8f38-a3b44d62a5a5" providerId="ADAL" clId="{3A3BA61A-84C0-4C99-9AEC-E6542E0BF6A6}" dt="2020-06-22T18:30:23.269" v="59" actId="20577"/>
          <ac:spMkLst>
            <pc:docMk/>
            <pc:sldMk cId="2499359578" sldId="259"/>
            <ac:spMk id="498" creationId="{D23C1BF1-9234-4B8C-B2F3-5EA507622738}"/>
          </ac:spMkLst>
        </pc:spChg>
        <pc:grpChg chg="mod">
          <ac:chgData name="Travis Nesse" userId="7f5cd6f3-7534-4332-8f38-a3b44d62a5a5" providerId="ADAL" clId="{3A3BA61A-84C0-4C99-9AEC-E6542E0BF6A6}" dt="2020-06-22T18:30:18.445" v="57" actId="1035"/>
          <ac:grpSpMkLst>
            <pc:docMk/>
            <pc:sldMk cId="2499359578" sldId="259"/>
            <ac:grpSpMk id="1041" creationId="{7BA4EC6C-91BD-42FF-8124-AFA61214BEC6}"/>
          </ac:grpSpMkLst>
        </pc:grpChg>
        <pc:picChg chg="mod">
          <ac:chgData name="Travis Nesse" userId="7f5cd6f3-7534-4332-8f38-a3b44d62a5a5" providerId="ADAL" clId="{3A3BA61A-84C0-4C99-9AEC-E6542E0BF6A6}" dt="2020-06-22T18:30:18.445" v="57" actId="1035"/>
          <ac:picMkLst>
            <pc:docMk/>
            <pc:sldMk cId="2499359578" sldId="259"/>
            <ac:picMk id="1031" creationId="{6A10A16C-3426-4CA0-8EE9-E185D5A9806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0F9EC6-89FF-47E1-8594-1A32E3B45134}" type="datetime8">
              <a:rPr lang="en-US" smtClean="0">
                <a:latin typeface="Segoe UI" pitchFamily="34" charset="0"/>
              </a:rPr>
              <a:t>6/22/2020 11:27</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2570163" y="685800"/>
            <a:ext cx="171767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6CE63F-9E7F-4C04-9D0D-FCA25A8E9E86}" type="datetime8">
              <a:rPr lang="en-US" smtClean="0"/>
              <a:t>6/22/2020 11:27</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7" rtl="0" eaLnBrk="1" latinLnBrk="0" hangingPunct="1">
      <a:lnSpc>
        <a:spcPct val="90000"/>
      </a:lnSpc>
      <a:spcAft>
        <a:spcPts val="333"/>
      </a:spcAft>
      <a:defRPr sz="882" kern="1200">
        <a:solidFill>
          <a:schemeClr val="tx1"/>
        </a:solidFill>
        <a:latin typeface="Segoe UI" panose="020B0502040204020203" pitchFamily="34" charset="0"/>
        <a:ea typeface="+mn-ea"/>
        <a:cs typeface="+mn-cs"/>
      </a:defRPr>
    </a:lvl1pPr>
    <a:lvl2pPr marL="212982" indent="-105829"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2pPr>
    <a:lvl3pPr marL="328071"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3pPr>
    <a:lvl4pPr marL="482848" indent="-146838"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4pPr>
    <a:lvl5pPr marL="615134" indent="-115090" algn="l" defTabSz="914367" rtl="0" eaLnBrk="1" latinLnBrk="0" hangingPunct="1">
      <a:lnSpc>
        <a:spcPct val="90000"/>
      </a:lnSpc>
      <a:spcAft>
        <a:spcPts val="333"/>
      </a:spcAft>
      <a:buFont typeface="Arial" pitchFamily="34" charset="0"/>
      <a:buChar char="•"/>
      <a:defRPr sz="882" kern="1200">
        <a:solidFill>
          <a:schemeClr val="tx1"/>
        </a:solidFill>
        <a:latin typeface="Segoe UI" panose="020B0502040204020203" pitchFamily="34" charset="0"/>
        <a:ea typeface="+mn-ea"/>
        <a:cs typeface="+mn-cs"/>
      </a:defRPr>
    </a:lvl5pPr>
    <a:lvl6pPr marL="2285918" algn="l" defTabSz="914367" rtl="0" eaLnBrk="1" latinLnBrk="0" hangingPunct="1">
      <a:defRPr sz="1176" kern="1200">
        <a:solidFill>
          <a:schemeClr val="tx1"/>
        </a:solidFill>
        <a:latin typeface="+mn-lt"/>
        <a:ea typeface="+mn-ea"/>
        <a:cs typeface="+mn-cs"/>
      </a:defRPr>
    </a:lvl6pPr>
    <a:lvl7pPr marL="2743101" algn="l" defTabSz="914367" rtl="0" eaLnBrk="1" latinLnBrk="0" hangingPunct="1">
      <a:defRPr sz="1176" kern="1200">
        <a:solidFill>
          <a:schemeClr val="tx1"/>
        </a:solidFill>
        <a:latin typeface="+mn-lt"/>
        <a:ea typeface="+mn-ea"/>
        <a:cs typeface="+mn-cs"/>
      </a:defRPr>
    </a:lvl7pPr>
    <a:lvl8pPr marL="3200284" algn="l" defTabSz="914367" rtl="0" eaLnBrk="1" latinLnBrk="0" hangingPunct="1">
      <a:defRPr sz="1176" kern="1200">
        <a:solidFill>
          <a:schemeClr val="tx1"/>
        </a:solidFill>
        <a:latin typeface="+mn-lt"/>
        <a:ea typeface="+mn-ea"/>
        <a:cs typeface="+mn-cs"/>
      </a:defRPr>
    </a:lvl8pPr>
    <a:lvl9pPr marL="3657469" algn="l" defTabSz="914367" rtl="0" eaLnBrk="1" latinLnBrk="0" hangingPunct="1">
      <a:defRPr sz="117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496" userDrawn="1">
          <p15:clr>
            <a:srgbClr val="A4A3A4"/>
          </p15:clr>
        </p15:guide>
        <p15:guide id="7" pos="613" userDrawn="1">
          <p15:clr>
            <a:srgbClr val="A4A3A4"/>
          </p15:clr>
        </p15:guide>
        <p15:guide id="8" pos="875" userDrawn="1">
          <p15:clr>
            <a:srgbClr val="A4A3A4"/>
          </p15:clr>
        </p15:guide>
        <p15:guide id="9" pos="992" userDrawn="1">
          <p15:clr>
            <a:srgbClr val="A4A3A4"/>
          </p15:clr>
        </p15:guide>
        <p15:guide id="10" pos="1253" userDrawn="1">
          <p15:clr>
            <a:srgbClr val="A4A3A4"/>
          </p15:clr>
        </p15:guide>
        <p15:guide id="11" pos="1370" userDrawn="1">
          <p15:clr>
            <a:srgbClr val="A4A3A4"/>
          </p15:clr>
        </p15:guide>
        <p15:guide id="12" pos="1633" userDrawn="1">
          <p15:clr>
            <a:srgbClr val="A4A3A4"/>
          </p15:clr>
        </p15:guide>
        <p15:guide id="13" pos="1750" userDrawn="1">
          <p15:clr>
            <a:srgbClr val="A4A3A4"/>
          </p15:clr>
        </p15:guide>
        <p15:guide id="14" pos="2012" userDrawn="1">
          <p15:clr>
            <a:srgbClr val="A4A3A4"/>
          </p15:clr>
        </p15:guide>
        <p15:guide id="15" pos="2128" userDrawn="1">
          <p15:clr>
            <a:srgbClr val="A4A3A4"/>
          </p15:clr>
        </p15:guide>
        <p15:guide id="16" pos="2390" userDrawn="1">
          <p15:clr>
            <a:srgbClr val="A4A3A4"/>
          </p15:clr>
        </p15:guide>
        <p15:guide id="17" pos="2507" userDrawn="1">
          <p15:clr>
            <a:srgbClr val="A4A3A4"/>
          </p15:clr>
        </p15:guide>
        <p15:guide id="18" pos="2769" userDrawn="1">
          <p15:clr>
            <a:srgbClr val="A4A3A4"/>
          </p15:clr>
        </p15:guide>
        <p15:guide id="19" pos="2885" userDrawn="1">
          <p15:clr>
            <a:srgbClr val="A4A3A4"/>
          </p15:clr>
        </p15:guide>
        <p15:guide id="20" pos="3147" userDrawn="1">
          <p15:clr>
            <a:srgbClr val="A4A3A4"/>
          </p15:clr>
        </p15:guide>
        <p15:guide id="21" pos="3264" userDrawn="1">
          <p15:clr>
            <a:srgbClr val="A4A3A4"/>
          </p15:clr>
        </p15:guide>
        <p15:guide id="22" pos="3525" userDrawn="1">
          <p15:clr>
            <a:srgbClr val="A4A3A4"/>
          </p15:clr>
        </p15:guide>
        <p15:guide id="23" pos="3643" userDrawn="1">
          <p15:clr>
            <a:srgbClr val="A4A3A4"/>
          </p15:clr>
        </p15:guide>
        <p15:guide id="24" pos="3903" userDrawn="1">
          <p15:clr>
            <a:srgbClr val="A4A3A4"/>
          </p15:clr>
        </p15:guide>
        <p15:guide id="25" pos="4021" userDrawn="1">
          <p15:clr>
            <a:srgbClr val="A4A3A4"/>
          </p15:clr>
        </p15:guide>
        <p15:guide id="26" pos="4282" userDrawn="1">
          <p15:clr>
            <a:srgbClr val="A4A3A4"/>
          </p15:clr>
        </p15:guide>
        <p15:guide id="27" pos="4398" userDrawn="1">
          <p15:clr>
            <a:srgbClr val="A4A3A4"/>
          </p15:clr>
        </p15:guide>
        <p15:guide id="28" orient="horz" pos="2048" userDrawn="1">
          <p15:clr>
            <a:srgbClr val="5ACBF0"/>
          </p15:clr>
        </p15:guide>
        <p15:guide id="29" orient="horz" pos="2876" userDrawn="1">
          <p15:clr>
            <a:srgbClr val="5ACBF0"/>
          </p15:clr>
        </p15:guide>
        <p15:guide id="30" orient="horz" pos="652" userDrawn="1">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1033891"/>
            <a:ext cx="7024307" cy="2325252"/>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2" y="4631808"/>
            <a:ext cx="7024307" cy="3976088"/>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5508288"/>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8" y="2"/>
            <a:ext cx="373075" cy="1323374"/>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algn="ctr" defTabSz="2536010" fontAlgn="base">
              <a:lnSpc>
                <a:spcPct val="90000"/>
              </a:lnSpc>
              <a:spcBef>
                <a:spcPct val="0"/>
              </a:spcBef>
              <a:spcAft>
                <a:spcPct val="0"/>
              </a:spcAft>
            </a:pPr>
            <a:endParaRPr lang="en-US" sz="6528">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2"/>
            <a:ext cx="186538" cy="66168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97433" tIns="397946" rIns="497433" bIns="397946" numCol="1" spcCol="0" rtlCol="0" fromWordArt="0" anchor="t" anchorCtr="0" forceAA="0" compatLnSpc="1">
            <a:prstTxWarp prst="textNoShape">
              <a:avLst/>
            </a:prstTxWarp>
            <a:noAutofit/>
          </a:bodyPr>
          <a:lstStyle/>
          <a:p>
            <a:pPr algn="ctr" defTabSz="2536010" fontAlgn="base">
              <a:lnSpc>
                <a:spcPct val="90000"/>
              </a:lnSpc>
              <a:spcBef>
                <a:spcPct val="0"/>
              </a:spcBef>
              <a:spcAft>
                <a:spcPct val="0"/>
              </a:spcAft>
            </a:pPr>
            <a:endParaRPr lang="en-US" sz="6528">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4550685" y="3404372"/>
            <a:ext cx="8200434" cy="1391690"/>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671" r:id="rId1"/>
  </p:sldLayoutIdLst>
  <p:transition>
    <p:fade/>
  </p:transition>
  <p:hf sldNum="0" hdr="0" ftr="0" dt="0"/>
  <p:txStyles>
    <p:titleStyle>
      <a:lvl1pPr algn="l" defTabSz="2536744" rtl="0" eaLnBrk="1" latinLnBrk="0" hangingPunct="1">
        <a:lnSpc>
          <a:spcPct val="100000"/>
        </a:lnSpc>
        <a:spcBef>
          <a:spcPct val="0"/>
        </a:spcBef>
        <a:buNone/>
        <a:defRPr lang="en-US" sz="7555" b="0" kern="1200" cap="none" spc="-136" baseline="0" dirty="0" smtClean="0">
          <a:ln w="3175">
            <a:noFill/>
          </a:ln>
          <a:solidFill>
            <a:schemeClr val="tx1"/>
          </a:solidFill>
          <a:effectLst/>
          <a:latin typeface="+mj-lt"/>
          <a:ea typeface="+mn-ea"/>
          <a:cs typeface="Segoe UI" pitchFamily="34" charset="0"/>
        </a:defRPr>
      </a:lvl1pPr>
    </p:titleStyle>
    <p:bodyStyle>
      <a:lvl1pPr marL="621716"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5666" kern="1200" spc="0" baseline="0">
          <a:solidFill>
            <a:schemeClr val="tx1"/>
          </a:solidFill>
          <a:latin typeface="+mn-lt"/>
          <a:ea typeface="+mn-ea"/>
          <a:cs typeface="Segoe UI" panose="020B0502040204020203" pitchFamily="34" charset="0"/>
        </a:defRPr>
      </a:lvl1pPr>
      <a:lvl2pPr marL="1243431" marR="0" indent="-621716"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778" kern="1200" spc="0" baseline="0">
          <a:solidFill>
            <a:schemeClr val="tx1"/>
          </a:solidFill>
          <a:latin typeface="+mn-lt"/>
          <a:ea typeface="+mn-ea"/>
          <a:cs typeface="+mn-cs"/>
        </a:defRPr>
      </a:lvl2pPr>
      <a:lvl3pPr marL="1787431" marR="0" indent="-54400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022" kern="1200" spc="0" baseline="0">
          <a:solidFill>
            <a:schemeClr val="tx1"/>
          </a:solidFill>
          <a:latin typeface="+mn-lt"/>
          <a:ea typeface="+mn-ea"/>
          <a:cs typeface="+mn-cs"/>
        </a:defRPr>
      </a:lvl3pPr>
      <a:lvl4pPr marL="2292575" marR="0" indent="-492191"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4pPr>
      <a:lvl5pPr marL="2784767" marR="0" indent="-457652" algn="l" defTabSz="253674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644" kern="1200" spc="0" baseline="0">
          <a:solidFill>
            <a:schemeClr val="tx1"/>
          </a:solidFill>
          <a:latin typeface="+mn-lt"/>
          <a:ea typeface="+mn-ea"/>
          <a:cs typeface="+mn-cs"/>
        </a:defRPr>
      </a:lvl5pPr>
      <a:lvl6pPr marL="6976046"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6pPr>
      <a:lvl7pPr marL="8244420"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7pPr>
      <a:lvl8pPr marL="9512793"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8pPr>
      <a:lvl9pPr marL="10781168" indent="-634187" algn="l" defTabSz="2536744" rtl="0" eaLnBrk="1" latinLnBrk="0" hangingPunct="1">
        <a:spcBef>
          <a:spcPct val="20000"/>
        </a:spcBef>
        <a:buFont typeface="Arial" pitchFamily="34" charset="0"/>
        <a:buChar char="•"/>
        <a:defRPr sz="5440" kern="1200">
          <a:solidFill>
            <a:schemeClr val="tx1"/>
          </a:solidFill>
          <a:latin typeface="+mn-lt"/>
          <a:ea typeface="+mn-ea"/>
          <a:cs typeface="+mn-cs"/>
        </a:defRPr>
      </a:lvl9pPr>
    </p:bodyStyle>
    <p:otherStyle>
      <a:defPPr>
        <a:defRPr lang="en-US"/>
      </a:defPPr>
      <a:lvl1pPr marL="0" algn="l" defTabSz="2536744" rtl="0" eaLnBrk="1" latinLnBrk="0" hangingPunct="1">
        <a:defRPr sz="4896" kern="1200">
          <a:solidFill>
            <a:schemeClr val="tx1"/>
          </a:solidFill>
          <a:latin typeface="+mn-lt"/>
          <a:ea typeface="+mn-ea"/>
          <a:cs typeface="+mn-cs"/>
        </a:defRPr>
      </a:lvl1pPr>
      <a:lvl2pPr marL="1268373" algn="l" defTabSz="2536744" rtl="0" eaLnBrk="1" latinLnBrk="0" hangingPunct="1">
        <a:defRPr sz="4896" kern="1200">
          <a:solidFill>
            <a:schemeClr val="tx1"/>
          </a:solidFill>
          <a:latin typeface="+mn-lt"/>
          <a:ea typeface="+mn-ea"/>
          <a:cs typeface="+mn-cs"/>
        </a:defRPr>
      </a:lvl2pPr>
      <a:lvl3pPr marL="2536744" algn="l" defTabSz="2536744" rtl="0" eaLnBrk="1" latinLnBrk="0" hangingPunct="1">
        <a:defRPr sz="4896" kern="1200">
          <a:solidFill>
            <a:schemeClr val="tx1"/>
          </a:solidFill>
          <a:latin typeface="+mn-lt"/>
          <a:ea typeface="+mn-ea"/>
          <a:cs typeface="+mn-cs"/>
        </a:defRPr>
      </a:lvl3pPr>
      <a:lvl4pPr marL="3805117" algn="l" defTabSz="2536744" rtl="0" eaLnBrk="1" latinLnBrk="0" hangingPunct="1">
        <a:defRPr sz="4896" kern="1200">
          <a:solidFill>
            <a:schemeClr val="tx1"/>
          </a:solidFill>
          <a:latin typeface="+mn-lt"/>
          <a:ea typeface="+mn-ea"/>
          <a:cs typeface="+mn-cs"/>
        </a:defRPr>
      </a:lvl4pPr>
      <a:lvl5pPr marL="5073489" algn="l" defTabSz="2536744" rtl="0" eaLnBrk="1" latinLnBrk="0" hangingPunct="1">
        <a:defRPr sz="4896" kern="1200">
          <a:solidFill>
            <a:schemeClr val="tx1"/>
          </a:solidFill>
          <a:latin typeface="+mn-lt"/>
          <a:ea typeface="+mn-ea"/>
          <a:cs typeface="+mn-cs"/>
        </a:defRPr>
      </a:lvl5pPr>
      <a:lvl6pPr marL="6341864" algn="l" defTabSz="2536744" rtl="0" eaLnBrk="1" latinLnBrk="0" hangingPunct="1">
        <a:defRPr sz="4896" kern="1200">
          <a:solidFill>
            <a:schemeClr val="tx1"/>
          </a:solidFill>
          <a:latin typeface="+mn-lt"/>
          <a:ea typeface="+mn-ea"/>
          <a:cs typeface="+mn-cs"/>
        </a:defRPr>
      </a:lvl6pPr>
      <a:lvl7pPr marL="7610234" algn="l" defTabSz="2536744" rtl="0" eaLnBrk="1" latinLnBrk="0" hangingPunct="1">
        <a:defRPr sz="4896" kern="1200">
          <a:solidFill>
            <a:schemeClr val="tx1"/>
          </a:solidFill>
          <a:latin typeface="+mn-lt"/>
          <a:ea typeface="+mn-ea"/>
          <a:cs typeface="+mn-cs"/>
        </a:defRPr>
      </a:lvl7pPr>
      <a:lvl8pPr marL="8878607" algn="l" defTabSz="2536744" rtl="0" eaLnBrk="1" latinLnBrk="0" hangingPunct="1">
        <a:defRPr sz="4896" kern="1200">
          <a:solidFill>
            <a:schemeClr val="tx1"/>
          </a:solidFill>
          <a:latin typeface="+mn-lt"/>
          <a:ea typeface="+mn-ea"/>
          <a:cs typeface="+mn-cs"/>
        </a:defRPr>
      </a:lvl8pPr>
      <a:lvl9pPr marL="10146981" algn="l" defTabSz="2536744" rtl="0" eaLnBrk="1" latinLnBrk="0" hangingPunct="1">
        <a:defRPr sz="4896"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userDrawn="1">
          <p15:clr>
            <a:srgbClr val="C35EA4"/>
          </p15:clr>
        </p15:guide>
        <p15:guide id="17" pos="4663" userDrawn="1">
          <p15:clr>
            <a:srgbClr val="C35EA4"/>
          </p15:clr>
        </p15:guide>
        <p15:guide id="25" orient="horz" pos="834" userDrawn="1">
          <p15:clr>
            <a:srgbClr val="C35EA4"/>
          </p15:clr>
        </p15:guide>
        <p15:guide id="26" orient="horz" pos="1845" userDrawn="1">
          <p15:clr>
            <a:srgbClr val="C35EA4"/>
          </p15:clr>
        </p15:guide>
        <p15:guide id="27" orient="horz" pos="280" userDrawn="1">
          <p15:clr>
            <a:srgbClr val="A4A3A4"/>
          </p15:clr>
        </p15:guide>
        <p15:guide id="28" pos="118" userDrawn="1">
          <p15:clr>
            <a:srgbClr val="A4A3A4"/>
          </p15:clr>
        </p15:guide>
        <p15:guide id="29" orient="horz" pos="9486" userDrawn="1">
          <p15:clr>
            <a:srgbClr val="A4A3A4"/>
          </p15:clr>
        </p15:guide>
        <p15:guide id="30" pos="4778"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Graphic 1">
            <a:extLst>
              <a:ext uri="{FF2B5EF4-FFF2-40B4-BE49-F238E27FC236}">
                <a16:creationId xmlns:a16="http://schemas.microsoft.com/office/drawing/2014/main" id="{68E3E691-501D-4C67-94CE-255B1E46E4B3}"/>
              </a:ext>
            </a:extLst>
          </p:cNvPr>
          <p:cNvSpPr/>
          <p:nvPr/>
        </p:nvSpPr>
        <p:spPr>
          <a:xfrm>
            <a:off x="0" y="0"/>
            <a:ext cx="7772401" cy="9448801"/>
          </a:xfrm>
          <a:custGeom>
            <a:avLst/>
            <a:gdLst>
              <a:gd name="connsiteX0" fmla="*/ 0 w 5829300"/>
              <a:gd name="connsiteY0" fmla="*/ 0 h 3929062"/>
              <a:gd name="connsiteX1" fmla="*/ 5829300 w 5829300"/>
              <a:gd name="connsiteY1" fmla="*/ 0 h 3929062"/>
              <a:gd name="connsiteX2" fmla="*/ 5829300 w 5829300"/>
              <a:gd name="connsiteY2" fmla="*/ 3929063 h 3929062"/>
              <a:gd name="connsiteX3" fmla="*/ 0 w 5829300"/>
              <a:gd name="connsiteY3" fmla="*/ 3929063 h 3929062"/>
            </a:gdLst>
            <a:ahLst/>
            <a:cxnLst>
              <a:cxn ang="0">
                <a:pos x="connsiteX0" y="connsiteY0"/>
              </a:cxn>
              <a:cxn ang="0">
                <a:pos x="connsiteX1" y="connsiteY1"/>
              </a:cxn>
              <a:cxn ang="0">
                <a:pos x="connsiteX2" y="connsiteY2"/>
              </a:cxn>
              <a:cxn ang="0">
                <a:pos x="connsiteX3" y="connsiteY3"/>
              </a:cxn>
            </a:cxnLst>
            <a:rect l="l" t="t" r="r" b="b"/>
            <a:pathLst>
              <a:path w="5829300" h="3929062">
                <a:moveTo>
                  <a:pt x="0" y="0"/>
                </a:moveTo>
                <a:lnTo>
                  <a:pt x="5829300" y="0"/>
                </a:lnTo>
                <a:lnTo>
                  <a:pt x="5829300" y="3929063"/>
                </a:lnTo>
                <a:lnTo>
                  <a:pt x="0" y="3929063"/>
                </a:lnTo>
                <a:close/>
              </a:path>
            </a:pathLst>
          </a:custGeom>
          <a:solidFill>
            <a:schemeClr val="bg1">
              <a:lumMod val="95000"/>
            </a:schemeClr>
          </a:solidFill>
          <a:ln w="9525" cap="flat">
            <a:noFill/>
            <a:prstDash val="solid"/>
            <a:miter/>
          </a:ln>
        </p:spPr>
        <p:txBody>
          <a:bodyPr rtlCol="0" anchor="ctr"/>
          <a:lstStyle/>
          <a:p>
            <a:endParaRPr lang="en-US"/>
          </a:p>
        </p:txBody>
      </p:sp>
      <p:sp>
        <p:nvSpPr>
          <p:cNvPr id="9" name="Graphic 6">
            <a:extLst>
              <a:ext uri="{FF2B5EF4-FFF2-40B4-BE49-F238E27FC236}">
                <a16:creationId xmlns:a16="http://schemas.microsoft.com/office/drawing/2014/main" id="{68F47728-521E-4155-8C45-FD1187A62E9F}"/>
              </a:ext>
            </a:extLst>
          </p:cNvPr>
          <p:cNvSpPr/>
          <p:nvPr/>
        </p:nvSpPr>
        <p:spPr>
          <a:xfrm>
            <a:off x="1" y="8743950"/>
            <a:ext cx="7772400" cy="6765924"/>
          </a:xfrm>
          <a:prstGeom prst="rect">
            <a:avLst/>
          </a:prstGeom>
          <a:solidFill>
            <a:schemeClr val="bg2"/>
          </a:solidFill>
          <a:ln w="9525" cap="flat">
            <a:noFill/>
            <a:prstDash val="solid"/>
            <a:miter/>
          </a:ln>
        </p:spPr>
        <p:txBody>
          <a:bodyPr rtlCol="0" anchor="ctr"/>
          <a:lstStyle/>
          <a:p>
            <a:endParaRPr lang="en-US"/>
          </a:p>
        </p:txBody>
      </p:sp>
      <p:pic>
        <p:nvPicPr>
          <p:cNvPr id="203" name="Picture 202" descr="A picture containing drawing&#10;&#10;Description automatically generated">
            <a:extLst>
              <a:ext uri="{FF2B5EF4-FFF2-40B4-BE49-F238E27FC236}">
                <a16:creationId xmlns:a16="http://schemas.microsoft.com/office/drawing/2014/main" id="{9DD6F8FF-3358-4EE5-8BBF-1B37A9B93942}"/>
              </a:ext>
            </a:extLst>
          </p:cNvPr>
          <p:cNvPicPr>
            <a:picLocks noChangeAspect="1"/>
          </p:cNvPicPr>
          <p:nvPr/>
        </p:nvPicPr>
        <p:blipFill>
          <a:blip r:embed="rId2"/>
          <a:stretch>
            <a:fillRect/>
          </a:stretch>
        </p:blipFill>
        <p:spPr>
          <a:xfrm>
            <a:off x="42382" y="145155"/>
            <a:ext cx="2216636" cy="993510"/>
          </a:xfrm>
          <a:prstGeom prst="rect">
            <a:avLst/>
          </a:prstGeom>
        </p:spPr>
      </p:pic>
      <p:sp>
        <p:nvSpPr>
          <p:cNvPr id="181" name="TextBox 180">
            <a:extLst>
              <a:ext uri="{FF2B5EF4-FFF2-40B4-BE49-F238E27FC236}">
                <a16:creationId xmlns:a16="http://schemas.microsoft.com/office/drawing/2014/main" id="{210C4C37-A94D-461E-8BB1-62D478B67D2F}"/>
              </a:ext>
            </a:extLst>
          </p:cNvPr>
          <p:cNvSpPr txBox="1"/>
          <p:nvPr/>
        </p:nvSpPr>
        <p:spPr>
          <a:xfrm>
            <a:off x="334964" y="1297560"/>
            <a:ext cx="7067551" cy="886397"/>
          </a:xfrm>
          <a:prstGeom prst="rect">
            <a:avLst/>
          </a:prstGeom>
          <a:noFill/>
        </p:spPr>
        <p:txBody>
          <a:bodyPr wrap="square" lIns="0" tIns="0" rIns="0" bIns="0" rtlCol="0">
            <a:spAutoFit/>
          </a:bodyPr>
          <a:lstStyle/>
          <a:p>
            <a:pPr>
              <a:lnSpc>
                <a:spcPct val="90000"/>
              </a:lnSpc>
            </a:pPr>
            <a:r>
              <a:rPr lang="en-IN" sz="3200" dirty="0">
                <a:solidFill>
                  <a:schemeClr val="accent1"/>
                </a:solidFill>
                <a:latin typeface="+mj-lt"/>
              </a:rPr>
              <a:t>Buying is a journey</a:t>
            </a:r>
            <a:br>
              <a:rPr lang="en-IN" sz="3200" dirty="0">
                <a:solidFill>
                  <a:schemeClr val="accent1"/>
                </a:solidFill>
                <a:latin typeface="+mj-lt"/>
              </a:rPr>
            </a:br>
            <a:r>
              <a:rPr lang="en-IN" sz="3200" dirty="0"/>
              <a:t>empower your sellers to lead the way</a:t>
            </a:r>
          </a:p>
        </p:txBody>
      </p:sp>
      <p:sp>
        <p:nvSpPr>
          <p:cNvPr id="182" name="TextBox 181">
            <a:extLst>
              <a:ext uri="{FF2B5EF4-FFF2-40B4-BE49-F238E27FC236}">
                <a16:creationId xmlns:a16="http://schemas.microsoft.com/office/drawing/2014/main" id="{3DC7ACE4-B68E-4204-8CAC-C3722E31E9BB}"/>
              </a:ext>
            </a:extLst>
          </p:cNvPr>
          <p:cNvSpPr txBox="1"/>
          <p:nvPr/>
        </p:nvSpPr>
        <p:spPr>
          <a:xfrm>
            <a:off x="380744" y="2273119"/>
            <a:ext cx="7021770" cy="984885"/>
          </a:xfrm>
          <a:prstGeom prst="rect">
            <a:avLst/>
          </a:prstGeom>
          <a:noFill/>
        </p:spPr>
        <p:txBody>
          <a:bodyPr wrap="square" lIns="0" tIns="0" rIns="0" bIns="0" rtlCol="0">
            <a:spAutoFit/>
          </a:bodyPr>
          <a:lstStyle/>
          <a:p>
            <a:r>
              <a:rPr lang="en-IN" sz="1600" dirty="0"/>
              <a:t>Today’s buyers are changing the rules of the game. They want experiences and that includes frictionless transactions. That isn’t enough. Go beyond transactions and interactions to give your buyers unique experiences that build trust. Transform the sales experience with Dynamics 365 Sales.</a:t>
            </a:r>
          </a:p>
        </p:txBody>
      </p:sp>
      <p:sp>
        <p:nvSpPr>
          <p:cNvPr id="497" name="TextBox 496">
            <a:extLst>
              <a:ext uri="{FF2B5EF4-FFF2-40B4-BE49-F238E27FC236}">
                <a16:creationId xmlns:a16="http://schemas.microsoft.com/office/drawing/2014/main" id="{04AB5EB3-F1A5-4BE5-90C7-8680895CCC19}"/>
              </a:ext>
            </a:extLst>
          </p:cNvPr>
          <p:cNvSpPr txBox="1"/>
          <p:nvPr/>
        </p:nvSpPr>
        <p:spPr>
          <a:xfrm>
            <a:off x="380745" y="3822918"/>
            <a:ext cx="2873031" cy="3919529"/>
          </a:xfrm>
          <a:prstGeom prst="rect">
            <a:avLst/>
          </a:prstGeom>
          <a:noFill/>
        </p:spPr>
        <p:txBody>
          <a:bodyPr wrap="square" lIns="0" tIns="0" rIns="0" bIns="0" rtlCol="0">
            <a:noAutofit/>
          </a:bodyPr>
          <a:lstStyle/>
          <a:p>
            <a:pPr>
              <a:spcAft>
                <a:spcPts val="2000"/>
              </a:spcAft>
            </a:pPr>
            <a:r>
              <a:rPr lang="en-US" sz="1600" dirty="0"/>
              <a:t>Enable </a:t>
            </a:r>
            <a:r>
              <a:rPr lang="en-US" sz="1600" dirty="0">
                <a:latin typeface="+mj-lt"/>
              </a:rPr>
              <a:t>smarter selling </a:t>
            </a:r>
            <a:br>
              <a:rPr lang="en-US" sz="1600" dirty="0">
                <a:latin typeface="+mj-lt"/>
              </a:rPr>
            </a:br>
            <a:r>
              <a:rPr lang="en-US" sz="1600" dirty="0"/>
              <a:t>with contextual AI</a:t>
            </a:r>
          </a:p>
          <a:p>
            <a:pPr>
              <a:spcAft>
                <a:spcPts val="2000"/>
              </a:spcAft>
            </a:pPr>
            <a:r>
              <a:rPr lang="en-US" sz="1600" dirty="0"/>
              <a:t>Boost </a:t>
            </a:r>
            <a:r>
              <a:rPr lang="en-US" sz="1600" dirty="0">
                <a:latin typeface="+mj-lt"/>
              </a:rPr>
              <a:t>sales productivity </a:t>
            </a:r>
            <a:br>
              <a:rPr lang="en-US" sz="1600" dirty="0">
                <a:latin typeface="+mj-lt"/>
              </a:rPr>
            </a:br>
            <a:r>
              <a:rPr lang="en-US" sz="1600" dirty="0"/>
              <a:t>with seamless tools</a:t>
            </a:r>
          </a:p>
          <a:p>
            <a:pPr>
              <a:spcAft>
                <a:spcPts val="2000"/>
              </a:spcAft>
            </a:pPr>
            <a:r>
              <a:rPr lang="en-US" sz="1600" dirty="0"/>
              <a:t>Increase </a:t>
            </a:r>
            <a:r>
              <a:rPr lang="en-US" sz="1600" dirty="0">
                <a:latin typeface="+mj-lt"/>
              </a:rPr>
              <a:t>sales profitably </a:t>
            </a:r>
            <a:br>
              <a:rPr lang="en-US" sz="1600" dirty="0">
                <a:latin typeface="+mj-lt"/>
              </a:rPr>
            </a:br>
            <a:r>
              <a:rPr lang="en-US" sz="1600" dirty="0"/>
              <a:t>with advanced insights</a:t>
            </a:r>
          </a:p>
          <a:p>
            <a:pPr>
              <a:spcAft>
                <a:spcPts val="2000"/>
              </a:spcAft>
            </a:pPr>
            <a:r>
              <a:rPr lang="en-US" sz="1600" dirty="0"/>
              <a:t>Empower sellers to </a:t>
            </a:r>
            <a:br>
              <a:rPr lang="en-US" sz="1600" dirty="0"/>
            </a:br>
            <a:r>
              <a:rPr lang="en-US" sz="1600" dirty="0">
                <a:latin typeface="+mj-lt"/>
              </a:rPr>
              <a:t>build relationships</a:t>
            </a:r>
          </a:p>
          <a:p>
            <a:pPr>
              <a:spcAft>
                <a:spcPts val="2000"/>
              </a:spcAft>
            </a:pPr>
            <a:r>
              <a:rPr lang="en-US" sz="1600" dirty="0"/>
              <a:t>Improve </a:t>
            </a:r>
            <a:r>
              <a:rPr lang="en-US" sz="1600" dirty="0">
                <a:latin typeface="+mj-lt"/>
              </a:rPr>
              <a:t>coaching </a:t>
            </a:r>
            <a:br>
              <a:rPr lang="en-US" sz="1600" dirty="0">
                <a:latin typeface="+mj-lt"/>
              </a:rPr>
            </a:br>
            <a:r>
              <a:rPr lang="en-US" sz="1600" dirty="0">
                <a:latin typeface="+mj-lt"/>
              </a:rPr>
              <a:t>and sales performance</a:t>
            </a:r>
          </a:p>
          <a:p>
            <a:pPr>
              <a:spcAft>
                <a:spcPts val="2000"/>
              </a:spcAft>
            </a:pPr>
            <a:r>
              <a:rPr lang="en-US" sz="1600" dirty="0"/>
              <a:t>Innovate with </a:t>
            </a:r>
            <a:r>
              <a:rPr lang="en-US" sz="1600" dirty="0">
                <a:latin typeface="+mj-lt"/>
              </a:rPr>
              <a:t>sales </a:t>
            </a:r>
            <a:br>
              <a:rPr lang="en-US" sz="1600" dirty="0">
                <a:latin typeface="+mj-lt"/>
              </a:rPr>
            </a:br>
            <a:r>
              <a:rPr lang="en-US" sz="1600" dirty="0">
                <a:latin typeface="+mj-lt"/>
              </a:rPr>
              <a:t>solutions</a:t>
            </a:r>
            <a:r>
              <a:rPr lang="en-US" sz="1600" dirty="0"/>
              <a:t> built to evolve</a:t>
            </a:r>
          </a:p>
        </p:txBody>
      </p:sp>
      <p:sp>
        <p:nvSpPr>
          <p:cNvPr id="498" name="TextBox 497">
            <a:extLst>
              <a:ext uri="{FF2B5EF4-FFF2-40B4-BE49-F238E27FC236}">
                <a16:creationId xmlns:a16="http://schemas.microsoft.com/office/drawing/2014/main" id="{D23C1BF1-9234-4B8C-B2F3-5EA507622738}"/>
              </a:ext>
            </a:extLst>
          </p:cNvPr>
          <p:cNvSpPr txBox="1"/>
          <p:nvPr/>
        </p:nvSpPr>
        <p:spPr>
          <a:xfrm>
            <a:off x="364568" y="9199648"/>
            <a:ext cx="7037947" cy="886397"/>
          </a:xfrm>
          <a:prstGeom prst="rect">
            <a:avLst/>
          </a:prstGeom>
          <a:noFill/>
        </p:spPr>
        <p:txBody>
          <a:bodyPr wrap="square" lIns="0" tIns="0" rIns="0" bIns="0" rtlCol="0">
            <a:spAutoFit/>
          </a:bodyPr>
          <a:lstStyle/>
          <a:p>
            <a:pPr>
              <a:lnSpc>
                <a:spcPct val="90000"/>
              </a:lnSpc>
            </a:pPr>
            <a:r>
              <a:rPr lang="en-IN" sz="3200" dirty="0">
                <a:solidFill>
                  <a:schemeClr val="accent1"/>
                </a:solidFill>
                <a:latin typeface="+mj-lt"/>
              </a:rPr>
              <a:t>Customers are </a:t>
            </a:r>
            <a:r>
              <a:rPr lang="en-IN" sz="3200">
                <a:solidFill>
                  <a:schemeClr val="accent1"/>
                </a:solidFill>
                <a:latin typeface="+mj-lt"/>
              </a:rPr>
              <a:t>transforming </a:t>
            </a:r>
            <a:br>
              <a:rPr lang="en-IN" sz="3200">
                <a:solidFill>
                  <a:schemeClr val="accent1"/>
                </a:solidFill>
                <a:latin typeface="+mj-lt"/>
              </a:rPr>
            </a:br>
            <a:r>
              <a:rPr lang="en-IN" sz="3200">
                <a:solidFill>
                  <a:schemeClr val="accent1"/>
                </a:solidFill>
                <a:latin typeface="+mj-lt"/>
              </a:rPr>
              <a:t>with Dynamics </a:t>
            </a:r>
            <a:r>
              <a:rPr lang="en-IN" sz="3200" dirty="0">
                <a:solidFill>
                  <a:schemeClr val="accent1"/>
                </a:solidFill>
                <a:latin typeface="+mj-lt"/>
              </a:rPr>
              <a:t>365 Sales</a:t>
            </a:r>
          </a:p>
        </p:txBody>
      </p:sp>
      <p:grpSp>
        <p:nvGrpSpPr>
          <p:cNvPr id="499" name="Group 498">
            <a:extLst>
              <a:ext uri="{FF2B5EF4-FFF2-40B4-BE49-F238E27FC236}">
                <a16:creationId xmlns:a16="http://schemas.microsoft.com/office/drawing/2014/main" id="{9CEE80CE-35D2-4FE5-AEAC-0512FB472E02}"/>
              </a:ext>
            </a:extLst>
          </p:cNvPr>
          <p:cNvGrpSpPr/>
          <p:nvPr/>
        </p:nvGrpSpPr>
        <p:grpSpPr>
          <a:xfrm>
            <a:off x="373064" y="10496550"/>
            <a:ext cx="1938337" cy="1536699"/>
            <a:chOff x="373062" y="5868977"/>
            <a:chExt cx="1938337" cy="1536699"/>
          </a:xfrm>
        </p:grpSpPr>
        <p:sp>
          <p:nvSpPr>
            <p:cNvPr id="500" name="Rectangle 499">
              <a:extLst>
                <a:ext uri="{FF2B5EF4-FFF2-40B4-BE49-F238E27FC236}">
                  <a16:creationId xmlns:a16="http://schemas.microsoft.com/office/drawing/2014/main" id="{9B2BD609-E203-4A1A-BE19-23F914DD31CC}"/>
                </a:ext>
              </a:extLst>
            </p:cNvPr>
            <p:cNvSpPr/>
            <p:nvPr/>
          </p:nvSpPr>
          <p:spPr>
            <a:xfrm>
              <a:off x="373062" y="5868977"/>
              <a:ext cx="1938337" cy="15366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01" name="Picture 500" descr="A picture containing clock&#10;&#10;Description automatically generated">
              <a:extLst>
                <a:ext uri="{FF2B5EF4-FFF2-40B4-BE49-F238E27FC236}">
                  <a16:creationId xmlns:a16="http://schemas.microsoft.com/office/drawing/2014/main" id="{196044E7-86B7-4730-BF8E-2921215B390B}"/>
                </a:ext>
              </a:extLst>
            </p:cNvPr>
            <p:cNvPicPr>
              <a:picLocks noChangeAspect="1"/>
            </p:cNvPicPr>
            <p:nvPr/>
          </p:nvPicPr>
          <p:blipFill>
            <a:blip r:embed="rId3"/>
            <a:stretch>
              <a:fillRect/>
            </a:stretch>
          </p:blipFill>
          <p:spPr>
            <a:xfrm>
              <a:off x="557490" y="6337268"/>
              <a:ext cx="1569481" cy="619251"/>
            </a:xfrm>
            <a:prstGeom prst="rect">
              <a:avLst/>
            </a:prstGeom>
          </p:spPr>
        </p:pic>
      </p:grpSp>
      <p:sp>
        <p:nvSpPr>
          <p:cNvPr id="503" name="TextBox 502">
            <a:extLst>
              <a:ext uri="{FF2B5EF4-FFF2-40B4-BE49-F238E27FC236}">
                <a16:creationId xmlns:a16="http://schemas.microsoft.com/office/drawing/2014/main" id="{EB238F87-9782-4A44-A02A-4CF3930A0627}"/>
              </a:ext>
            </a:extLst>
          </p:cNvPr>
          <p:cNvSpPr txBox="1"/>
          <p:nvPr/>
        </p:nvSpPr>
        <p:spPr>
          <a:xfrm>
            <a:off x="2567312" y="10532504"/>
            <a:ext cx="5017764" cy="1477328"/>
          </a:xfrm>
          <a:prstGeom prst="rect">
            <a:avLst/>
          </a:prstGeom>
          <a:noFill/>
        </p:spPr>
        <p:txBody>
          <a:bodyPr wrap="square" lIns="0" tIns="0" rIns="0" bIns="0" rtlCol="0">
            <a:spAutoFit/>
          </a:bodyPr>
          <a:lstStyle/>
          <a:p>
            <a:r>
              <a:rPr lang="en-IN" sz="1600" dirty="0"/>
              <a:t>“Working with Microsoft ensures our field teams stand out, giving us the data and digital tools to have better relationships with our customers.”</a:t>
            </a:r>
          </a:p>
          <a:p>
            <a:endParaRPr lang="en-IN" sz="1600" dirty="0"/>
          </a:p>
          <a:p>
            <a:r>
              <a:rPr lang="en-IN" sz="1600" b="1" dirty="0"/>
              <a:t>Darrell Brown, </a:t>
            </a:r>
          </a:p>
          <a:p>
            <a:r>
              <a:rPr lang="en-IN" sz="1600" dirty="0"/>
              <a:t>Executive Vice President, Ecolab</a:t>
            </a:r>
          </a:p>
        </p:txBody>
      </p:sp>
      <p:grpSp>
        <p:nvGrpSpPr>
          <p:cNvPr id="147" name="Group 146">
            <a:extLst>
              <a:ext uri="{FF2B5EF4-FFF2-40B4-BE49-F238E27FC236}">
                <a16:creationId xmlns:a16="http://schemas.microsoft.com/office/drawing/2014/main" id="{00DA68F0-B727-45C5-845D-F909719FB1F6}"/>
              </a:ext>
            </a:extLst>
          </p:cNvPr>
          <p:cNvGrpSpPr/>
          <p:nvPr/>
        </p:nvGrpSpPr>
        <p:grpSpPr>
          <a:xfrm>
            <a:off x="364567" y="12610393"/>
            <a:ext cx="6958345" cy="512014"/>
            <a:chOff x="364567" y="12610393"/>
            <a:chExt cx="6958345" cy="512014"/>
          </a:xfrm>
        </p:grpSpPr>
        <p:grpSp>
          <p:nvGrpSpPr>
            <p:cNvPr id="15" name="Graphic 3">
              <a:extLst>
                <a:ext uri="{FF2B5EF4-FFF2-40B4-BE49-F238E27FC236}">
                  <a16:creationId xmlns:a16="http://schemas.microsoft.com/office/drawing/2014/main" id="{56CFFD12-39D4-4887-A10A-888D8A8DE0B1}"/>
                </a:ext>
              </a:extLst>
            </p:cNvPr>
            <p:cNvGrpSpPr/>
            <p:nvPr/>
          </p:nvGrpSpPr>
          <p:grpSpPr>
            <a:xfrm>
              <a:off x="364567" y="12719216"/>
              <a:ext cx="966910" cy="255510"/>
              <a:chOff x="-3856945" y="13191167"/>
              <a:chExt cx="1553527" cy="410527"/>
            </a:xfrm>
          </p:grpSpPr>
          <p:sp>
            <p:nvSpPr>
              <p:cNvPr id="31" name="Freeform: Shape 30">
                <a:extLst>
                  <a:ext uri="{FF2B5EF4-FFF2-40B4-BE49-F238E27FC236}">
                    <a16:creationId xmlns:a16="http://schemas.microsoft.com/office/drawing/2014/main" id="{49C9FFE0-AB7A-46FA-8EBE-7F5D058106B7}"/>
                  </a:ext>
                </a:extLst>
              </p:cNvPr>
              <p:cNvSpPr/>
              <p:nvPr/>
            </p:nvSpPr>
            <p:spPr>
              <a:xfrm>
                <a:off x="-2952070" y="13191167"/>
                <a:ext cx="153352" cy="161925"/>
              </a:xfrm>
              <a:custGeom>
                <a:avLst/>
                <a:gdLst>
                  <a:gd name="connsiteX0" fmla="*/ 0 w 153352"/>
                  <a:gd name="connsiteY0" fmla="*/ 45720 h 161925"/>
                  <a:gd name="connsiteX1" fmla="*/ 89535 w 153352"/>
                  <a:gd name="connsiteY1" fmla="*/ 80963 h 161925"/>
                  <a:gd name="connsiteX2" fmla="*/ 0 w 153352"/>
                  <a:gd name="connsiteY2" fmla="*/ 114300 h 161925"/>
                  <a:gd name="connsiteX3" fmla="*/ 0 w 153352"/>
                  <a:gd name="connsiteY3" fmla="*/ 161925 h 161925"/>
                  <a:gd name="connsiteX4" fmla="*/ 153352 w 153352"/>
                  <a:gd name="connsiteY4" fmla="*/ 100013 h 161925"/>
                  <a:gd name="connsiteX5" fmla="*/ 153352 w 153352"/>
                  <a:gd name="connsiteY5" fmla="*/ 61913 h 161925"/>
                  <a:gd name="connsiteX6" fmla="*/ 0 w 153352"/>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352" h="161925">
                    <a:moveTo>
                      <a:pt x="0" y="45720"/>
                    </a:moveTo>
                    <a:lnTo>
                      <a:pt x="89535" y="80963"/>
                    </a:lnTo>
                    <a:lnTo>
                      <a:pt x="0" y="114300"/>
                    </a:lnTo>
                    <a:lnTo>
                      <a:pt x="0" y="161925"/>
                    </a:lnTo>
                    <a:lnTo>
                      <a:pt x="153352" y="100013"/>
                    </a:lnTo>
                    <a:lnTo>
                      <a:pt x="153352" y="61913"/>
                    </a:lnTo>
                    <a:lnTo>
                      <a:pt x="0" y="0"/>
                    </a:lnTo>
                    <a:close/>
                  </a:path>
                </a:pathLst>
              </a:custGeom>
              <a:solidFill>
                <a:srgbClr val="008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Shape 35">
                <a:extLst>
                  <a:ext uri="{FF2B5EF4-FFF2-40B4-BE49-F238E27FC236}">
                    <a16:creationId xmlns:a16="http://schemas.microsoft.com/office/drawing/2014/main" id="{B0E08C52-CEF4-498A-A764-90E91F83D5C1}"/>
                  </a:ext>
                </a:extLst>
              </p:cNvPr>
              <p:cNvSpPr/>
              <p:nvPr/>
            </p:nvSpPr>
            <p:spPr>
              <a:xfrm>
                <a:off x="-3856945" y="13414051"/>
                <a:ext cx="157162" cy="186755"/>
              </a:xfrm>
              <a:custGeom>
                <a:avLst/>
                <a:gdLst>
                  <a:gd name="connsiteX0" fmla="*/ 82868 w 157162"/>
                  <a:gd name="connsiteY0" fmla="*/ 0 h 186755"/>
                  <a:gd name="connsiteX1" fmla="*/ 5715 w 157162"/>
                  <a:gd name="connsiteY1" fmla="*/ 59055 h 186755"/>
                  <a:gd name="connsiteX2" fmla="*/ 53340 w 157162"/>
                  <a:gd name="connsiteY2" fmla="*/ 59055 h 186755"/>
                  <a:gd name="connsiteX3" fmla="*/ 53340 w 157162"/>
                  <a:gd name="connsiteY3" fmla="*/ 58103 h 186755"/>
                  <a:gd name="connsiteX4" fmla="*/ 80010 w 157162"/>
                  <a:gd name="connsiteY4" fmla="*/ 36195 h 186755"/>
                  <a:gd name="connsiteX5" fmla="*/ 106680 w 157162"/>
                  <a:gd name="connsiteY5" fmla="*/ 64770 h 186755"/>
                  <a:gd name="connsiteX6" fmla="*/ 106680 w 157162"/>
                  <a:gd name="connsiteY6" fmla="*/ 73343 h 186755"/>
                  <a:gd name="connsiteX7" fmla="*/ 84773 w 157162"/>
                  <a:gd name="connsiteY7" fmla="*/ 73343 h 186755"/>
                  <a:gd name="connsiteX8" fmla="*/ 0 w 157162"/>
                  <a:gd name="connsiteY8" fmla="*/ 132398 h 186755"/>
                  <a:gd name="connsiteX9" fmla="*/ 0 w 157162"/>
                  <a:gd name="connsiteY9" fmla="*/ 134303 h 186755"/>
                  <a:gd name="connsiteX10" fmla="*/ 59055 w 157162"/>
                  <a:gd name="connsiteY10" fmla="*/ 186690 h 186755"/>
                  <a:gd name="connsiteX11" fmla="*/ 59055 w 157162"/>
                  <a:gd name="connsiteY11" fmla="*/ 186690 h 186755"/>
                  <a:gd name="connsiteX12" fmla="*/ 108585 w 157162"/>
                  <a:gd name="connsiteY12" fmla="*/ 162878 h 186755"/>
                  <a:gd name="connsiteX13" fmla="*/ 108585 w 157162"/>
                  <a:gd name="connsiteY13" fmla="*/ 183833 h 186755"/>
                  <a:gd name="connsiteX14" fmla="*/ 157163 w 157162"/>
                  <a:gd name="connsiteY14" fmla="*/ 183833 h 186755"/>
                  <a:gd name="connsiteX15" fmla="*/ 157163 w 157162"/>
                  <a:gd name="connsiteY15" fmla="*/ 63818 h 186755"/>
                  <a:gd name="connsiteX16" fmla="*/ 82868 w 157162"/>
                  <a:gd name="connsiteY16" fmla="*/ 0 h 186755"/>
                  <a:gd name="connsiteX17" fmla="*/ 72390 w 157162"/>
                  <a:gd name="connsiteY17" fmla="*/ 151448 h 186755"/>
                  <a:gd name="connsiteX18" fmla="*/ 47625 w 157162"/>
                  <a:gd name="connsiteY18" fmla="*/ 130492 h 186755"/>
                  <a:gd name="connsiteX19" fmla="*/ 47625 w 157162"/>
                  <a:gd name="connsiteY19" fmla="*/ 128588 h 186755"/>
                  <a:gd name="connsiteX20" fmla="*/ 84773 w 157162"/>
                  <a:gd name="connsiteY20" fmla="*/ 105728 h 186755"/>
                  <a:gd name="connsiteX21" fmla="*/ 104775 w 157162"/>
                  <a:gd name="connsiteY21" fmla="*/ 105728 h 186755"/>
                  <a:gd name="connsiteX22" fmla="*/ 104775 w 157162"/>
                  <a:gd name="connsiteY22" fmla="*/ 122873 h 186755"/>
                  <a:gd name="connsiteX23" fmla="*/ 104775 w 157162"/>
                  <a:gd name="connsiteY23" fmla="*/ 122873 h 186755"/>
                  <a:gd name="connsiteX24" fmla="*/ 72390 w 157162"/>
                  <a:gd name="connsiteY24" fmla="*/ 151448 h 18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7162" h="186755">
                    <a:moveTo>
                      <a:pt x="82868" y="0"/>
                    </a:moveTo>
                    <a:cubicBezTo>
                      <a:pt x="40005" y="0"/>
                      <a:pt x="8573" y="19050"/>
                      <a:pt x="5715" y="59055"/>
                    </a:cubicBezTo>
                    <a:lnTo>
                      <a:pt x="53340" y="59055"/>
                    </a:lnTo>
                    <a:lnTo>
                      <a:pt x="53340" y="58103"/>
                    </a:lnTo>
                    <a:cubicBezTo>
                      <a:pt x="54293" y="44768"/>
                      <a:pt x="66675" y="35243"/>
                      <a:pt x="80010" y="36195"/>
                    </a:cubicBezTo>
                    <a:cubicBezTo>
                      <a:pt x="98108" y="36195"/>
                      <a:pt x="106680" y="46672"/>
                      <a:pt x="106680" y="64770"/>
                    </a:cubicBezTo>
                    <a:lnTo>
                      <a:pt x="106680" y="73343"/>
                    </a:lnTo>
                    <a:lnTo>
                      <a:pt x="84773" y="73343"/>
                    </a:lnTo>
                    <a:cubicBezTo>
                      <a:pt x="38100" y="73343"/>
                      <a:pt x="0" y="87630"/>
                      <a:pt x="0" y="132398"/>
                    </a:cubicBezTo>
                    <a:lnTo>
                      <a:pt x="0" y="134303"/>
                    </a:lnTo>
                    <a:cubicBezTo>
                      <a:pt x="0" y="170498"/>
                      <a:pt x="26670" y="186690"/>
                      <a:pt x="59055" y="186690"/>
                    </a:cubicBezTo>
                    <a:lnTo>
                      <a:pt x="59055" y="186690"/>
                    </a:lnTo>
                    <a:cubicBezTo>
                      <a:pt x="79058" y="187642"/>
                      <a:pt x="97155" y="178117"/>
                      <a:pt x="108585" y="162878"/>
                    </a:cubicBezTo>
                    <a:lnTo>
                      <a:pt x="108585" y="183833"/>
                    </a:lnTo>
                    <a:lnTo>
                      <a:pt x="157163" y="183833"/>
                    </a:lnTo>
                    <a:lnTo>
                      <a:pt x="157163" y="63818"/>
                    </a:lnTo>
                    <a:cubicBezTo>
                      <a:pt x="156210" y="18097"/>
                      <a:pt x="124778" y="0"/>
                      <a:pt x="82868" y="0"/>
                    </a:cubicBezTo>
                    <a:close/>
                    <a:moveTo>
                      <a:pt x="72390" y="151448"/>
                    </a:moveTo>
                    <a:cubicBezTo>
                      <a:pt x="55245" y="151448"/>
                      <a:pt x="47625" y="142875"/>
                      <a:pt x="47625" y="130492"/>
                    </a:cubicBezTo>
                    <a:lnTo>
                      <a:pt x="47625" y="128588"/>
                    </a:lnTo>
                    <a:cubicBezTo>
                      <a:pt x="47625" y="112395"/>
                      <a:pt x="60008" y="105728"/>
                      <a:pt x="84773" y="105728"/>
                    </a:cubicBezTo>
                    <a:lnTo>
                      <a:pt x="104775" y="105728"/>
                    </a:lnTo>
                    <a:lnTo>
                      <a:pt x="104775" y="122873"/>
                    </a:lnTo>
                    <a:lnTo>
                      <a:pt x="104775" y="122873"/>
                    </a:lnTo>
                    <a:cubicBezTo>
                      <a:pt x="105728" y="141923"/>
                      <a:pt x="89535" y="151448"/>
                      <a:pt x="72390" y="151448"/>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2" name="Freeform: Shape 41">
                <a:extLst>
                  <a:ext uri="{FF2B5EF4-FFF2-40B4-BE49-F238E27FC236}">
                    <a16:creationId xmlns:a16="http://schemas.microsoft.com/office/drawing/2014/main" id="{81328CCB-67ED-48B0-9B4D-68A8D9CACBEE}"/>
                  </a:ext>
                </a:extLst>
              </p:cNvPr>
              <p:cNvSpPr/>
              <p:nvPr/>
            </p:nvSpPr>
            <p:spPr>
              <a:xfrm>
                <a:off x="-3672160" y="13414051"/>
                <a:ext cx="165734" cy="186690"/>
              </a:xfrm>
              <a:custGeom>
                <a:avLst/>
                <a:gdLst>
                  <a:gd name="connsiteX0" fmla="*/ 86678 w 165734"/>
                  <a:gd name="connsiteY0" fmla="*/ 149542 h 186690"/>
                  <a:gd name="connsiteX1" fmla="*/ 50483 w 165734"/>
                  <a:gd name="connsiteY1" fmla="*/ 97155 h 186690"/>
                  <a:gd name="connsiteX2" fmla="*/ 50483 w 165734"/>
                  <a:gd name="connsiteY2" fmla="*/ 91440 h 186690"/>
                  <a:gd name="connsiteX3" fmla="*/ 86678 w 165734"/>
                  <a:gd name="connsiteY3" fmla="*/ 39053 h 186690"/>
                  <a:gd name="connsiteX4" fmla="*/ 116205 w 165734"/>
                  <a:gd name="connsiteY4" fmla="*/ 67628 h 186690"/>
                  <a:gd name="connsiteX5" fmla="*/ 163830 w 165734"/>
                  <a:gd name="connsiteY5" fmla="*/ 67628 h 186690"/>
                  <a:gd name="connsiteX6" fmla="*/ 85725 w 165734"/>
                  <a:gd name="connsiteY6" fmla="*/ 0 h 186690"/>
                  <a:gd name="connsiteX7" fmla="*/ 0 w 165734"/>
                  <a:gd name="connsiteY7" fmla="*/ 93345 h 186690"/>
                  <a:gd name="connsiteX8" fmla="*/ 0 w 165734"/>
                  <a:gd name="connsiteY8" fmla="*/ 95250 h 186690"/>
                  <a:gd name="connsiteX9" fmla="*/ 85725 w 165734"/>
                  <a:gd name="connsiteY9" fmla="*/ 186690 h 186690"/>
                  <a:gd name="connsiteX10" fmla="*/ 85725 w 165734"/>
                  <a:gd name="connsiteY10" fmla="*/ 186690 h 186690"/>
                  <a:gd name="connsiteX11" fmla="*/ 165735 w 165734"/>
                  <a:gd name="connsiteY11" fmla="*/ 117158 h 186690"/>
                  <a:gd name="connsiteX12" fmla="*/ 120015 w 165734"/>
                  <a:gd name="connsiteY12" fmla="*/ 117158 h 186690"/>
                  <a:gd name="connsiteX13" fmla="*/ 86678 w 165734"/>
                  <a:gd name="connsiteY13" fmla="*/ 149542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734" h="186690">
                    <a:moveTo>
                      <a:pt x="86678" y="149542"/>
                    </a:moveTo>
                    <a:cubicBezTo>
                      <a:pt x="62865" y="149542"/>
                      <a:pt x="50483" y="133350"/>
                      <a:pt x="50483" y="97155"/>
                    </a:cubicBezTo>
                    <a:lnTo>
                      <a:pt x="50483" y="91440"/>
                    </a:lnTo>
                    <a:cubicBezTo>
                      <a:pt x="50483" y="56197"/>
                      <a:pt x="64770" y="39053"/>
                      <a:pt x="86678" y="39053"/>
                    </a:cubicBezTo>
                    <a:cubicBezTo>
                      <a:pt x="103823" y="39053"/>
                      <a:pt x="113348" y="50483"/>
                      <a:pt x="116205" y="67628"/>
                    </a:cubicBezTo>
                    <a:lnTo>
                      <a:pt x="163830" y="67628"/>
                    </a:lnTo>
                    <a:cubicBezTo>
                      <a:pt x="160020" y="20955"/>
                      <a:pt x="125730" y="0"/>
                      <a:pt x="85725" y="0"/>
                    </a:cubicBezTo>
                    <a:cubicBezTo>
                      <a:pt x="38100" y="0"/>
                      <a:pt x="0" y="32385"/>
                      <a:pt x="0" y="93345"/>
                    </a:cubicBezTo>
                    <a:lnTo>
                      <a:pt x="0" y="95250"/>
                    </a:lnTo>
                    <a:cubicBezTo>
                      <a:pt x="0" y="156210"/>
                      <a:pt x="36195" y="186690"/>
                      <a:pt x="85725" y="186690"/>
                    </a:cubicBezTo>
                    <a:lnTo>
                      <a:pt x="85725" y="186690"/>
                    </a:lnTo>
                    <a:cubicBezTo>
                      <a:pt x="134303" y="186690"/>
                      <a:pt x="161925" y="157163"/>
                      <a:pt x="165735" y="117158"/>
                    </a:cubicBezTo>
                    <a:lnTo>
                      <a:pt x="120015" y="117158"/>
                    </a:lnTo>
                    <a:cubicBezTo>
                      <a:pt x="116205" y="137160"/>
                      <a:pt x="103823" y="149542"/>
                      <a:pt x="86678" y="149542"/>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3" name="Freeform: Shape 42">
                <a:extLst>
                  <a:ext uri="{FF2B5EF4-FFF2-40B4-BE49-F238E27FC236}">
                    <a16:creationId xmlns:a16="http://schemas.microsoft.com/office/drawing/2014/main" id="{9FFCCF46-17A7-4013-96C0-2D8141E51036}"/>
                  </a:ext>
                </a:extLst>
              </p:cNvPr>
              <p:cNvSpPr/>
              <p:nvPr/>
            </p:nvSpPr>
            <p:spPr>
              <a:xfrm>
                <a:off x="-3486422" y="13414051"/>
                <a:ext cx="164782" cy="186690"/>
              </a:xfrm>
              <a:custGeom>
                <a:avLst/>
                <a:gdLst>
                  <a:gd name="connsiteX0" fmla="*/ 86677 w 164782"/>
                  <a:gd name="connsiteY0" fmla="*/ 149542 h 186690"/>
                  <a:gd name="connsiteX1" fmla="*/ 50482 w 164782"/>
                  <a:gd name="connsiteY1" fmla="*/ 97155 h 186690"/>
                  <a:gd name="connsiteX2" fmla="*/ 50482 w 164782"/>
                  <a:gd name="connsiteY2" fmla="*/ 91440 h 186690"/>
                  <a:gd name="connsiteX3" fmla="*/ 86677 w 164782"/>
                  <a:gd name="connsiteY3" fmla="*/ 39053 h 186690"/>
                  <a:gd name="connsiteX4" fmla="*/ 116205 w 164782"/>
                  <a:gd name="connsiteY4" fmla="*/ 67628 h 186690"/>
                  <a:gd name="connsiteX5" fmla="*/ 163830 w 164782"/>
                  <a:gd name="connsiteY5" fmla="*/ 67628 h 186690"/>
                  <a:gd name="connsiteX6" fmla="*/ 85725 w 164782"/>
                  <a:gd name="connsiteY6" fmla="*/ 0 h 186690"/>
                  <a:gd name="connsiteX7" fmla="*/ 0 w 164782"/>
                  <a:gd name="connsiteY7" fmla="*/ 93345 h 186690"/>
                  <a:gd name="connsiteX8" fmla="*/ 0 w 164782"/>
                  <a:gd name="connsiteY8" fmla="*/ 95250 h 186690"/>
                  <a:gd name="connsiteX9" fmla="*/ 85725 w 164782"/>
                  <a:gd name="connsiteY9" fmla="*/ 186690 h 186690"/>
                  <a:gd name="connsiteX10" fmla="*/ 85725 w 164782"/>
                  <a:gd name="connsiteY10" fmla="*/ 186690 h 186690"/>
                  <a:gd name="connsiteX11" fmla="*/ 164783 w 164782"/>
                  <a:gd name="connsiteY11" fmla="*/ 117158 h 186690"/>
                  <a:gd name="connsiteX12" fmla="*/ 120015 w 164782"/>
                  <a:gd name="connsiteY12" fmla="*/ 117158 h 186690"/>
                  <a:gd name="connsiteX13" fmla="*/ 86677 w 164782"/>
                  <a:gd name="connsiteY13" fmla="*/ 149542 h 18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782" h="186690">
                    <a:moveTo>
                      <a:pt x="86677" y="149542"/>
                    </a:moveTo>
                    <a:cubicBezTo>
                      <a:pt x="62865" y="149542"/>
                      <a:pt x="50482" y="133350"/>
                      <a:pt x="50482" y="97155"/>
                    </a:cubicBezTo>
                    <a:lnTo>
                      <a:pt x="50482" y="91440"/>
                    </a:lnTo>
                    <a:cubicBezTo>
                      <a:pt x="50482" y="56197"/>
                      <a:pt x="64770" y="39053"/>
                      <a:pt x="86677" y="39053"/>
                    </a:cubicBezTo>
                    <a:cubicBezTo>
                      <a:pt x="103822" y="39053"/>
                      <a:pt x="113347" y="50483"/>
                      <a:pt x="116205" y="67628"/>
                    </a:cubicBezTo>
                    <a:lnTo>
                      <a:pt x="163830" y="67628"/>
                    </a:lnTo>
                    <a:cubicBezTo>
                      <a:pt x="160020" y="20955"/>
                      <a:pt x="125730" y="0"/>
                      <a:pt x="85725" y="0"/>
                    </a:cubicBezTo>
                    <a:cubicBezTo>
                      <a:pt x="38100" y="0"/>
                      <a:pt x="0" y="32385"/>
                      <a:pt x="0" y="93345"/>
                    </a:cubicBezTo>
                    <a:lnTo>
                      <a:pt x="0" y="95250"/>
                    </a:lnTo>
                    <a:cubicBezTo>
                      <a:pt x="0" y="156210"/>
                      <a:pt x="36195" y="186690"/>
                      <a:pt x="85725" y="186690"/>
                    </a:cubicBezTo>
                    <a:lnTo>
                      <a:pt x="85725" y="186690"/>
                    </a:lnTo>
                    <a:cubicBezTo>
                      <a:pt x="134302" y="186690"/>
                      <a:pt x="161925" y="157163"/>
                      <a:pt x="164783" y="117158"/>
                    </a:cubicBezTo>
                    <a:lnTo>
                      <a:pt x="120015" y="117158"/>
                    </a:lnTo>
                    <a:cubicBezTo>
                      <a:pt x="117157" y="137160"/>
                      <a:pt x="103822" y="149542"/>
                      <a:pt x="86677" y="149542"/>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Freeform: Shape 45">
                <a:extLst>
                  <a:ext uri="{FF2B5EF4-FFF2-40B4-BE49-F238E27FC236}">
                    <a16:creationId xmlns:a16="http://schemas.microsoft.com/office/drawing/2014/main" id="{95EB869F-3280-4A8B-BC49-C66F3317031F}"/>
                  </a:ext>
                </a:extLst>
              </p:cNvPr>
              <p:cNvSpPr/>
              <p:nvPr/>
            </p:nvSpPr>
            <p:spPr>
              <a:xfrm>
                <a:off x="-3300684" y="13414051"/>
                <a:ext cx="167639" cy="187642"/>
              </a:xfrm>
              <a:custGeom>
                <a:avLst/>
                <a:gdLst>
                  <a:gd name="connsiteX0" fmla="*/ 88582 w 167639"/>
                  <a:gd name="connsiteY0" fmla="*/ 150495 h 187642"/>
                  <a:gd name="connsiteX1" fmla="*/ 51435 w 167639"/>
                  <a:gd name="connsiteY1" fmla="*/ 105728 h 187642"/>
                  <a:gd name="connsiteX2" fmla="*/ 167640 w 167639"/>
                  <a:gd name="connsiteY2" fmla="*/ 105728 h 187642"/>
                  <a:gd name="connsiteX3" fmla="*/ 167640 w 167639"/>
                  <a:gd name="connsiteY3" fmla="*/ 84773 h 187642"/>
                  <a:gd name="connsiteX4" fmla="*/ 85725 w 167639"/>
                  <a:gd name="connsiteY4" fmla="*/ 0 h 187642"/>
                  <a:gd name="connsiteX5" fmla="*/ 0 w 167639"/>
                  <a:gd name="connsiteY5" fmla="*/ 93345 h 187642"/>
                  <a:gd name="connsiteX6" fmla="*/ 0 w 167639"/>
                  <a:gd name="connsiteY6" fmla="*/ 97155 h 187642"/>
                  <a:gd name="connsiteX7" fmla="*/ 86677 w 167639"/>
                  <a:gd name="connsiteY7" fmla="*/ 187642 h 187642"/>
                  <a:gd name="connsiteX8" fmla="*/ 86677 w 167639"/>
                  <a:gd name="connsiteY8" fmla="*/ 187642 h 187642"/>
                  <a:gd name="connsiteX9" fmla="*/ 166688 w 167639"/>
                  <a:gd name="connsiteY9" fmla="*/ 127635 h 187642"/>
                  <a:gd name="connsiteX10" fmla="*/ 120015 w 167639"/>
                  <a:gd name="connsiteY10" fmla="*/ 127635 h 187642"/>
                  <a:gd name="connsiteX11" fmla="*/ 88582 w 167639"/>
                  <a:gd name="connsiteY11" fmla="*/ 150495 h 187642"/>
                  <a:gd name="connsiteX12" fmla="*/ 85725 w 167639"/>
                  <a:gd name="connsiteY12" fmla="*/ 34290 h 187642"/>
                  <a:gd name="connsiteX13" fmla="*/ 119063 w 167639"/>
                  <a:gd name="connsiteY13" fmla="*/ 72390 h 187642"/>
                  <a:gd name="connsiteX14" fmla="*/ 52388 w 167639"/>
                  <a:gd name="connsiteY14" fmla="*/ 72390 h 187642"/>
                  <a:gd name="connsiteX15" fmla="*/ 52388 w 167639"/>
                  <a:gd name="connsiteY15" fmla="*/ 72390 h 187642"/>
                  <a:gd name="connsiteX16" fmla="*/ 52388 w 167639"/>
                  <a:gd name="connsiteY16" fmla="*/ 72390 h 187642"/>
                  <a:gd name="connsiteX17" fmla="*/ 52388 w 167639"/>
                  <a:gd name="connsiteY17" fmla="*/ 72390 h 187642"/>
                  <a:gd name="connsiteX18" fmla="*/ 85725 w 167639"/>
                  <a:gd name="connsiteY18" fmla="*/ 34290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639" h="187642">
                    <a:moveTo>
                      <a:pt x="88582" y="150495"/>
                    </a:moveTo>
                    <a:cubicBezTo>
                      <a:pt x="66675" y="150495"/>
                      <a:pt x="53340" y="138113"/>
                      <a:pt x="51435" y="105728"/>
                    </a:cubicBezTo>
                    <a:lnTo>
                      <a:pt x="167640" y="105728"/>
                    </a:lnTo>
                    <a:lnTo>
                      <a:pt x="167640" y="84773"/>
                    </a:lnTo>
                    <a:cubicBezTo>
                      <a:pt x="167640" y="25718"/>
                      <a:pt x="130492" y="0"/>
                      <a:pt x="85725" y="0"/>
                    </a:cubicBezTo>
                    <a:cubicBezTo>
                      <a:pt x="37147" y="0"/>
                      <a:pt x="0" y="33338"/>
                      <a:pt x="0" y="93345"/>
                    </a:cubicBezTo>
                    <a:lnTo>
                      <a:pt x="0" y="97155"/>
                    </a:lnTo>
                    <a:cubicBezTo>
                      <a:pt x="0" y="157163"/>
                      <a:pt x="35242" y="187642"/>
                      <a:pt x="86677" y="187642"/>
                    </a:cubicBezTo>
                    <a:lnTo>
                      <a:pt x="86677" y="187642"/>
                    </a:lnTo>
                    <a:cubicBezTo>
                      <a:pt x="133350" y="187642"/>
                      <a:pt x="161925" y="161925"/>
                      <a:pt x="166688" y="127635"/>
                    </a:cubicBezTo>
                    <a:lnTo>
                      <a:pt x="120015" y="127635"/>
                    </a:lnTo>
                    <a:cubicBezTo>
                      <a:pt x="118110" y="141923"/>
                      <a:pt x="103823" y="152400"/>
                      <a:pt x="88582" y="150495"/>
                    </a:cubicBezTo>
                    <a:close/>
                    <a:moveTo>
                      <a:pt x="85725" y="34290"/>
                    </a:moveTo>
                    <a:cubicBezTo>
                      <a:pt x="105727" y="34290"/>
                      <a:pt x="118110" y="45720"/>
                      <a:pt x="119063" y="72390"/>
                    </a:cubicBezTo>
                    <a:lnTo>
                      <a:pt x="52388" y="72390"/>
                    </a:lnTo>
                    <a:lnTo>
                      <a:pt x="52388" y="72390"/>
                    </a:lnTo>
                    <a:lnTo>
                      <a:pt x="52388" y="72390"/>
                    </a:lnTo>
                    <a:lnTo>
                      <a:pt x="52388" y="72390"/>
                    </a:lnTo>
                    <a:cubicBezTo>
                      <a:pt x="56198" y="43815"/>
                      <a:pt x="70485" y="35243"/>
                      <a:pt x="85725" y="34290"/>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Freeform: Shape 49">
                <a:extLst>
                  <a:ext uri="{FF2B5EF4-FFF2-40B4-BE49-F238E27FC236}">
                    <a16:creationId xmlns:a16="http://schemas.microsoft.com/office/drawing/2014/main" id="{F948ADA8-EE14-4D9B-A312-E2458301EF2C}"/>
                  </a:ext>
                </a:extLst>
              </p:cNvPr>
              <p:cNvSpPr/>
              <p:nvPr/>
            </p:nvSpPr>
            <p:spPr>
              <a:xfrm>
                <a:off x="-3249250" y="13486442"/>
                <a:ext cx="952" cy="9525"/>
              </a:xfrm>
              <a:custGeom>
                <a:avLst/>
                <a:gdLst>
                  <a:gd name="connsiteX0" fmla="*/ 953 w 952"/>
                  <a:gd name="connsiteY0" fmla="*/ 0 h 9525"/>
                  <a:gd name="connsiteX1" fmla="*/ 953 w 952"/>
                  <a:gd name="connsiteY1" fmla="*/ 0 h 9525"/>
                  <a:gd name="connsiteX2" fmla="*/ 0 w 952"/>
                  <a:gd name="connsiteY2" fmla="*/ 0 h 9525"/>
                </a:gdLst>
                <a:ahLst/>
                <a:cxnLst>
                  <a:cxn ang="0">
                    <a:pos x="connsiteX0" y="connsiteY0"/>
                  </a:cxn>
                  <a:cxn ang="0">
                    <a:pos x="connsiteX1" y="connsiteY1"/>
                  </a:cxn>
                  <a:cxn ang="0">
                    <a:pos x="connsiteX2" y="connsiteY2"/>
                  </a:cxn>
                </a:cxnLst>
                <a:rect l="l" t="t" r="r" b="b"/>
                <a:pathLst>
                  <a:path w="952" h="9525">
                    <a:moveTo>
                      <a:pt x="953" y="0"/>
                    </a:moveTo>
                    <a:lnTo>
                      <a:pt x="953" y="0"/>
                    </a:lnTo>
                    <a:lnTo>
                      <a:pt x="0" y="0"/>
                    </a:lnTo>
                    <a:close/>
                  </a:path>
                </a:pathLst>
              </a:custGeom>
              <a:solidFill>
                <a:srgbClr val="008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Shape 50">
                <a:extLst>
                  <a:ext uri="{FF2B5EF4-FFF2-40B4-BE49-F238E27FC236}">
                    <a16:creationId xmlns:a16="http://schemas.microsoft.com/office/drawing/2014/main" id="{B6385D3B-8032-4095-AD69-4040F5A31E3E}"/>
                  </a:ext>
                </a:extLst>
              </p:cNvPr>
              <p:cNvSpPr/>
              <p:nvPr/>
            </p:nvSpPr>
            <p:spPr>
              <a:xfrm>
                <a:off x="-3101612" y="13413996"/>
                <a:ext cx="158114" cy="182935"/>
              </a:xfrm>
              <a:custGeom>
                <a:avLst/>
                <a:gdLst>
                  <a:gd name="connsiteX0" fmla="*/ 103822 w 158114"/>
                  <a:gd name="connsiteY0" fmla="*/ 55 h 182935"/>
                  <a:gd name="connsiteX1" fmla="*/ 49530 w 158114"/>
                  <a:gd name="connsiteY1" fmla="*/ 30535 h 182935"/>
                  <a:gd name="connsiteX2" fmla="*/ 49530 w 158114"/>
                  <a:gd name="connsiteY2" fmla="*/ 3865 h 182935"/>
                  <a:gd name="connsiteX3" fmla="*/ 0 w 158114"/>
                  <a:gd name="connsiteY3" fmla="*/ 3865 h 182935"/>
                  <a:gd name="connsiteX4" fmla="*/ 0 w 158114"/>
                  <a:gd name="connsiteY4" fmla="*/ 182935 h 182935"/>
                  <a:gd name="connsiteX5" fmla="*/ 49530 w 158114"/>
                  <a:gd name="connsiteY5" fmla="*/ 182935 h 182935"/>
                  <a:gd name="connsiteX6" fmla="*/ 49530 w 158114"/>
                  <a:gd name="connsiteY6" fmla="*/ 73398 h 182935"/>
                  <a:gd name="connsiteX7" fmla="*/ 49530 w 158114"/>
                  <a:gd name="connsiteY7" fmla="*/ 68635 h 182935"/>
                  <a:gd name="connsiteX8" fmla="*/ 80963 w 158114"/>
                  <a:gd name="connsiteY8" fmla="*/ 40060 h 182935"/>
                  <a:gd name="connsiteX9" fmla="*/ 107632 w 158114"/>
                  <a:gd name="connsiteY9" fmla="*/ 70540 h 182935"/>
                  <a:gd name="connsiteX10" fmla="*/ 107632 w 158114"/>
                  <a:gd name="connsiteY10" fmla="*/ 182935 h 182935"/>
                  <a:gd name="connsiteX11" fmla="*/ 158115 w 158114"/>
                  <a:gd name="connsiteY11" fmla="*/ 182935 h 182935"/>
                  <a:gd name="connsiteX12" fmla="*/ 158115 w 158114"/>
                  <a:gd name="connsiteY12" fmla="*/ 62920 h 182935"/>
                  <a:gd name="connsiteX13" fmla="*/ 103822 w 158114"/>
                  <a:gd name="connsiteY13" fmla="*/ 55 h 18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114" h="182935">
                    <a:moveTo>
                      <a:pt x="103822" y="55"/>
                    </a:moveTo>
                    <a:cubicBezTo>
                      <a:pt x="80963" y="-897"/>
                      <a:pt x="60007" y="10533"/>
                      <a:pt x="49530" y="30535"/>
                    </a:cubicBezTo>
                    <a:lnTo>
                      <a:pt x="49530" y="3865"/>
                    </a:lnTo>
                    <a:lnTo>
                      <a:pt x="0" y="3865"/>
                    </a:lnTo>
                    <a:lnTo>
                      <a:pt x="0" y="182935"/>
                    </a:lnTo>
                    <a:lnTo>
                      <a:pt x="49530" y="182935"/>
                    </a:lnTo>
                    <a:lnTo>
                      <a:pt x="49530" y="73398"/>
                    </a:lnTo>
                    <a:cubicBezTo>
                      <a:pt x="49530" y="71493"/>
                      <a:pt x="49530" y="70540"/>
                      <a:pt x="49530" y="68635"/>
                    </a:cubicBezTo>
                    <a:cubicBezTo>
                      <a:pt x="50482" y="52443"/>
                      <a:pt x="64770" y="39108"/>
                      <a:pt x="80963" y="40060"/>
                    </a:cubicBezTo>
                    <a:cubicBezTo>
                      <a:pt x="99060" y="40060"/>
                      <a:pt x="107632" y="49585"/>
                      <a:pt x="107632" y="70540"/>
                    </a:cubicBezTo>
                    <a:lnTo>
                      <a:pt x="107632" y="182935"/>
                    </a:lnTo>
                    <a:lnTo>
                      <a:pt x="158115" y="182935"/>
                    </a:lnTo>
                    <a:lnTo>
                      <a:pt x="158115" y="62920"/>
                    </a:lnTo>
                    <a:cubicBezTo>
                      <a:pt x="158115" y="19105"/>
                      <a:pt x="136207" y="55"/>
                      <a:pt x="103822" y="55"/>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7" name="Freeform: Shape 96">
                <a:extLst>
                  <a:ext uri="{FF2B5EF4-FFF2-40B4-BE49-F238E27FC236}">
                    <a16:creationId xmlns:a16="http://schemas.microsoft.com/office/drawing/2014/main" id="{3D79B514-FE44-407F-9B69-EF5464A57A1F}"/>
                  </a:ext>
                </a:extLst>
              </p:cNvPr>
              <p:cNvSpPr/>
              <p:nvPr/>
            </p:nvSpPr>
            <p:spPr>
              <a:xfrm>
                <a:off x="-2921590" y="13363569"/>
                <a:ext cx="106680" cy="236220"/>
              </a:xfrm>
              <a:custGeom>
                <a:avLst/>
                <a:gdLst>
                  <a:gd name="connsiteX0" fmla="*/ 71438 w 106680"/>
                  <a:gd name="connsiteY0" fmla="*/ 176212 h 236220"/>
                  <a:gd name="connsiteX1" fmla="*/ 71438 w 106680"/>
                  <a:gd name="connsiteY1" fmla="*/ 91440 h 236220"/>
                  <a:gd name="connsiteX2" fmla="*/ 105728 w 106680"/>
                  <a:gd name="connsiteY2" fmla="*/ 91440 h 236220"/>
                  <a:gd name="connsiteX3" fmla="*/ 105728 w 106680"/>
                  <a:gd name="connsiteY3" fmla="*/ 54292 h 236220"/>
                  <a:gd name="connsiteX4" fmla="*/ 71438 w 106680"/>
                  <a:gd name="connsiteY4" fmla="*/ 54292 h 236220"/>
                  <a:gd name="connsiteX5" fmla="*/ 71438 w 106680"/>
                  <a:gd name="connsiteY5" fmla="*/ 0 h 236220"/>
                  <a:gd name="connsiteX6" fmla="*/ 21908 w 106680"/>
                  <a:gd name="connsiteY6" fmla="*/ 20955 h 236220"/>
                  <a:gd name="connsiteX7" fmla="*/ 21908 w 106680"/>
                  <a:gd name="connsiteY7" fmla="*/ 54292 h 236220"/>
                  <a:gd name="connsiteX8" fmla="*/ 0 w 106680"/>
                  <a:gd name="connsiteY8" fmla="*/ 54292 h 236220"/>
                  <a:gd name="connsiteX9" fmla="*/ 0 w 106680"/>
                  <a:gd name="connsiteY9" fmla="*/ 91440 h 236220"/>
                  <a:gd name="connsiteX10" fmla="*/ 20955 w 106680"/>
                  <a:gd name="connsiteY10" fmla="*/ 91440 h 236220"/>
                  <a:gd name="connsiteX11" fmla="*/ 20955 w 106680"/>
                  <a:gd name="connsiteY11" fmla="*/ 181928 h 236220"/>
                  <a:gd name="connsiteX12" fmla="*/ 78105 w 106680"/>
                  <a:gd name="connsiteY12" fmla="*/ 236220 h 236220"/>
                  <a:gd name="connsiteX13" fmla="*/ 106680 w 106680"/>
                  <a:gd name="connsiteY13" fmla="*/ 232410 h 236220"/>
                  <a:gd name="connsiteX14" fmla="*/ 106680 w 106680"/>
                  <a:gd name="connsiteY14" fmla="*/ 193358 h 236220"/>
                  <a:gd name="connsiteX15" fmla="*/ 89535 w 106680"/>
                  <a:gd name="connsiteY15" fmla="*/ 196215 h 236220"/>
                  <a:gd name="connsiteX16" fmla="*/ 71438 w 106680"/>
                  <a:gd name="connsiteY16" fmla="*/ 176212 h 23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6680" h="236220">
                    <a:moveTo>
                      <a:pt x="71438" y="176212"/>
                    </a:moveTo>
                    <a:lnTo>
                      <a:pt x="71438" y="91440"/>
                    </a:lnTo>
                    <a:lnTo>
                      <a:pt x="105728" y="91440"/>
                    </a:lnTo>
                    <a:lnTo>
                      <a:pt x="105728" y="54292"/>
                    </a:lnTo>
                    <a:lnTo>
                      <a:pt x="71438" y="54292"/>
                    </a:lnTo>
                    <a:lnTo>
                      <a:pt x="71438" y="0"/>
                    </a:lnTo>
                    <a:lnTo>
                      <a:pt x="21908" y="20955"/>
                    </a:lnTo>
                    <a:lnTo>
                      <a:pt x="21908" y="54292"/>
                    </a:lnTo>
                    <a:lnTo>
                      <a:pt x="0" y="54292"/>
                    </a:lnTo>
                    <a:lnTo>
                      <a:pt x="0" y="91440"/>
                    </a:lnTo>
                    <a:lnTo>
                      <a:pt x="20955" y="91440"/>
                    </a:lnTo>
                    <a:lnTo>
                      <a:pt x="20955" y="181928"/>
                    </a:lnTo>
                    <a:cubicBezTo>
                      <a:pt x="20955" y="218123"/>
                      <a:pt x="39053" y="236220"/>
                      <a:pt x="78105" y="236220"/>
                    </a:cubicBezTo>
                    <a:cubicBezTo>
                      <a:pt x="87630" y="236220"/>
                      <a:pt x="97155" y="235267"/>
                      <a:pt x="106680" y="232410"/>
                    </a:cubicBezTo>
                    <a:lnTo>
                      <a:pt x="106680" y="193358"/>
                    </a:lnTo>
                    <a:cubicBezTo>
                      <a:pt x="100965" y="195262"/>
                      <a:pt x="95250" y="196215"/>
                      <a:pt x="89535" y="196215"/>
                    </a:cubicBezTo>
                    <a:cubicBezTo>
                      <a:pt x="78105" y="196215"/>
                      <a:pt x="71438" y="189548"/>
                      <a:pt x="71438" y="176212"/>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98" name="Freeform: Shape 97">
                <a:extLst>
                  <a:ext uri="{FF2B5EF4-FFF2-40B4-BE49-F238E27FC236}">
                    <a16:creationId xmlns:a16="http://schemas.microsoft.com/office/drawing/2014/main" id="{96C6FD57-5E8B-4B44-9818-5A7F691C214D}"/>
                  </a:ext>
                </a:extLst>
              </p:cNvPr>
              <p:cNvSpPr/>
              <p:nvPr/>
            </p:nvSpPr>
            <p:spPr>
              <a:xfrm>
                <a:off x="-2785382" y="13417861"/>
                <a:ext cx="159067" cy="182935"/>
              </a:xfrm>
              <a:custGeom>
                <a:avLst/>
                <a:gdLst>
                  <a:gd name="connsiteX0" fmla="*/ 107633 w 159067"/>
                  <a:gd name="connsiteY0" fmla="*/ 111443 h 182935"/>
                  <a:gd name="connsiteX1" fmla="*/ 107633 w 159067"/>
                  <a:gd name="connsiteY1" fmla="*/ 116205 h 182935"/>
                  <a:gd name="connsiteX2" fmla="*/ 76200 w 159067"/>
                  <a:gd name="connsiteY2" fmla="*/ 144780 h 182935"/>
                  <a:gd name="connsiteX3" fmla="*/ 50483 w 159067"/>
                  <a:gd name="connsiteY3" fmla="*/ 114300 h 182935"/>
                  <a:gd name="connsiteX4" fmla="*/ 50483 w 159067"/>
                  <a:gd name="connsiteY4" fmla="*/ 0 h 182935"/>
                  <a:gd name="connsiteX5" fmla="*/ 0 w 159067"/>
                  <a:gd name="connsiteY5" fmla="*/ 0 h 182935"/>
                  <a:gd name="connsiteX6" fmla="*/ 0 w 159067"/>
                  <a:gd name="connsiteY6" fmla="*/ 120968 h 182935"/>
                  <a:gd name="connsiteX7" fmla="*/ 56198 w 159067"/>
                  <a:gd name="connsiteY7" fmla="*/ 182880 h 182935"/>
                  <a:gd name="connsiteX8" fmla="*/ 108585 w 159067"/>
                  <a:gd name="connsiteY8" fmla="*/ 152400 h 182935"/>
                  <a:gd name="connsiteX9" fmla="*/ 108585 w 159067"/>
                  <a:gd name="connsiteY9" fmla="*/ 179070 h 182935"/>
                  <a:gd name="connsiteX10" fmla="*/ 159067 w 159067"/>
                  <a:gd name="connsiteY10" fmla="*/ 179070 h 182935"/>
                  <a:gd name="connsiteX11" fmla="*/ 159067 w 159067"/>
                  <a:gd name="connsiteY11" fmla="*/ 0 h 182935"/>
                  <a:gd name="connsiteX12" fmla="*/ 108585 w 159067"/>
                  <a:gd name="connsiteY12" fmla="*/ 0 h 182935"/>
                  <a:gd name="connsiteX13" fmla="*/ 107633 w 159067"/>
                  <a:gd name="connsiteY13" fmla="*/ 111443 h 182935"/>
                  <a:gd name="connsiteX14" fmla="*/ 107633 w 159067"/>
                  <a:gd name="connsiteY14" fmla="*/ 111443 h 18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067" h="182935">
                    <a:moveTo>
                      <a:pt x="107633" y="111443"/>
                    </a:moveTo>
                    <a:cubicBezTo>
                      <a:pt x="107633" y="113348"/>
                      <a:pt x="107633" y="114300"/>
                      <a:pt x="107633" y="116205"/>
                    </a:cubicBezTo>
                    <a:cubicBezTo>
                      <a:pt x="106680" y="132398"/>
                      <a:pt x="92392" y="145733"/>
                      <a:pt x="76200" y="144780"/>
                    </a:cubicBezTo>
                    <a:cubicBezTo>
                      <a:pt x="58102" y="144780"/>
                      <a:pt x="50483" y="135255"/>
                      <a:pt x="50483" y="114300"/>
                    </a:cubicBezTo>
                    <a:lnTo>
                      <a:pt x="50483" y="0"/>
                    </a:lnTo>
                    <a:lnTo>
                      <a:pt x="0" y="0"/>
                    </a:lnTo>
                    <a:lnTo>
                      <a:pt x="0" y="120968"/>
                    </a:lnTo>
                    <a:cubicBezTo>
                      <a:pt x="0" y="162878"/>
                      <a:pt x="23813" y="182880"/>
                      <a:pt x="56198" y="182880"/>
                    </a:cubicBezTo>
                    <a:cubicBezTo>
                      <a:pt x="78105" y="183833"/>
                      <a:pt x="98108" y="172403"/>
                      <a:pt x="108585" y="152400"/>
                    </a:cubicBezTo>
                    <a:lnTo>
                      <a:pt x="108585" y="179070"/>
                    </a:lnTo>
                    <a:lnTo>
                      <a:pt x="159067" y="179070"/>
                    </a:lnTo>
                    <a:lnTo>
                      <a:pt x="159067" y="0"/>
                    </a:lnTo>
                    <a:lnTo>
                      <a:pt x="108585" y="0"/>
                    </a:lnTo>
                    <a:lnTo>
                      <a:pt x="107633" y="111443"/>
                    </a:lnTo>
                    <a:lnTo>
                      <a:pt x="107633" y="111443"/>
                    </a:ln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5" name="Freeform: Shape 104">
                <a:extLst>
                  <a:ext uri="{FF2B5EF4-FFF2-40B4-BE49-F238E27FC236}">
                    <a16:creationId xmlns:a16="http://schemas.microsoft.com/office/drawing/2014/main" id="{06886CF6-A74A-4776-9900-FDE185D0D6AF}"/>
                  </a:ext>
                </a:extLst>
              </p:cNvPr>
              <p:cNvSpPr/>
              <p:nvPr/>
            </p:nvSpPr>
            <p:spPr>
              <a:xfrm>
                <a:off x="-2590120" y="13414051"/>
                <a:ext cx="103822" cy="181927"/>
              </a:xfrm>
              <a:custGeom>
                <a:avLst/>
                <a:gdLst>
                  <a:gd name="connsiteX0" fmla="*/ 49530 w 103822"/>
                  <a:gd name="connsiteY0" fmla="*/ 36195 h 181927"/>
                  <a:gd name="connsiteX1" fmla="*/ 49530 w 103822"/>
                  <a:gd name="connsiteY1" fmla="*/ 2858 h 181927"/>
                  <a:gd name="connsiteX2" fmla="*/ 0 w 103822"/>
                  <a:gd name="connsiteY2" fmla="*/ 2858 h 181927"/>
                  <a:gd name="connsiteX3" fmla="*/ 0 w 103822"/>
                  <a:gd name="connsiteY3" fmla="*/ 181928 h 181927"/>
                  <a:gd name="connsiteX4" fmla="*/ 49530 w 103822"/>
                  <a:gd name="connsiteY4" fmla="*/ 181928 h 181927"/>
                  <a:gd name="connsiteX5" fmla="*/ 49530 w 103822"/>
                  <a:gd name="connsiteY5" fmla="*/ 89535 h 181927"/>
                  <a:gd name="connsiteX6" fmla="*/ 103822 w 103822"/>
                  <a:gd name="connsiteY6" fmla="*/ 49530 h 181927"/>
                  <a:gd name="connsiteX7" fmla="*/ 103822 w 103822"/>
                  <a:gd name="connsiteY7" fmla="*/ 0 h 181927"/>
                  <a:gd name="connsiteX8" fmla="*/ 49530 w 103822"/>
                  <a:gd name="connsiteY8" fmla="*/ 3619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822" h="181927">
                    <a:moveTo>
                      <a:pt x="49530" y="36195"/>
                    </a:moveTo>
                    <a:lnTo>
                      <a:pt x="49530" y="2858"/>
                    </a:lnTo>
                    <a:lnTo>
                      <a:pt x="0" y="2858"/>
                    </a:lnTo>
                    <a:lnTo>
                      <a:pt x="0" y="181928"/>
                    </a:lnTo>
                    <a:lnTo>
                      <a:pt x="49530" y="181928"/>
                    </a:lnTo>
                    <a:lnTo>
                      <a:pt x="49530" y="89535"/>
                    </a:lnTo>
                    <a:cubicBezTo>
                      <a:pt x="49530" y="60008"/>
                      <a:pt x="69533" y="49530"/>
                      <a:pt x="103822" y="49530"/>
                    </a:cubicBezTo>
                    <a:lnTo>
                      <a:pt x="103822" y="0"/>
                    </a:lnTo>
                    <a:cubicBezTo>
                      <a:pt x="79058" y="0"/>
                      <a:pt x="57150" y="14288"/>
                      <a:pt x="49530" y="36195"/>
                    </a:cubicBez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6" name="Freeform: Shape 105">
                <a:extLst>
                  <a:ext uri="{FF2B5EF4-FFF2-40B4-BE49-F238E27FC236}">
                    <a16:creationId xmlns:a16="http://schemas.microsoft.com/office/drawing/2014/main" id="{22B45FFC-F3A5-425D-B6C9-E0C6ACD10E12}"/>
                  </a:ext>
                </a:extLst>
              </p:cNvPr>
              <p:cNvSpPr/>
              <p:nvPr/>
            </p:nvSpPr>
            <p:spPr>
              <a:xfrm>
                <a:off x="-2471057" y="13414051"/>
                <a:ext cx="167640" cy="187642"/>
              </a:xfrm>
              <a:custGeom>
                <a:avLst/>
                <a:gdLst>
                  <a:gd name="connsiteX0" fmla="*/ 167640 w 167640"/>
                  <a:gd name="connsiteY0" fmla="*/ 83820 h 187642"/>
                  <a:gd name="connsiteX1" fmla="*/ 85725 w 167640"/>
                  <a:gd name="connsiteY1" fmla="*/ 0 h 187642"/>
                  <a:gd name="connsiteX2" fmla="*/ 0 w 167640"/>
                  <a:gd name="connsiteY2" fmla="*/ 93345 h 187642"/>
                  <a:gd name="connsiteX3" fmla="*/ 0 w 167640"/>
                  <a:gd name="connsiteY3" fmla="*/ 97155 h 187642"/>
                  <a:gd name="connsiteX4" fmla="*/ 86678 w 167640"/>
                  <a:gd name="connsiteY4" fmla="*/ 187642 h 187642"/>
                  <a:gd name="connsiteX5" fmla="*/ 86678 w 167640"/>
                  <a:gd name="connsiteY5" fmla="*/ 187642 h 187642"/>
                  <a:gd name="connsiteX6" fmla="*/ 166688 w 167640"/>
                  <a:gd name="connsiteY6" fmla="*/ 127635 h 187642"/>
                  <a:gd name="connsiteX7" fmla="*/ 120015 w 167640"/>
                  <a:gd name="connsiteY7" fmla="*/ 127635 h 187642"/>
                  <a:gd name="connsiteX8" fmla="*/ 86678 w 167640"/>
                  <a:gd name="connsiteY8" fmla="*/ 151448 h 187642"/>
                  <a:gd name="connsiteX9" fmla="*/ 49530 w 167640"/>
                  <a:gd name="connsiteY9" fmla="*/ 106680 h 187642"/>
                  <a:gd name="connsiteX10" fmla="*/ 165735 w 167640"/>
                  <a:gd name="connsiteY10" fmla="*/ 106680 h 187642"/>
                  <a:gd name="connsiteX11" fmla="*/ 165735 w 167640"/>
                  <a:gd name="connsiteY11" fmla="*/ 83820 h 187642"/>
                  <a:gd name="connsiteX12" fmla="*/ 167640 w 167640"/>
                  <a:gd name="connsiteY12" fmla="*/ 83820 h 187642"/>
                  <a:gd name="connsiteX13" fmla="*/ 51435 w 167640"/>
                  <a:gd name="connsiteY13" fmla="*/ 72390 h 187642"/>
                  <a:gd name="connsiteX14" fmla="*/ 51435 w 167640"/>
                  <a:gd name="connsiteY14" fmla="*/ 72390 h 187642"/>
                  <a:gd name="connsiteX15" fmla="*/ 51435 w 167640"/>
                  <a:gd name="connsiteY15" fmla="*/ 72390 h 187642"/>
                  <a:gd name="connsiteX16" fmla="*/ 85725 w 167640"/>
                  <a:gd name="connsiteY16" fmla="*/ 34290 h 187642"/>
                  <a:gd name="connsiteX17" fmla="*/ 119063 w 167640"/>
                  <a:gd name="connsiteY17" fmla="*/ 72390 h 187642"/>
                  <a:gd name="connsiteX18" fmla="*/ 51435 w 167640"/>
                  <a:gd name="connsiteY18" fmla="*/ 72390 h 187642"/>
                  <a:gd name="connsiteX19" fmla="*/ 51435 w 167640"/>
                  <a:gd name="connsiteY19" fmla="*/ 72390 h 18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7640" h="187642">
                    <a:moveTo>
                      <a:pt x="167640" y="83820"/>
                    </a:moveTo>
                    <a:cubicBezTo>
                      <a:pt x="167640" y="24765"/>
                      <a:pt x="130492" y="0"/>
                      <a:pt x="85725" y="0"/>
                    </a:cubicBezTo>
                    <a:cubicBezTo>
                      <a:pt x="37147" y="0"/>
                      <a:pt x="0" y="33338"/>
                      <a:pt x="0" y="93345"/>
                    </a:cubicBezTo>
                    <a:lnTo>
                      <a:pt x="0" y="97155"/>
                    </a:lnTo>
                    <a:cubicBezTo>
                      <a:pt x="0" y="157163"/>
                      <a:pt x="35242" y="187642"/>
                      <a:pt x="86678" y="187642"/>
                    </a:cubicBezTo>
                    <a:lnTo>
                      <a:pt x="86678" y="187642"/>
                    </a:lnTo>
                    <a:cubicBezTo>
                      <a:pt x="133350" y="187642"/>
                      <a:pt x="160972" y="161925"/>
                      <a:pt x="166688" y="127635"/>
                    </a:cubicBezTo>
                    <a:lnTo>
                      <a:pt x="120015" y="127635"/>
                    </a:lnTo>
                    <a:cubicBezTo>
                      <a:pt x="116205" y="142875"/>
                      <a:pt x="101917" y="152400"/>
                      <a:pt x="86678" y="151448"/>
                    </a:cubicBezTo>
                    <a:cubicBezTo>
                      <a:pt x="64770" y="151448"/>
                      <a:pt x="51435" y="139065"/>
                      <a:pt x="49530" y="106680"/>
                    </a:cubicBezTo>
                    <a:lnTo>
                      <a:pt x="165735" y="106680"/>
                    </a:lnTo>
                    <a:lnTo>
                      <a:pt x="165735" y="83820"/>
                    </a:lnTo>
                    <a:lnTo>
                      <a:pt x="167640" y="83820"/>
                    </a:lnTo>
                    <a:close/>
                    <a:moveTo>
                      <a:pt x="51435" y="72390"/>
                    </a:moveTo>
                    <a:lnTo>
                      <a:pt x="51435" y="72390"/>
                    </a:lnTo>
                    <a:lnTo>
                      <a:pt x="51435" y="72390"/>
                    </a:lnTo>
                    <a:cubicBezTo>
                      <a:pt x="55245" y="42863"/>
                      <a:pt x="69533" y="34290"/>
                      <a:pt x="85725" y="34290"/>
                    </a:cubicBezTo>
                    <a:cubicBezTo>
                      <a:pt x="105728" y="34290"/>
                      <a:pt x="118110" y="45720"/>
                      <a:pt x="119063" y="72390"/>
                    </a:cubicBezTo>
                    <a:lnTo>
                      <a:pt x="51435" y="72390"/>
                    </a:lnTo>
                    <a:lnTo>
                      <a:pt x="51435" y="72390"/>
                    </a:lnTo>
                    <a:close/>
                  </a:path>
                </a:pathLst>
              </a:custGeom>
              <a:solidFill>
                <a:srgbClr val="000000"/>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08" name="Freeform: Shape 107">
                <a:extLst>
                  <a:ext uri="{FF2B5EF4-FFF2-40B4-BE49-F238E27FC236}">
                    <a16:creationId xmlns:a16="http://schemas.microsoft.com/office/drawing/2014/main" id="{7F1CD64E-C334-454B-8A38-9E8EF495574E}"/>
                  </a:ext>
                </a:extLst>
              </p:cNvPr>
              <p:cNvSpPr/>
              <p:nvPr/>
            </p:nvSpPr>
            <p:spPr>
              <a:xfrm>
                <a:off x="-2419622" y="13486442"/>
                <a:ext cx="9525" cy="9525"/>
              </a:xfrm>
              <a:custGeom>
                <a:avLst/>
                <a:gdLst>
                  <a:gd name="connsiteX0" fmla="*/ 0 w 9525"/>
                  <a:gd name="connsiteY0" fmla="*/ 0 h 9525"/>
                  <a:gd name="connsiteX1" fmla="*/ 0 w 9525"/>
                  <a:gd name="connsiteY1" fmla="*/ 0 h 9525"/>
                  <a:gd name="connsiteX2" fmla="*/ 0 w 9525"/>
                  <a:gd name="connsiteY2" fmla="*/ 0 h 9525"/>
                  <a:gd name="connsiteX3" fmla="*/ 0 w 9525"/>
                  <a:gd name="connsiteY3" fmla="*/ 0 h 9525"/>
                </a:gdLst>
                <a:ahLst/>
                <a:cxnLst>
                  <a:cxn ang="0">
                    <a:pos x="connsiteX0" y="connsiteY0"/>
                  </a:cxn>
                  <a:cxn ang="0">
                    <a:pos x="connsiteX1" y="connsiteY1"/>
                  </a:cxn>
                  <a:cxn ang="0">
                    <a:pos x="connsiteX2" y="connsiteY2"/>
                  </a:cxn>
                  <a:cxn ang="0">
                    <a:pos x="connsiteX3" y="connsiteY3"/>
                  </a:cxn>
                </a:cxnLst>
                <a:rect l="l" t="t" r="r" b="b"/>
                <a:pathLst>
                  <a:path w="9525" h="9525">
                    <a:moveTo>
                      <a:pt x="0" y="0"/>
                    </a:moveTo>
                    <a:lnTo>
                      <a:pt x="0" y="0"/>
                    </a:lnTo>
                    <a:lnTo>
                      <a:pt x="0" y="0"/>
                    </a:lnTo>
                    <a:lnTo>
                      <a:pt x="0" y="0"/>
                    </a:lnTo>
                    <a:close/>
                  </a:path>
                </a:pathLst>
              </a:custGeom>
              <a:solidFill>
                <a:srgbClr val="008FFF"/>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110" name="Graphic 109">
              <a:extLst>
                <a:ext uri="{FF2B5EF4-FFF2-40B4-BE49-F238E27FC236}">
                  <a16:creationId xmlns:a16="http://schemas.microsoft.com/office/drawing/2014/main" id="{FFE108BC-CB92-4AEC-91AB-DE5B885CF8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8662" y="12755681"/>
              <a:ext cx="927942" cy="221440"/>
            </a:xfrm>
            <a:prstGeom prst="rect">
              <a:avLst/>
            </a:prstGeom>
          </p:spPr>
        </p:pic>
        <p:pic>
          <p:nvPicPr>
            <p:cNvPr id="125" name="Picture 124" descr="A close up of a sign&#10;&#10;Description automatically generated">
              <a:extLst>
                <a:ext uri="{FF2B5EF4-FFF2-40B4-BE49-F238E27FC236}">
                  <a16:creationId xmlns:a16="http://schemas.microsoft.com/office/drawing/2014/main" id="{AA5702C1-CEE5-4D15-971F-388D3F9AC51F}"/>
                </a:ext>
              </a:extLst>
            </p:cNvPr>
            <p:cNvPicPr>
              <a:picLocks noChangeAspect="1"/>
            </p:cNvPicPr>
            <p:nvPr/>
          </p:nvPicPr>
          <p:blipFill>
            <a:blip r:embed="rId6"/>
            <a:stretch>
              <a:fillRect/>
            </a:stretch>
          </p:blipFill>
          <p:spPr>
            <a:xfrm>
              <a:off x="2897284" y="12704882"/>
              <a:ext cx="821284" cy="336335"/>
            </a:xfrm>
            <a:prstGeom prst="rect">
              <a:avLst/>
            </a:prstGeom>
          </p:spPr>
        </p:pic>
        <p:pic>
          <p:nvPicPr>
            <p:cNvPr id="1028" name="Picture 4" descr="See the source image">
              <a:extLst>
                <a:ext uri="{FF2B5EF4-FFF2-40B4-BE49-F238E27FC236}">
                  <a16:creationId xmlns:a16="http://schemas.microsoft.com/office/drawing/2014/main" id="{2F30C477-E39C-4B2A-A9B1-5BB42268A6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5372" y="12719216"/>
              <a:ext cx="830793" cy="2718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D56EDE77-66D8-4E27-9705-E1C455E30A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7541" y="12764420"/>
              <a:ext cx="984197" cy="230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C6319511-E509-4B06-A4D3-6747513C76B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31566" y="12610393"/>
              <a:ext cx="691346" cy="51201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See the source image">
            <a:extLst>
              <a:ext uri="{FF2B5EF4-FFF2-40B4-BE49-F238E27FC236}">
                <a16:creationId xmlns:a16="http://schemas.microsoft.com/office/drawing/2014/main" id="{7F75B34B-A0B4-4434-B891-2780C27B2F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038" y="13545102"/>
            <a:ext cx="359773" cy="40217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e the source image">
            <a:extLst>
              <a:ext uri="{FF2B5EF4-FFF2-40B4-BE49-F238E27FC236}">
                <a16:creationId xmlns:a16="http://schemas.microsoft.com/office/drawing/2014/main" id="{6ECB8081-3D58-4822-BE57-A3B4C201AB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2899" y="13671420"/>
            <a:ext cx="882084" cy="14953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ee the source image">
            <a:extLst>
              <a:ext uri="{FF2B5EF4-FFF2-40B4-BE49-F238E27FC236}">
                <a16:creationId xmlns:a16="http://schemas.microsoft.com/office/drawing/2014/main" id="{4F20E575-2126-4345-BEF7-D0F0BFBC26A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4237" t="34460" r="4113" b="42087"/>
          <a:stretch/>
        </p:blipFill>
        <p:spPr bwMode="auto">
          <a:xfrm>
            <a:off x="2841289" y="13577930"/>
            <a:ext cx="942778" cy="2412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ee the source image">
            <a:extLst>
              <a:ext uri="{FF2B5EF4-FFF2-40B4-BE49-F238E27FC236}">
                <a16:creationId xmlns:a16="http://schemas.microsoft.com/office/drawing/2014/main" id="{0681ED28-F763-4E20-811B-59CECA61242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4415" y="13625560"/>
            <a:ext cx="603267" cy="24125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See the source image">
            <a:extLst>
              <a:ext uri="{FF2B5EF4-FFF2-40B4-BE49-F238E27FC236}">
                <a16:creationId xmlns:a16="http://schemas.microsoft.com/office/drawing/2014/main" id="{D2796951-B07F-4C3B-9E54-69465075142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3734" y="13645825"/>
            <a:ext cx="857734" cy="17024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ee the source image">
            <a:extLst>
              <a:ext uri="{FF2B5EF4-FFF2-40B4-BE49-F238E27FC236}">
                <a16:creationId xmlns:a16="http://schemas.microsoft.com/office/drawing/2014/main" id="{9E1D5FEA-BFA9-4CE4-8186-2F5D6C0D0EC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13207" y="13553050"/>
            <a:ext cx="928064" cy="355796"/>
          </a:xfrm>
          <a:prstGeom prst="rect">
            <a:avLst/>
          </a:prstGeom>
          <a:noFill/>
          <a:extLst>
            <a:ext uri="{909E8E84-426E-40DD-AFC4-6F175D3DCCD1}">
              <a14:hiddenFill xmlns:a14="http://schemas.microsoft.com/office/drawing/2010/main">
                <a:solidFill>
                  <a:srgbClr val="FFFFFF"/>
                </a:solidFill>
              </a14:hiddenFill>
            </a:ext>
          </a:extLst>
        </p:spPr>
      </p:pic>
      <p:grpSp>
        <p:nvGrpSpPr>
          <p:cNvPr id="145" name="Group 144">
            <a:extLst>
              <a:ext uri="{FF2B5EF4-FFF2-40B4-BE49-F238E27FC236}">
                <a16:creationId xmlns:a16="http://schemas.microsoft.com/office/drawing/2014/main" id="{8EEC6478-322B-412E-BCDF-2F999576906A}"/>
              </a:ext>
            </a:extLst>
          </p:cNvPr>
          <p:cNvGrpSpPr/>
          <p:nvPr/>
        </p:nvGrpSpPr>
        <p:grpSpPr>
          <a:xfrm>
            <a:off x="437368" y="14369970"/>
            <a:ext cx="6695263" cy="505020"/>
            <a:chOff x="437368" y="14293770"/>
            <a:chExt cx="6695263" cy="505020"/>
          </a:xfrm>
        </p:grpSpPr>
        <p:pic>
          <p:nvPicPr>
            <p:cNvPr id="1046" name="Picture 22" descr="See the source image">
              <a:extLst>
                <a:ext uri="{FF2B5EF4-FFF2-40B4-BE49-F238E27FC236}">
                  <a16:creationId xmlns:a16="http://schemas.microsoft.com/office/drawing/2014/main" id="{DE378C39-580F-4DD5-AE86-4D7556DE36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368" y="14395810"/>
              <a:ext cx="813144" cy="30094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ee the source image">
              <a:extLst>
                <a:ext uri="{FF2B5EF4-FFF2-40B4-BE49-F238E27FC236}">
                  <a16:creationId xmlns:a16="http://schemas.microsoft.com/office/drawing/2014/main" id="{D77D6B96-A444-4E2F-A2D9-36A35D3A819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57187" y="14401994"/>
              <a:ext cx="628778" cy="288575"/>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See the source image">
              <a:extLst>
                <a:ext uri="{FF2B5EF4-FFF2-40B4-BE49-F238E27FC236}">
                  <a16:creationId xmlns:a16="http://schemas.microsoft.com/office/drawing/2014/main" id="{8F83011C-2BC7-4ACD-8C77-ABE961CB39E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69957" y="14395810"/>
              <a:ext cx="658656" cy="30094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See the source image">
              <a:extLst>
                <a:ext uri="{FF2B5EF4-FFF2-40B4-BE49-F238E27FC236}">
                  <a16:creationId xmlns:a16="http://schemas.microsoft.com/office/drawing/2014/main" id="{3AD4F81A-DCC0-4D70-BF65-D4841FDBDF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318669" y="14325037"/>
              <a:ext cx="442486" cy="442486"/>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ee the source image">
              <a:extLst>
                <a:ext uri="{FF2B5EF4-FFF2-40B4-BE49-F238E27FC236}">
                  <a16:creationId xmlns:a16="http://schemas.microsoft.com/office/drawing/2014/main" id="{1C569052-6F76-438C-8A00-CF8EAC58724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373513" y="14478847"/>
              <a:ext cx="756361" cy="134866"/>
            </a:xfrm>
            <a:prstGeom prst="rect">
              <a:avLst/>
            </a:prstGeom>
            <a:noFill/>
            <a:extLst>
              <a:ext uri="{909E8E84-426E-40DD-AFC4-6F175D3DCCD1}">
                <a14:hiddenFill xmlns:a14="http://schemas.microsoft.com/office/drawing/2010/main">
                  <a:solidFill>
                    <a:srgbClr val="FFFFFF"/>
                  </a:solidFill>
                </a14:hiddenFill>
              </a:ext>
            </a:extLst>
          </p:spPr>
        </p:pic>
        <p:pic>
          <p:nvPicPr>
            <p:cNvPr id="504" name="Picture 34" descr="See the source image">
              <a:extLst>
                <a:ext uri="{FF2B5EF4-FFF2-40B4-BE49-F238E27FC236}">
                  <a16:creationId xmlns:a16="http://schemas.microsoft.com/office/drawing/2014/main" id="{EA8EC0D0-A8A7-4A5F-B960-BEA95957953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21850" y="14293770"/>
              <a:ext cx="310781" cy="50502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1030" descr="A screen shot of a computer&#10;&#10;Description automatically generated">
            <a:extLst>
              <a:ext uri="{FF2B5EF4-FFF2-40B4-BE49-F238E27FC236}">
                <a16:creationId xmlns:a16="http://schemas.microsoft.com/office/drawing/2014/main" id="{6A10A16C-3426-4CA0-8EE9-E185D5A98065}"/>
              </a:ext>
            </a:extLst>
          </p:cNvPr>
          <p:cNvPicPr>
            <a:picLocks noChangeAspect="1"/>
          </p:cNvPicPr>
          <p:nvPr/>
        </p:nvPicPr>
        <p:blipFill>
          <a:blip r:embed="rId22"/>
          <a:stretch>
            <a:fillRect/>
          </a:stretch>
        </p:blipFill>
        <p:spPr>
          <a:xfrm>
            <a:off x="3620329" y="3398354"/>
            <a:ext cx="7250871" cy="5185534"/>
          </a:xfrm>
          <a:prstGeom prst="rect">
            <a:avLst/>
          </a:prstGeom>
          <a:effectLst>
            <a:outerShdw blurRad="215900" dist="50800" dir="8100000" algn="tr" rotWithShape="0">
              <a:prstClr val="black">
                <a:alpha val="48000"/>
              </a:prstClr>
            </a:outerShdw>
          </a:effectLst>
        </p:spPr>
      </p:pic>
      <p:grpSp>
        <p:nvGrpSpPr>
          <p:cNvPr id="1041" name="Group 1040">
            <a:extLst>
              <a:ext uri="{FF2B5EF4-FFF2-40B4-BE49-F238E27FC236}">
                <a16:creationId xmlns:a16="http://schemas.microsoft.com/office/drawing/2014/main" id="{7BA4EC6C-91BD-42FF-8124-AFA61214BEC6}"/>
              </a:ext>
            </a:extLst>
          </p:cNvPr>
          <p:cNvGrpSpPr/>
          <p:nvPr/>
        </p:nvGrpSpPr>
        <p:grpSpPr>
          <a:xfrm>
            <a:off x="380744" y="4452443"/>
            <a:ext cx="2914907" cy="2959226"/>
            <a:chOff x="380743" y="4814468"/>
            <a:chExt cx="3117352" cy="2959226"/>
          </a:xfrm>
        </p:grpSpPr>
        <p:cxnSp>
          <p:nvCxnSpPr>
            <p:cNvPr id="1035" name="Straight Connector 1034">
              <a:extLst>
                <a:ext uri="{FF2B5EF4-FFF2-40B4-BE49-F238E27FC236}">
                  <a16:creationId xmlns:a16="http://schemas.microsoft.com/office/drawing/2014/main" id="{D96732E4-1A80-46B6-9949-6754F066D8B4}"/>
                </a:ext>
              </a:extLst>
            </p:cNvPr>
            <p:cNvCxnSpPr/>
            <p:nvPr/>
          </p:nvCxnSpPr>
          <p:spPr>
            <a:xfrm>
              <a:off x="380743" y="4814468"/>
              <a:ext cx="3117352" cy="0"/>
            </a:xfrm>
            <a:prstGeom prst="line">
              <a:avLst/>
            </a:prstGeom>
            <a:ln w="28575">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8A5FD1DD-F278-4C62-B668-C0FDCB56416F}"/>
                </a:ext>
              </a:extLst>
            </p:cNvPr>
            <p:cNvCxnSpPr/>
            <p:nvPr/>
          </p:nvCxnSpPr>
          <p:spPr>
            <a:xfrm>
              <a:off x="380743" y="5561945"/>
              <a:ext cx="3117352" cy="0"/>
            </a:xfrm>
            <a:prstGeom prst="line">
              <a:avLst/>
            </a:prstGeom>
            <a:ln w="28575">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861DD8EE-79B3-47C0-807B-DABF38AA4FE0}"/>
                </a:ext>
              </a:extLst>
            </p:cNvPr>
            <p:cNvCxnSpPr/>
            <p:nvPr/>
          </p:nvCxnSpPr>
          <p:spPr>
            <a:xfrm>
              <a:off x="380743" y="6300451"/>
              <a:ext cx="3117352" cy="0"/>
            </a:xfrm>
            <a:prstGeom prst="line">
              <a:avLst/>
            </a:prstGeom>
            <a:ln w="28575">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B694B17E-2DA3-4640-B9A6-6BA4E3ECB396}"/>
                </a:ext>
              </a:extLst>
            </p:cNvPr>
            <p:cNvCxnSpPr/>
            <p:nvPr/>
          </p:nvCxnSpPr>
          <p:spPr>
            <a:xfrm>
              <a:off x="380743" y="7040719"/>
              <a:ext cx="3117352" cy="0"/>
            </a:xfrm>
            <a:prstGeom prst="line">
              <a:avLst/>
            </a:prstGeom>
            <a:ln w="28575">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BA8569B4-BC24-401C-8632-D674FD07A5D1}"/>
                </a:ext>
              </a:extLst>
            </p:cNvPr>
            <p:cNvCxnSpPr/>
            <p:nvPr/>
          </p:nvCxnSpPr>
          <p:spPr>
            <a:xfrm>
              <a:off x="380743" y="7773694"/>
              <a:ext cx="3117352" cy="0"/>
            </a:xfrm>
            <a:prstGeom prst="line">
              <a:avLst/>
            </a:prstGeom>
            <a:ln w="28575">
              <a:solidFill>
                <a:schemeClr val="accent1"/>
              </a:solidFill>
              <a:prstDash val="sysDot"/>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9359578"/>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EC06063C-128E-4E9C-8219-B819F8D1E64A}"/>
</file>

<file path=customXml/itemProps3.xml><?xml version="1.0" encoding="utf-8"?>
<ds:datastoreItem xmlns:ds="http://schemas.openxmlformats.org/officeDocument/2006/customXml" ds:itemID="{F990F116-B58F-4255-B05B-DA3808E0E5C6}">
  <ds:schemaRefs>
    <ds:schemaRef ds:uri="http://purl.org/dc/dcmitype/"/>
    <ds:schemaRef ds:uri="http://schemas.microsoft.com/office/infopath/2007/PartnerControls"/>
    <ds:schemaRef ds:uri="http://purl.org/dc/elements/1.1/"/>
    <ds:schemaRef ds:uri="http://schemas.microsoft.com/office/2006/metadata/properties"/>
    <ds:schemaRef ds:uri="0c1a6c9c-f016-4857-bf43-21b252e701d9"/>
    <ds:schemaRef ds:uri="7a20bb1a-2526-436b-a0aa-406322af6dcc"/>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Cloud Security with WVD- Infographic_CB</Template>
  <TotalTime>172</TotalTime>
  <Words>91</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Segoe UI</vt:lpstr>
      <vt:lpstr>Segoe UI Semibold</vt:lpstr>
      <vt:lpstr>Wingdings</vt:lpstr>
      <vt:lpstr>White Template</vt:lpstr>
      <vt:lpstr>PowerPoint Presentation</vt:lpstr>
    </vt:vector>
  </TitlesOfParts>
  <Manager>&lt;Comms manager name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name&gt;</dc:subject>
  <dc:creator>Julbenson Hujon [Chillibreeze]</dc:creator>
  <cp:keywords/>
  <dc:description/>
  <cp:lastModifiedBy>James Nesse</cp:lastModifiedBy>
  <cp:revision>62</cp:revision>
  <dcterms:created xsi:type="dcterms:W3CDTF">2020-06-03T09:47:35Z</dcterms:created>
  <dcterms:modified xsi:type="dcterms:W3CDTF">2020-06-22T18:30:25Z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y fmtid="{D5CDD505-2E9C-101B-9397-08002B2CF9AE}" pid="11" name="MSIP_Label_f42aa342-8706-4288-bd11-ebb85995028c_Enabled">
    <vt:lpwstr>True</vt:lpwstr>
  </property>
  <property fmtid="{D5CDD505-2E9C-101B-9397-08002B2CF9AE}" pid="12" name="MSIP_Label_f42aa342-8706-4288-bd11-ebb85995028c_SiteId">
    <vt:lpwstr>72f988bf-86f1-41af-91ab-2d7cd011db47</vt:lpwstr>
  </property>
  <property fmtid="{D5CDD505-2E9C-101B-9397-08002B2CF9AE}" pid="13" name="MSIP_Label_f42aa342-8706-4288-bd11-ebb85995028c_Ref">
    <vt:lpwstr>https://api.informationprotection.azure.com/api/72f988bf-86f1-41af-91ab-2d7cd011db47</vt:lpwstr>
  </property>
  <property fmtid="{D5CDD505-2E9C-101B-9397-08002B2CF9AE}" pid="14" name="MSIP_Label_f42aa342-8706-4288-bd11-ebb85995028c_Owner">
    <vt:lpwstr>maryfj@microsoft.com</vt:lpwstr>
  </property>
  <property fmtid="{D5CDD505-2E9C-101B-9397-08002B2CF9AE}" pid="15" name="MSIP_Label_f42aa342-8706-4288-bd11-ebb85995028c_SetDate">
    <vt:lpwstr>2017-08-29T14:27:20.8568347-07:00</vt:lpwstr>
  </property>
  <property fmtid="{D5CDD505-2E9C-101B-9397-08002B2CF9AE}" pid="16" name="MSIP_Label_f42aa342-8706-4288-bd11-ebb85995028c_Name">
    <vt:lpwstr>General</vt:lpwstr>
  </property>
  <property fmtid="{D5CDD505-2E9C-101B-9397-08002B2CF9AE}" pid="17" name="MSIP_Label_f42aa342-8706-4288-bd11-ebb85995028c_Application">
    <vt:lpwstr>Microsoft Azure Information Protection</vt:lpwstr>
  </property>
  <property fmtid="{D5CDD505-2E9C-101B-9397-08002B2CF9AE}" pid="18" name="MSIP_Label_f42aa342-8706-4288-bd11-ebb85995028c_Extended_MSFT_Method">
    <vt:lpwstr>Automatic</vt:lpwstr>
  </property>
  <property fmtid="{D5CDD505-2E9C-101B-9397-08002B2CF9AE}" pid="19" name="Sensitivity">
    <vt:lpwstr>General</vt:lpwstr>
  </property>
</Properties>
</file>