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29" r:id="rId4"/>
  </p:sldMasterIdLst>
  <p:notesMasterIdLst>
    <p:notesMasterId r:id="rId6"/>
  </p:notesMasterIdLst>
  <p:handoutMasterIdLst>
    <p:handoutMasterId r:id="rId7"/>
  </p:handoutMasterIdLst>
  <p:sldIdLst>
    <p:sldId id="265" r:id="rId5"/>
  </p:sldIdLst>
  <p:sldSz cx="7772400" cy="13716000"/>
  <p:notesSz cx="6858000" cy="9144000"/>
  <p:defaultText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u Uchikawa" initials="SU" lastIdx="11" clrIdx="0"/>
  <p:cmAuthor id="7" name="Kathryn Courtney" initials="KC" lastIdx="1" clrIdx="7">
    <p:extLst>
      <p:ext uri="{19B8F6BF-5375-455C-9EA6-DF929625EA0E}">
        <p15:presenceInfo xmlns:p15="http://schemas.microsoft.com/office/powerpoint/2012/main" userId="Kathryn Courtney" providerId="None"/>
      </p:ext>
    </p:extLst>
  </p:cmAuthor>
  <p:cmAuthor id="1" name="Mary Feil-Jacobs" initials="MFJ" lastIdx="43" clrIdx="1"/>
  <p:cmAuthor id="8" name="Travis Nesse" initials="TN" lastIdx="8" clrIdx="8">
    <p:extLst>
      <p:ext uri="{19B8F6BF-5375-455C-9EA6-DF929625EA0E}">
        <p15:presenceInfo xmlns:p15="http://schemas.microsoft.com/office/powerpoint/2012/main" userId="Travis Nesse" providerId="None"/>
      </p:ext>
    </p:extLst>
  </p:cmAuthor>
  <p:cmAuthor id="2" name="Monica Lueder" initials="ML" lastIdx="22" clrIdx="2">
    <p:extLst>
      <p:ext uri="{19B8F6BF-5375-455C-9EA6-DF929625EA0E}">
        <p15:presenceInfo xmlns:p15="http://schemas.microsoft.com/office/powerpoint/2012/main" userId="S-1-5-21-2127521184-1604012920-1887927527-2598260" providerId="AD"/>
      </p:ext>
    </p:extLst>
  </p:cmAuthor>
  <p:cmAuthor id="9" name="Connor Schmidt" initials="CS" lastIdx="1" clrIdx="9">
    <p:extLst>
      <p:ext uri="{19B8F6BF-5375-455C-9EA6-DF929625EA0E}">
        <p15:presenceInfo xmlns:p15="http://schemas.microsoft.com/office/powerpoint/2012/main" userId="S::Connor@audienz.com::09332ba3-bace-4762-933e-6733a8e21971" providerId="AD"/>
      </p:ext>
    </p:extLst>
  </p:cmAuthor>
  <p:cmAuthor id="3" name="Mary Feil-Jacobs" initials="MF" lastIdx="28" clrIdx="3">
    <p:extLst>
      <p:ext uri="{19B8F6BF-5375-455C-9EA6-DF929625EA0E}">
        <p15:presenceInfo xmlns:p15="http://schemas.microsoft.com/office/powerpoint/2012/main" userId="S-1-5-21-2127521184-1604012920-1887927527-65006" providerId="AD"/>
      </p:ext>
    </p:extLst>
  </p:cmAuthor>
  <p:cmAuthor id="4" name="Tracy Tran" initials="TT" lastIdx="9" clrIdx="4">
    <p:extLst>
      <p:ext uri="{19B8F6BF-5375-455C-9EA6-DF929625EA0E}">
        <p15:presenceInfo xmlns:p15="http://schemas.microsoft.com/office/powerpoint/2012/main" userId="S::tracyt@microsoft.com::7b485f56-8fe8-4efc-a1b3-85e720327ac5" providerId="AD"/>
      </p:ext>
    </p:extLst>
  </p:cmAuthor>
  <p:cmAuthor id="5" name="Gilsylvester Langstieh [Chillibreeze]" initials="GL[" lastIdx="1" clrIdx="5">
    <p:extLst>
      <p:ext uri="{19B8F6BF-5375-455C-9EA6-DF929625EA0E}">
        <p15:presenceInfo xmlns:p15="http://schemas.microsoft.com/office/powerpoint/2012/main" userId="S::gilsylvester.l@chillibreeze.com::b21e834c-0251-490c-a07a-3844b6601718" providerId="AD"/>
      </p:ext>
    </p:extLst>
  </p:cmAuthor>
  <p:cmAuthor id="6" name="Guest User" initials="GU" lastIdx="1" clrIdx="6">
    <p:extLst>
      <p:ext uri="{19B8F6BF-5375-455C-9EA6-DF929625EA0E}">
        <p15:presenceInfo xmlns:p15="http://schemas.microsoft.com/office/powerpoint/2012/main" userId="S::urn:spo:anon#2a590295f9fd1bb445334102fc8e1dc7530ae8600915a969b923600a4c03b0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2C46"/>
    <a:srgbClr val="DEDEDE"/>
    <a:srgbClr val="F3F3F3"/>
    <a:srgbClr val="C1C1C1"/>
    <a:srgbClr val="51A7DD"/>
    <a:srgbClr val="3C3C41"/>
    <a:srgbClr val="24292E"/>
    <a:srgbClr val="1D2125"/>
    <a:srgbClr val="2B3137"/>
    <a:srgbClr val="032F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4558" autoAdjust="0"/>
  </p:normalViewPr>
  <p:slideViewPr>
    <p:cSldViewPr snapToGrid="0">
      <p:cViewPr>
        <p:scale>
          <a:sx n="88" d="100"/>
          <a:sy n="88" d="100"/>
        </p:scale>
        <p:origin x="2032" y="-1824"/>
      </p:cViewPr>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napToGrid="0" showGuides="1">
      <p:cViewPr varScale="1">
        <p:scale>
          <a:sx n="80" d="100"/>
          <a:sy n="80" d="100"/>
        </p:scale>
        <p:origin x="306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nnor Schmidt" userId="09332ba3-bace-4762-933e-6733a8e21971" providerId="ADAL" clId="{F610DE75-6CC1-412B-8D8D-FAE223CDF3C9}"/>
    <pc:docChg chg="undo custSel modSld">
      <pc:chgData name="Connor Schmidt" userId="09332ba3-bace-4762-933e-6733a8e21971" providerId="ADAL" clId="{F610DE75-6CC1-412B-8D8D-FAE223CDF3C9}" dt="2020-06-23T20:22:28.905" v="6"/>
      <pc:docMkLst>
        <pc:docMk/>
      </pc:docMkLst>
      <pc:sldChg chg="modSp addCm modCm">
        <pc:chgData name="Connor Schmidt" userId="09332ba3-bace-4762-933e-6733a8e21971" providerId="ADAL" clId="{F610DE75-6CC1-412B-8D8D-FAE223CDF3C9}" dt="2020-06-23T20:22:28.905" v="6"/>
        <pc:sldMkLst>
          <pc:docMk/>
          <pc:sldMk cId="2770347363" sldId="265"/>
        </pc:sldMkLst>
        <pc:spChg chg="mod">
          <ac:chgData name="Connor Schmidt" userId="09332ba3-bace-4762-933e-6733a8e21971" providerId="ADAL" clId="{F610DE75-6CC1-412B-8D8D-FAE223CDF3C9}" dt="2020-06-23T20:20:17.807" v="3" actId="20577"/>
          <ac:spMkLst>
            <pc:docMk/>
            <pc:sldMk cId="2770347363" sldId="265"/>
            <ac:spMk id="7" creationId="{8175D74F-D268-4C65-94E7-B827CA89A9A4}"/>
          </ac:spMkLst>
        </pc:spChg>
        <pc:spChg chg="mod">
          <ac:chgData name="Connor Schmidt" userId="09332ba3-bace-4762-933e-6733a8e21971" providerId="ADAL" clId="{F610DE75-6CC1-412B-8D8D-FAE223CDF3C9}" dt="2020-06-23T20:19:18.898" v="2" actId="20577"/>
          <ac:spMkLst>
            <pc:docMk/>
            <pc:sldMk cId="2770347363" sldId="265"/>
            <ac:spMk id="11" creationId="{283B3044-C478-4E3F-8B4E-BFD73CF1B74E}"/>
          </ac:spMkLst>
        </pc:spChg>
        <pc:grpChg chg="mod">
          <ac:chgData name="Connor Schmidt" userId="09332ba3-bace-4762-933e-6733a8e21971" providerId="ADAL" clId="{F610DE75-6CC1-412B-8D8D-FAE223CDF3C9}" dt="2020-06-23T20:18:45.631" v="1" actId="1037"/>
          <ac:grpSpMkLst>
            <pc:docMk/>
            <pc:sldMk cId="2770347363" sldId="265"/>
            <ac:grpSpMk id="33" creationId="{F85AC3BE-C553-4564-A7D5-77AD786E04D9}"/>
          </ac:grpSpMkLst>
        </pc:grpChg>
      </pc:sldChg>
    </pc:docChg>
  </pc:docChgLst>
  <pc:docChgLst>
    <pc:chgData name="Quincy Kosena" userId="34552e9c-390f-40b5-8a42-f626db2682ad" providerId="ADAL" clId="{30AAB7FE-0CE5-D046-8EB0-692AD1C40ED5}"/>
    <pc:docChg chg="custSel modSld">
      <pc:chgData name="Quincy Kosena" userId="34552e9c-390f-40b5-8a42-f626db2682ad" providerId="ADAL" clId="{30AAB7FE-0CE5-D046-8EB0-692AD1C40ED5}" dt="2020-06-25T07:30:07.647" v="2" actId="20577"/>
      <pc:docMkLst>
        <pc:docMk/>
      </pc:docMkLst>
      <pc:sldChg chg="modSp delCm">
        <pc:chgData name="Quincy Kosena" userId="34552e9c-390f-40b5-8a42-f626db2682ad" providerId="ADAL" clId="{30AAB7FE-0CE5-D046-8EB0-692AD1C40ED5}" dt="2020-06-25T07:30:07.647" v="2" actId="20577"/>
        <pc:sldMkLst>
          <pc:docMk/>
          <pc:sldMk cId="2770347363" sldId="265"/>
        </pc:sldMkLst>
        <pc:spChg chg="mod">
          <ac:chgData name="Quincy Kosena" userId="34552e9c-390f-40b5-8a42-f626db2682ad" providerId="ADAL" clId="{30AAB7FE-0CE5-D046-8EB0-692AD1C40ED5}" dt="2020-06-25T07:30:04.815" v="1" actId="20577"/>
          <ac:spMkLst>
            <pc:docMk/>
            <pc:sldMk cId="2770347363" sldId="265"/>
            <ac:spMk id="8" creationId="{B9AE7AD7-9F2A-4D95-8499-8DB73BD63197}"/>
          </ac:spMkLst>
        </pc:spChg>
        <pc:spChg chg="mod">
          <ac:chgData name="Quincy Kosena" userId="34552e9c-390f-40b5-8a42-f626db2682ad" providerId="ADAL" clId="{30AAB7FE-0CE5-D046-8EB0-692AD1C40ED5}" dt="2020-06-25T07:30:07.647" v="2" actId="20577"/>
          <ac:spMkLst>
            <pc:docMk/>
            <pc:sldMk cId="2770347363" sldId="265"/>
            <ac:spMk id="9" creationId="{04588AEC-DBF7-4743-97EC-F2160B32FD64}"/>
          </ac:spMkLst>
        </pc:spChg>
      </pc:sldChg>
    </pc:docChg>
  </pc:docChgLst>
  <pc:docChgLst>
    <pc:chgData name="Travis Nesse" userId="7f5cd6f3-7534-4332-8f38-a3b44d62a5a5" providerId="ADAL" clId="{640A40C4-CB12-46A5-9353-D379BFE7BD01}"/>
    <pc:docChg chg="undo custSel addSld delSld modSld">
      <pc:chgData name="Travis Nesse" userId="7f5cd6f3-7534-4332-8f38-a3b44d62a5a5" providerId="ADAL" clId="{640A40C4-CB12-46A5-9353-D379BFE7BD01}" dt="2020-06-23T22:06:42.069" v="137" actId="47"/>
      <pc:docMkLst>
        <pc:docMk/>
      </pc:docMkLst>
      <pc:sldChg chg="addSp delSp modSp">
        <pc:chgData name="Travis Nesse" userId="7f5cd6f3-7534-4332-8f38-a3b44d62a5a5" providerId="ADAL" clId="{640A40C4-CB12-46A5-9353-D379BFE7BD01}" dt="2020-06-23T22:06:39.450" v="136" actId="1076"/>
        <pc:sldMkLst>
          <pc:docMk/>
          <pc:sldMk cId="2770347363" sldId="265"/>
        </pc:sldMkLst>
        <pc:spChg chg="mod">
          <ac:chgData name="Travis Nesse" userId="7f5cd6f3-7534-4332-8f38-a3b44d62a5a5" providerId="ADAL" clId="{640A40C4-CB12-46A5-9353-D379BFE7BD01}" dt="2020-06-23T21:54:07.030" v="70" actId="20577"/>
          <ac:spMkLst>
            <pc:docMk/>
            <pc:sldMk cId="2770347363" sldId="265"/>
            <ac:spMk id="3" creationId="{26D2DF4E-28D3-4FBA-A065-6FDFB823B4B8}"/>
          </ac:spMkLst>
        </pc:spChg>
        <pc:spChg chg="mod topLvl">
          <ac:chgData name="Travis Nesse" userId="7f5cd6f3-7534-4332-8f38-a3b44d62a5a5" providerId="ADAL" clId="{640A40C4-CB12-46A5-9353-D379BFE7BD01}" dt="2020-06-23T21:55:53.614" v="79" actId="164"/>
          <ac:spMkLst>
            <pc:docMk/>
            <pc:sldMk cId="2770347363" sldId="265"/>
            <ac:spMk id="6" creationId="{FE3EDCBE-028E-4E0B-B8EF-A6170A751D19}"/>
          </ac:spMkLst>
        </pc:spChg>
        <pc:spChg chg="mod topLvl">
          <ac:chgData name="Travis Nesse" userId="7f5cd6f3-7534-4332-8f38-a3b44d62a5a5" providerId="ADAL" clId="{640A40C4-CB12-46A5-9353-D379BFE7BD01}" dt="2020-06-23T21:55:53.614" v="79" actId="164"/>
          <ac:spMkLst>
            <pc:docMk/>
            <pc:sldMk cId="2770347363" sldId="265"/>
            <ac:spMk id="7" creationId="{8175D74F-D268-4C65-94E7-B827CA89A9A4}"/>
          </ac:spMkLst>
        </pc:spChg>
        <pc:spChg chg="mod topLvl">
          <ac:chgData name="Travis Nesse" userId="7f5cd6f3-7534-4332-8f38-a3b44d62a5a5" providerId="ADAL" clId="{640A40C4-CB12-46A5-9353-D379BFE7BD01}" dt="2020-06-23T21:55:53.614" v="79" actId="164"/>
          <ac:spMkLst>
            <pc:docMk/>
            <pc:sldMk cId="2770347363" sldId="265"/>
            <ac:spMk id="8" creationId="{B9AE7AD7-9F2A-4D95-8499-8DB73BD63197}"/>
          </ac:spMkLst>
        </pc:spChg>
        <pc:spChg chg="mod topLvl">
          <ac:chgData name="Travis Nesse" userId="7f5cd6f3-7534-4332-8f38-a3b44d62a5a5" providerId="ADAL" clId="{640A40C4-CB12-46A5-9353-D379BFE7BD01}" dt="2020-06-23T21:55:53.614" v="79" actId="164"/>
          <ac:spMkLst>
            <pc:docMk/>
            <pc:sldMk cId="2770347363" sldId="265"/>
            <ac:spMk id="9" creationId="{04588AEC-DBF7-4743-97EC-F2160B32FD64}"/>
          </ac:spMkLst>
        </pc:spChg>
        <pc:spChg chg="mod">
          <ac:chgData name="Travis Nesse" userId="7f5cd6f3-7534-4332-8f38-a3b44d62a5a5" providerId="ADAL" clId="{640A40C4-CB12-46A5-9353-D379BFE7BD01}" dt="2020-06-23T21:52:27.247" v="30" actId="403"/>
          <ac:spMkLst>
            <pc:docMk/>
            <pc:sldMk cId="2770347363" sldId="265"/>
            <ac:spMk id="11" creationId="{283B3044-C478-4E3F-8B4E-BFD73CF1B74E}"/>
          </ac:spMkLst>
        </pc:spChg>
        <pc:spChg chg="mod topLvl">
          <ac:chgData name="Travis Nesse" userId="7f5cd6f3-7534-4332-8f38-a3b44d62a5a5" providerId="ADAL" clId="{640A40C4-CB12-46A5-9353-D379BFE7BD01}" dt="2020-06-23T21:55:53.614" v="79" actId="164"/>
          <ac:spMkLst>
            <pc:docMk/>
            <pc:sldMk cId="2770347363" sldId="265"/>
            <ac:spMk id="12" creationId="{4DE93C41-334F-4A8C-AA5C-BA411706FBD1}"/>
          </ac:spMkLst>
        </pc:spChg>
        <pc:spChg chg="mod topLvl">
          <ac:chgData name="Travis Nesse" userId="7f5cd6f3-7534-4332-8f38-a3b44d62a5a5" providerId="ADAL" clId="{640A40C4-CB12-46A5-9353-D379BFE7BD01}" dt="2020-06-23T21:55:53.614" v="79" actId="164"/>
          <ac:spMkLst>
            <pc:docMk/>
            <pc:sldMk cId="2770347363" sldId="265"/>
            <ac:spMk id="13" creationId="{6D9596BF-6050-4695-8CF9-99498F6EB212}"/>
          </ac:spMkLst>
        </pc:spChg>
        <pc:spChg chg="mod topLvl">
          <ac:chgData name="Travis Nesse" userId="7f5cd6f3-7534-4332-8f38-a3b44d62a5a5" providerId="ADAL" clId="{640A40C4-CB12-46A5-9353-D379BFE7BD01}" dt="2020-06-23T21:55:53.614" v="79" actId="164"/>
          <ac:spMkLst>
            <pc:docMk/>
            <pc:sldMk cId="2770347363" sldId="265"/>
            <ac:spMk id="14" creationId="{A5802A47-1E6F-4488-8C9D-3C164E71D25D}"/>
          </ac:spMkLst>
        </pc:spChg>
        <pc:spChg chg="mod topLvl">
          <ac:chgData name="Travis Nesse" userId="7f5cd6f3-7534-4332-8f38-a3b44d62a5a5" providerId="ADAL" clId="{640A40C4-CB12-46A5-9353-D379BFE7BD01}" dt="2020-06-23T21:55:53.614" v="79" actId="164"/>
          <ac:spMkLst>
            <pc:docMk/>
            <pc:sldMk cId="2770347363" sldId="265"/>
            <ac:spMk id="15" creationId="{82694C97-B23D-44E1-A4C5-F8DAF52D2522}"/>
          </ac:spMkLst>
        </pc:spChg>
        <pc:spChg chg="add mod">
          <ac:chgData name="Travis Nesse" userId="7f5cd6f3-7534-4332-8f38-a3b44d62a5a5" providerId="ADAL" clId="{640A40C4-CB12-46A5-9353-D379BFE7BD01}" dt="2020-06-23T22:06:01.218" v="134" actId="14100"/>
          <ac:spMkLst>
            <pc:docMk/>
            <pc:sldMk cId="2770347363" sldId="265"/>
            <ac:spMk id="20" creationId="{45B804D2-4890-48AF-A546-5E3EECC2A661}"/>
          </ac:spMkLst>
        </pc:spChg>
        <pc:spChg chg="mod topLvl">
          <ac:chgData name="Travis Nesse" userId="7f5cd6f3-7534-4332-8f38-a3b44d62a5a5" providerId="ADAL" clId="{640A40C4-CB12-46A5-9353-D379BFE7BD01}" dt="2020-06-23T21:55:53.614" v="79" actId="164"/>
          <ac:spMkLst>
            <pc:docMk/>
            <pc:sldMk cId="2770347363" sldId="265"/>
            <ac:spMk id="26" creationId="{4A74CCCC-B13A-4F4B-BDFC-CD5A804736CD}"/>
          </ac:spMkLst>
        </pc:spChg>
        <pc:spChg chg="mod topLvl">
          <ac:chgData name="Travis Nesse" userId="7f5cd6f3-7534-4332-8f38-a3b44d62a5a5" providerId="ADAL" clId="{640A40C4-CB12-46A5-9353-D379BFE7BD01}" dt="2020-06-23T21:55:53.614" v="79" actId="164"/>
          <ac:spMkLst>
            <pc:docMk/>
            <pc:sldMk cId="2770347363" sldId="265"/>
            <ac:spMk id="27" creationId="{5CA8333B-BB9C-4481-84D9-58EF3366041E}"/>
          </ac:spMkLst>
        </pc:spChg>
        <pc:spChg chg="mod topLvl">
          <ac:chgData name="Travis Nesse" userId="7f5cd6f3-7534-4332-8f38-a3b44d62a5a5" providerId="ADAL" clId="{640A40C4-CB12-46A5-9353-D379BFE7BD01}" dt="2020-06-23T21:55:53.614" v="79" actId="164"/>
          <ac:spMkLst>
            <pc:docMk/>
            <pc:sldMk cId="2770347363" sldId="265"/>
            <ac:spMk id="29" creationId="{D5519952-32F4-4199-8947-D2B6FC1893CD}"/>
          </ac:spMkLst>
        </pc:spChg>
        <pc:spChg chg="mod topLvl">
          <ac:chgData name="Travis Nesse" userId="7f5cd6f3-7534-4332-8f38-a3b44d62a5a5" providerId="ADAL" clId="{640A40C4-CB12-46A5-9353-D379BFE7BD01}" dt="2020-06-23T21:55:53.614" v="79" actId="164"/>
          <ac:spMkLst>
            <pc:docMk/>
            <pc:sldMk cId="2770347363" sldId="265"/>
            <ac:spMk id="30" creationId="{11306208-8745-49F9-B63C-4182AD5E7248}"/>
          </ac:spMkLst>
        </pc:spChg>
        <pc:spChg chg="del">
          <ac:chgData name="Travis Nesse" userId="7f5cd6f3-7534-4332-8f38-a3b44d62a5a5" providerId="ADAL" clId="{640A40C4-CB12-46A5-9353-D379BFE7BD01}" dt="2020-06-23T21:54:38.022" v="72" actId="478"/>
          <ac:spMkLst>
            <pc:docMk/>
            <pc:sldMk cId="2770347363" sldId="265"/>
            <ac:spMk id="43" creationId="{3665BF33-650F-427F-A725-2A4FC6608081}"/>
          </ac:spMkLst>
        </pc:spChg>
        <pc:spChg chg="del">
          <ac:chgData name="Travis Nesse" userId="7f5cd6f3-7534-4332-8f38-a3b44d62a5a5" providerId="ADAL" clId="{640A40C4-CB12-46A5-9353-D379BFE7BD01}" dt="2020-06-23T21:54:36.566" v="71" actId="478"/>
          <ac:spMkLst>
            <pc:docMk/>
            <pc:sldMk cId="2770347363" sldId="265"/>
            <ac:spMk id="55" creationId="{D7973067-5013-4C22-AB45-FCB22BD1C091}"/>
          </ac:spMkLst>
        </pc:spChg>
        <pc:grpChg chg="add mod">
          <ac:chgData name="Travis Nesse" userId="7f5cd6f3-7534-4332-8f38-a3b44d62a5a5" providerId="ADAL" clId="{640A40C4-CB12-46A5-9353-D379BFE7BD01}" dt="2020-06-23T21:55:58.748" v="80" actId="14861"/>
          <ac:grpSpMkLst>
            <pc:docMk/>
            <pc:sldMk cId="2770347363" sldId="265"/>
            <ac:grpSpMk id="4" creationId="{DAA72366-281A-4DC9-BF32-7AA66255AEAD}"/>
          </ac:grpSpMkLst>
        </pc:grpChg>
        <pc:grpChg chg="del">
          <ac:chgData name="Travis Nesse" userId="7f5cd6f3-7534-4332-8f38-a3b44d62a5a5" providerId="ADAL" clId="{640A40C4-CB12-46A5-9353-D379BFE7BD01}" dt="2020-06-23T21:52:09.922" v="3" actId="165"/>
          <ac:grpSpMkLst>
            <pc:docMk/>
            <pc:sldMk cId="2770347363" sldId="265"/>
            <ac:grpSpMk id="31" creationId="{18EFCD12-2588-442D-85DF-CE020B6DF24E}"/>
          </ac:grpSpMkLst>
        </pc:grpChg>
        <pc:grpChg chg="del">
          <ac:chgData name="Travis Nesse" userId="7f5cd6f3-7534-4332-8f38-a3b44d62a5a5" providerId="ADAL" clId="{640A40C4-CB12-46A5-9353-D379BFE7BD01}" dt="2020-06-23T21:52:05.699" v="2" actId="165"/>
          <ac:grpSpMkLst>
            <pc:docMk/>
            <pc:sldMk cId="2770347363" sldId="265"/>
            <ac:grpSpMk id="32" creationId="{90A409EA-A10B-4936-9A62-8C1CA6B47904}"/>
          </ac:grpSpMkLst>
        </pc:grpChg>
        <pc:grpChg chg="del">
          <ac:chgData name="Travis Nesse" userId="7f5cd6f3-7534-4332-8f38-a3b44d62a5a5" providerId="ADAL" clId="{640A40C4-CB12-46A5-9353-D379BFE7BD01}" dt="2020-06-23T21:52:02.287" v="1" actId="165"/>
          <ac:grpSpMkLst>
            <pc:docMk/>
            <pc:sldMk cId="2770347363" sldId="265"/>
            <ac:grpSpMk id="33" creationId="{F85AC3BE-C553-4564-A7D5-77AD786E04D9}"/>
          </ac:grpSpMkLst>
        </pc:grpChg>
        <pc:grpChg chg="del">
          <ac:chgData name="Travis Nesse" userId="7f5cd6f3-7534-4332-8f38-a3b44d62a5a5" providerId="ADAL" clId="{640A40C4-CB12-46A5-9353-D379BFE7BD01}" dt="2020-06-23T21:51:58.282" v="0" actId="165"/>
          <ac:grpSpMkLst>
            <pc:docMk/>
            <pc:sldMk cId="2770347363" sldId="265"/>
            <ac:grpSpMk id="34" creationId="{06D53737-BA8D-485D-8644-F95384A1338E}"/>
          </ac:grpSpMkLst>
        </pc:grpChg>
        <pc:grpChg chg="mod">
          <ac:chgData name="Travis Nesse" userId="7f5cd6f3-7534-4332-8f38-a3b44d62a5a5" providerId="ADAL" clId="{640A40C4-CB12-46A5-9353-D379BFE7BD01}" dt="2020-06-23T21:55:53.614" v="79" actId="164"/>
          <ac:grpSpMkLst>
            <pc:docMk/>
            <pc:sldMk cId="2770347363" sldId="265"/>
            <ac:grpSpMk id="48" creationId="{3FF694D0-48B0-4338-9286-2035D73EBF19}"/>
          </ac:grpSpMkLst>
        </pc:grpChg>
        <pc:picChg chg="add mod ord">
          <ac:chgData name="Travis Nesse" userId="7f5cd6f3-7534-4332-8f38-a3b44d62a5a5" providerId="ADAL" clId="{640A40C4-CB12-46A5-9353-D379BFE7BD01}" dt="2020-06-23T22:06:39.450" v="136" actId="1076"/>
          <ac:picMkLst>
            <pc:docMk/>
            <pc:sldMk cId="2770347363" sldId="265"/>
            <ac:picMk id="35" creationId="{BD0EF87E-A341-4BEC-BB42-2BC62D5FF259}"/>
          </ac:picMkLst>
        </pc:picChg>
        <pc:picChg chg="add del mod">
          <ac:chgData name="Travis Nesse" userId="7f5cd6f3-7534-4332-8f38-a3b44d62a5a5" providerId="ADAL" clId="{640A40C4-CB12-46A5-9353-D379BFE7BD01}" dt="2020-06-23T22:00:21.583" v="116" actId="478"/>
          <ac:picMkLst>
            <pc:docMk/>
            <pc:sldMk cId="2770347363" sldId="265"/>
            <ac:picMk id="36" creationId="{AA8D02FE-02A4-401B-B0B2-BD2E2500354B}"/>
          </ac:picMkLst>
        </pc:picChg>
        <pc:picChg chg="mod">
          <ac:chgData name="Travis Nesse" userId="7f5cd6f3-7534-4332-8f38-a3b44d62a5a5" providerId="ADAL" clId="{640A40C4-CB12-46A5-9353-D379BFE7BD01}" dt="2020-06-23T21:55:53.614" v="79" actId="164"/>
          <ac:picMkLst>
            <pc:docMk/>
            <pc:sldMk cId="2770347363" sldId="265"/>
            <ac:picMk id="39" creationId="{8ECA9B4D-7946-47F5-ACE9-7E3415C3744B}"/>
          </ac:picMkLst>
        </pc:picChg>
        <pc:picChg chg="mod">
          <ac:chgData name="Travis Nesse" userId="7f5cd6f3-7534-4332-8f38-a3b44d62a5a5" providerId="ADAL" clId="{640A40C4-CB12-46A5-9353-D379BFE7BD01}" dt="2020-06-23T21:55:53.614" v="79" actId="164"/>
          <ac:picMkLst>
            <pc:docMk/>
            <pc:sldMk cId="2770347363" sldId="265"/>
            <ac:picMk id="40" creationId="{0820C6B7-329E-4BF8-A906-48FAE4A254F9}"/>
          </ac:picMkLst>
        </pc:picChg>
        <pc:picChg chg="mod">
          <ac:chgData name="Travis Nesse" userId="7f5cd6f3-7534-4332-8f38-a3b44d62a5a5" providerId="ADAL" clId="{640A40C4-CB12-46A5-9353-D379BFE7BD01}" dt="2020-06-23T21:55:53.614" v="79" actId="164"/>
          <ac:picMkLst>
            <pc:docMk/>
            <pc:sldMk cId="2770347363" sldId="265"/>
            <ac:picMk id="41" creationId="{B7FBCCC3-FAAF-4A0B-95E6-590F434DF26D}"/>
          </ac:picMkLst>
        </pc:picChg>
        <pc:cxnChg chg="add mod">
          <ac:chgData name="Travis Nesse" userId="7f5cd6f3-7534-4332-8f38-a3b44d62a5a5" providerId="ADAL" clId="{640A40C4-CB12-46A5-9353-D379BFE7BD01}" dt="2020-06-23T21:58:40.134" v="94" actId="208"/>
          <ac:cxnSpMkLst>
            <pc:docMk/>
            <pc:sldMk cId="2770347363" sldId="265"/>
            <ac:cxnSpMk id="10" creationId="{D2D85C64-42C9-45BD-A9F9-51B6C9926AFF}"/>
          </ac:cxnSpMkLst>
        </pc:cxnChg>
        <pc:cxnChg chg="add mod">
          <ac:chgData name="Travis Nesse" userId="7f5cd6f3-7534-4332-8f38-a3b44d62a5a5" providerId="ADAL" clId="{640A40C4-CB12-46A5-9353-D379BFE7BD01}" dt="2020-06-23T21:58:57.742" v="96" actId="208"/>
          <ac:cxnSpMkLst>
            <pc:docMk/>
            <pc:sldMk cId="2770347363" sldId="265"/>
            <ac:cxnSpMk id="19" creationId="{14B1DA69-4E36-4682-815B-C1A582AB5C06}"/>
          </ac:cxnSpMkLst>
        </pc:cxnChg>
        <pc:cxnChg chg="add mod">
          <ac:chgData name="Travis Nesse" userId="7f5cd6f3-7534-4332-8f38-a3b44d62a5a5" providerId="ADAL" clId="{640A40C4-CB12-46A5-9353-D379BFE7BD01}" dt="2020-06-23T21:58:40.134" v="94" actId="208"/>
          <ac:cxnSpMkLst>
            <pc:docMk/>
            <pc:sldMk cId="2770347363" sldId="265"/>
            <ac:cxnSpMk id="37" creationId="{BB96A9B0-1E95-4796-8CC0-298486ACBE77}"/>
          </ac:cxnSpMkLst>
        </pc:cxnChg>
        <pc:cxnChg chg="add mod">
          <ac:chgData name="Travis Nesse" userId="7f5cd6f3-7534-4332-8f38-a3b44d62a5a5" providerId="ADAL" clId="{640A40C4-CB12-46A5-9353-D379BFE7BD01}" dt="2020-06-23T21:58:40.134" v="94" actId="208"/>
          <ac:cxnSpMkLst>
            <pc:docMk/>
            <pc:sldMk cId="2770347363" sldId="265"/>
            <ac:cxnSpMk id="38" creationId="{C414E2BF-5EFD-4D04-A65E-C00049A25DAE}"/>
          </ac:cxnSpMkLst>
        </pc:cxnChg>
        <pc:cxnChg chg="add mod">
          <ac:chgData name="Travis Nesse" userId="7f5cd6f3-7534-4332-8f38-a3b44d62a5a5" providerId="ADAL" clId="{640A40C4-CB12-46A5-9353-D379BFE7BD01}" dt="2020-06-23T21:58:40.134" v="94" actId="208"/>
          <ac:cxnSpMkLst>
            <pc:docMk/>
            <pc:sldMk cId="2770347363" sldId="265"/>
            <ac:cxnSpMk id="42" creationId="{A906ACDA-565F-46EF-9961-3C3D37560307}"/>
          </ac:cxnSpMkLst>
        </pc:cxnChg>
      </pc:sldChg>
      <pc:sldChg chg="modSp add del">
        <pc:chgData name="Travis Nesse" userId="7f5cd6f3-7534-4332-8f38-a3b44d62a5a5" providerId="ADAL" clId="{640A40C4-CB12-46A5-9353-D379BFE7BD01}" dt="2020-06-23T22:01:26.758" v="124" actId="47"/>
        <pc:sldMkLst>
          <pc:docMk/>
          <pc:sldMk cId="3550811134" sldId="266"/>
        </pc:sldMkLst>
        <pc:spChg chg="mod">
          <ac:chgData name="Travis Nesse" userId="7f5cd6f3-7534-4332-8f38-a3b44d62a5a5" providerId="ADAL" clId="{640A40C4-CB12-46A5-9353-D379BFE7BD01}" dt="2020-06-23T22:00:37.117" v="118" actId="207"/>
          <ac:spMkLst>
            <pc:docMk/>
            <pc:sldMk cId="3550811134" sldId="266"/>
            <ac:spMk id="20" creationId="{45B804D2-4890-48AF-A546-5E3EECC2A661}"/>
          </ac:spMkLst>
        </pc:spChg>
      </pc:sldChg>
      <pc:sldChg chg="delSp modSp add del">
        <pc:chgData name="Travis Nesse" userId="7f5cd6f3-7534-4332-8f38-a3b44d62a5a5" providerId="ADAL" clId="{640A40C4-CB12-46A5-9353-D379BFE7BD01}" dt="2020-06-23T22:00:19.617" v="115" actId="2696"/>
        <pc:sldMkLst>
          <pc:docMk/>
          <pc:sldMk cId="4201471810" sldId="266"/>
        </pc:sldMkLst>
        <pc:picChg chg="del">
          <ac:chgData name="Travis Nesse" userId="7f5cd6f3-7534-4332-8f38-a3b44d62a5a5" providerId="ADAL" clId="{640A40C4-CB12-46A5-9353-D379BFE7BD01}" dt="2020-06-23T21:59:40.242" v="108" actId="478"/>
          <ac:picMkLst>
            <pc:docMk/>
            <pc:sldMk cId="4201471810" sldId="266"/>
            <ac:picMk id="35" creationId="{BD0EF87E-A341-4BEC-BB42-2BC62D5FF259}"/>
          </ac:picMkLst>
        </pc:picChg>
        <pc:picChg chg="mod ord">
          <ac:chgData name="Travis Nesse" userId="7f5cd6f3-7534-4332-8f38-a3b44d62a5a5" providerId="ADAL" clId="{640A40C4-CB12-46A5-9353-D379BFE7BD01}" dt="2020-06-23T21:59:51.134" v="112" actId="1076"/>
          <ac:picMkLst>
            <pc:docMk/>
            <pc:sldMk cId="4201471810" sldId="266"/>
            <ac:picMk id="36" creationId="{AA8D02FE-02A4-401B-B0B2-BD2E2500354B}"/>
          </ac:picMkLst>
        </pc:picChg>
      </pc:sldChg>
      <pc:sldChg chg="addSp delSp modSp add del addCm modCm">
        <pc:chgData name="Travis Nesse" userId="7f5cd6f3-7534-4332-8f38-a3b44d62a5a5" providerId="ADAL" clId="{640A40C4-CB12-46A5-9353-D379BFE7BD01}" dt="2020-06-23T22:06:42.069" v="137" actId="47"/>
        <pc:sldMkLst>
          <pc:docMk/>
          <pc:sldMk cId="2226467915" sldId="267"/>
        </pc:sldMkLst>
        <pc:spChg chg="mod">
          <ac:chgData name="Travis Nesse" userId="7f5cd6f3-7534-4332-8f38-a3b44d62a5a5" providerId="ADAL" clId="{640A40C4-CB12-46A5-9353-D379BFE7BD01}" dt="2020-06-23T22:05:51.384" v="133" actId="14100"/>
          <ac:spMkLst>
            <pc:docMk/>
            <pc:sldMk cId="2226467915" sldId="267"/>
            <ac:spMk id="20" creationId="{45B804D2-4890-48AF-A546-5E3EECC2A661}"/>
          </ac:spMkLst>
        </pc:spChg>
        <pc:picChg chg="add del mod">
          <ac:chgData name="Travis Nesse" userId="7f5cd6f3-7534-4332-8f38-a3b44d62a5a5" providerId="ADAL" clId="{640A40C4-CB12-46A5-9353-D379BFE7BD01}" dt="2020-06-23T22:05:31.962" v="128" actId="478"/>
          <ac:picMkLst>
            <pc:docMk/>
            <pc:sldMk cId="2226467915" sldId="267"/>
            <ac:picMk id="32" creationId="{5420420B-FAF4-43E9-848F-C89E8C93AA6B}"/>
          </ac:picMkLst>
        </pc:picChg>
        <pc:picChg chg="add mod">
          <ac:chgData name="Travis Nesse" userId="7f5cd6f3-7534-4332-8f38-a3b44d62a5a5" providerId="ADAL" clId="{640A40C4-CB12-46A5-9353-D379BFE7BD01}" dt="2020-06-23T22:05:43.618" v="132" actId="1076"/>
          <ac:picMkLst>
            <pc:docMk/>
            <pc:sldMk cId="2226467915" sldId="267"/>
            <ac:picMk id="33" creationId="{E6C9A57C-2AB8-4324-9E79-EC45838411A1}"/>
          </ac:picMkLst>
        </pc:picChg>
        <pc:picChg chg="del">
          <ac:chgData name="Travis Nesse" userId="7f5cd6f3-7534-4332-8f38-a3b44d62a5a5" providerId="ADAL" clId="{640A40C4-CB12-46A5-9353-D379BFE7BD01}" dt="2020-06-23T22:01:16.011" v="120" actId="478"/>
          <ac:picMkLst>
            <pc:docMk/>
            <pc:sldMk cId="2226467915" sldId="267"/>
            <ac:picMk id="35" creationId="{BD0EF87E-A341-4BEC-BB42-2BC62D5FF259}"/>
          </ac:picMkLst>
        </pc:picChg>
      </pc:sldChg>
      <pc:sldChg chg="add del">
        <pc:chgData name="Travis Nesse" userId="7f5cd6f3-7534-4332-8f38-a3b44d62a5a5" providerId="ADAL" clId="{640A40C4-CB12-46A5-9353-D379BFE7BD01}" dt="2020-06-23T22:00:17.787" v="114"/>
        <pc:sldMkLst>
          <pc:docMk/>
          <pc:sldMk cId="3315162055" sldId="26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endParaRPr lang="en-US" dirty="0">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0F9EC6-89FF-47E1-8594-1A32E3B45134}" type="datetime8">
              <a:rPr lang="en-US" smtClean="0">
                <a:latin typeface="Segoe UI" pitchFamily="34" charset="0"/>
              </a:rPr>
              <a:t>6/25/20 12:29 AM</a:t>
            </a:fld>
            <a:endParaRPr lang="en-US" dirty="0">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dirty="0"/>
          </a:p>
        </p:txBody>
      </p:sp>
      <p:sp>
        <p:nvSpPr>
          <p:cNvPr id="9" name="Slide Image Placeholder 8"/>
          <p:cNvSpPr>
            <a:spLocks noGrp="1" noRot="1" noChangeAspect="1"/>
          </p:cNvSpPr>
          <p:nvPr>
            <p:ph type="sldImg" idx="2"/>
          </p:nvPr>
        </p:nvSpPr>
        <p:spPr>
          <a:xfrm>
            <a:off x="2457450" y="685800"/>
            <a:ext cx="19431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386CE63F-9E7F-4C04-9D0D-FCA25A8E9E86}" type="datetime8">
              <a:rPr lang="en-US" smtClean="0"/>
              <a:t>6/25/20 12:23 AM</a:t>
            </a:fld>
            <a:endParaRPr lang="en-US" dirty="0"/>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14367" rtl="0" eaLnBrk="1" latinLnBrk="0" hangingPunct="1">
      <a:lnSpc>
        <a:spcPct val="90000"/>
      </a:lnSpc>
      <a:spcAft>
        <a:spcPts val="333"/>
      </a:spcAft>
      <a:defRPr sz="882" kern="1200">
        <a:solidFill>
          <a:schemeClr val="tx1"/>
        </a:solidFill>
        <a:latin typeface="Segoe UI" panose="020B0502040204020203" pitchFamily="34" charset="0"/>
        <a:ea typeface="+mn-ea"/>
        <a:cs typeface="+mn-cs"/>
      </a:defRPr>
    </a:lvl1pPr>
    <a:lvl2pPr marL="212982" indent="-105829"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2pPr>
    <a:lvl3pPr marL="328071" indent="-115090"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3pPr>
    <a:lvl4pPr marL="482848" indent="-146838"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4pPr>
    <a:lvl5pPr marL="615134" indent="-115090" algn="l" defTabSz="914367" rtl="0" eaLnBrk="1" latinLnBrk="0" hangingPunct="1">
      <a:lnSpc>
        <a:spcPct val="90000"/>
      </a:lnSpc>
      <a:spcAft>
        <a:spcPts val="333"/>
      </a:spcAft>
      <a:buFont typeface="Arial" pitchFamily="34" charset="0"/>
      <a:buChar char="•"/>
      <a:defRPr sz="882" kern="1200">
        <a:solidFill>
          <a:schemeClr val="tx1"/>
        </a:solidFill>
        <a:latin typeface="Segoe UI" panose="020B0502040204020203" pitchFamily="34" charset="0"/>
        <a:ea typeface="+mn-ea"/>
        <a:cs typeface="+mn-cs"/>
      </a:defRPr>
    </a:lvl5pPr>
    <a:lvl6pPr marL="2285918" algn="l" defTabSz="914367" rtl="0" eaLnBrk="1" latinLnBrk="0" hangingPunct="1">
      <a:defRPr sz="1176" kern="1200">
        <a:solidFill>
          <a:schemeClr val="tx1"/>
        </a:solidFill>
        <a:latin typeface="+mn-lt"/>
        <a:ea typeface="+mn-ea"/>
        <a:cs typeface="+mn-cs"/>
      </a:defRPr>
    </a:lvl6pPr>
    <a:lvl7pPr marL="2743101" algn="l" defTabSz="914367" rtl="0" eaLnBrk="1" latinLnBrk="0" hangingPunct="1">
      <a:defRPr sz="1176" kern="1200">
        <a:solidFill>
          <a:schemeClr val="tx1"/>
        </a:solidFill>
        <a:latin typeface="+mn-lt"/>
        <a:ea typeface="+mn-ea"/>
        <a:cs typeface="+mn-cs"/>
      </a:defRPr>
    </a:lvl7pPr>
    <a:lvl8pPr marL="3200284" algn="l" defTabSz="914367" rtl="0" eaLnBrk="1" latinLnBrk="0" hangingPunct="1">
      <a:defRPr sz="1176" kern="1200">
        <a:solidFill>
          <a:schemeClr val="tx1"/>
        </a:solidFill>
        <a:latin typeface="+mn-lt"/>
        <a:ea typeface="+mn-ea"/>
        <a:cs typeface="+mn-cs"/>
      </a:defRPr>
    </a:lvl8pPr>
    <a:lvl9pPr marL="3657469" algn="l" defTabSz="914367" rtl="0" eaLnBrk="1" latinLnBrk="0" hangingPunct="1">
      <a:defRPr sz="1176"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Blank">
    <p:bg>
      <p:bgPr>
        <a:solidFill>
          <a:schemeClr val="bg1">
            <a:lumMod val="95000"/>
          </a:schemeClr>
        </a:solidFill>
        <a:effectLst/>
      </p:bgPr>
    </p:bg>
    <p:spTree>
      <p:nvGrpSpPr>
        <p:cNvPr id="1" name=""/>
        <p:cNvGrpSpPr/>
        <p:nvPr/>
      </p:nvGrpSpPr>
      <p:grpSpPr>
        <a:xfrm>
          <a:off x="0" y="0"/>
          <a:ext cx="0" cy="0"/>
          <a:chOff x="0" y="0"/>
          <a:chExt cx="0" cy="0"/>
        </a:xfrm>
      </p:grpSpPr>
      <p:pic>
        <p:nvPicPr>
          <p:cNvPr id="6" name="Picture 5" descr="A picture containing drawing&#10;&#10;Description automatically generated">
            <a:extLst>
              <a:ext uri="{FF2B5EF4-FFF2-40B4-BE49-F238E27FC236}">
                <a16:creationId xmlns:a16="http://schemas.microsoft.com/office/drawing/2014/main" id="{75E6D0A6-B8CA-4ACA-831D-6F009C2601E4}"/>
              </a:ext>
            </a:extLst>
          </p:cNvPr>
          <p:cNvPicPr>
            <a:picLocks noChangeAspect="1"/>
          </p:cNvPicPr>
          <p:nvPr userDrawn="1"/>
        </p:nvPicPr>
        <p:blipFill>
          <a:blip r:embed="rId2"/>
          <a:stretch>
            <a:fillRect/>
          </a:stretch>
        </p:blipFill>
        <p:spPr>
          <a:xfrm>
            <a:off x="47625" y="47626"/>
            <a:ext cx="2191776" cy="982367"/>
          </a:xfrm>
          <a:prstGeom prst="rect">
            <a:avLst/>
          </a:prstGeom>
        </p:spPr>
      </p:pic>
      <p:sp>
        <p:nvSpPr>
          <p:cNvPr id="21" name="TextBox 20">
            <a:extLst>
              <a:ext uri="{FF2B5EF4-FFF2-40B4-BE49-F238E27FC236}">
                <a16:creationId xmlns:a16="http://schemas.microsoft.com/office/drawing/2014/main" id="{96AA149E-96FE-43A7-8174-5E461FC9B410}"/>
              </a:ext>
            </a:extLst>
          </p:cNvPr>
          <p:cNvSpPr txBox="1"/>
          <p:nvPr userDrawn="1"/>
        </p:nvSpPr>
        <p:spPr>
          <a:xfrm>
            <a:off x="345764" y="1127254"/>
            <a:ext cx="7056750" cy="443198"/>
          </a:xfrm>
          <a:prstGeom prst="rect">
            <a:avLst/>
          </a:prstGeom>
          <a:noFill/>
        </p:spPr>
        <p:txBody>
          <a:bodyPr wrap="square" lIns="0" tIns="0" rIns="0" bIns="0" rtlCol="0">
            <a:noAutofit/>
          </a:bodyPr>
          <a:lstStyle>
            <a:defPPr>
              <a:defRPr lang="en-US"/>
            </a:defPPr>
            <a:lvl1pPr>
              <a:lnSpc>
                <a:spcPct val="90000"/>
              </a:lnSpc>
              <a:defRPr sz="3200">
                <a:solidFill>
                  <a:schemeClr val="accent1"/>
                </a:solidFill>
                <a:latin typeface="+mj-lt"/>
              </a:defRPr>
            </a:lvl1pPr>
          </a:lstStyle>
          <a:p>
            <a:pPr lvl="0"/>
            <a:endParaRPr lang="en-US" dirty="0"/>
          </a:p>
        </p:txBody>
      </p:sp>
      <p:sp>
        <p:nvSpPr>
          <p:cNvPr id="22" name="TextBox 21">
            <a:extLst>
              <a:ext uri="{FF2B5EF4-FFF2-40B4-BE49-F238E27FC236}">
                <a16:creationId xmlns:a16="http://schemas.microsoft.com/office/drawing/2014/main" id="{5B29FDB2-E723-484D-8E40-4AFDCA8A6023}"/>
              </a:ext>
            </a:extLst>
          </p:cNvPr>
          <p:cNvSpPr txBox="1"/>
          <p:nvPr userDrawn="1"/>
        </p:nvSpPr>
        <p:spPr>
          <a:xfrm>
            <a:off x="345764" y="2236728"/>
            <a:ext cx="7056750" cy="276999"/>
          </a:xfrm>
          <a:prstGeom prst="rect">
            <a:avLst/>
          </a:prstGeom>
          <a:noFill/>
        </p:spPr>
        <p:txBody>
          <a:bodyPr wrap="square" lIns="0" tIns="0" rIns="0" bIns="0" rtlCol="0">
            <a:noAutofit/>
          </a:bodyPr>
          <a:lstStyle>
            <a:defPPr>
              <a:defRPr lang="en-US"/>
            </a:defPPr>
            <a:lvl1pPr>
              <a:defRPr sz="1800"/>
            </a:lvl1pPr>
          </a:lstStyle>
          <a:p>
            <a:pPr lvl="0"/>
            <a:endParaRPr lang="en-US" dirty="0"/>
          </a:p>
        </p:txBody>
      </p:sp>
      <p:sp>
        <p:nvSpPr>
          <p:cNvPr id="23" name="Text Placeholder 28">
            <a:extLst>
              <a:ext uri="{FF2B5EF4-FFF2-40B4-BE49-F238E27FC236}">
                <a16:creationId xmlns:a16="http://schemas.microsoft.com/office/drawing/2014/main" id="{F9052538-E0F7-4EEE-B032-EDDF094E8ACE}"/>
              </a:ext>
            </a:extLst>
          </p:cNvPr>
          <p:cNvSpPr>
            <a:spLocks noGrp="1"/>
          </p:cNvSpPr>
          <p:nvPr>
            <p:ph type="body" sz="quarter" idx="10"/>
          </p:nvPr>
        </p:nvSpPr>
        <p:spPr>
          <a:xfrm>
            <a:off x="373063" y="1127254"/>
            <a:ext cx="7029451" cy="692021"/>
          </a:xfrm>
          <a:noFill/>
        </p:spPr>
        <p:txBody>
          <a:bodyPr wrap="square" lIns="0" tIns="0" rIns="0" bIns="0" rtlCol="0">
            <a:noAutofit/>
          </a:bodyPr>
          <a:lstStyle>
            <a:lvl1pPr marL="0" indent="0" algn="l">
              <a:buNone/>
              <a:defRPr lang="en-US" sz="3200" smtClean="0">
                <a:solidFill>
                  <a:schemeClr val="accent1"/>
                </a:solidFill>
                <a:latin typeface="+mj-lt"/>
                <a:cs typeface="+mn-cs"/>
              </a:defRPr>
            </a:lvl1pPr>
            <a:lvl2pPr marL="0" indent="0" algn="l">
              <a:buNone/>
              <a:defRPr lang="en-US" sz="1765" smtClean="0"/>
            </a:lvl2pPr>
            <a:lvl3pPr marL="376442" indent="0" algn="l">
              <a:buNone/>
              <a:defRPr lang="en-US" sz="1765" smtClean="0"/>
            </a:lvl3pPr>
            <a:lvl4pPr marL="884858" indent="0" algn="l">
              <a:buNone/>
              <a:defRPr lang="en-US" sz="1765" smtClean="0"/>
            </a:lvl4pPr>
            <a:lvl5pPr marL="1376195" indent="0" algn="l">
              <a:buNone/>
              <a:defRPr lang="en-US" sz="1765"/>
            </a:lvl5pPr>
          </a:lstStyle>
          <a:p>
            <a:pPr marL="0" lvl="0" defTabSz="914367">
              <a:lnSpc>
                <a:spcPct val="90000"/>
              </a:lnSpc>
            </a:pPr>
            <a:r>
              <a:rPr lang="en-US" dirty="0"/>
              <a:t>Click to edit Master text styles</a:t>
            </a:r>
          </a:p>
        </p:txBody>
      </p:sp>
      <p:sp>
        <p:nvSpPr>
          <p:cNvPr id="24" name="Text Placeholder 30">
            <a:extLst>
              <a:ext uri="{FF2B5EF4-FFF2-40B4-BE49-F238E27FC236}">
                <a16:creationId xmlns:a16="http://schemas.microsoft.com/office/drawing/2014/main" id="{7481ABB0-6FAE-4F60-89FE-83B3D3DBF8D7}"/>
              </a:ext>
            </a:extLst>
          </p:cNvPr>
          <p:cNvSpPr>
            <a:spLocks noGrp="1"/>
          </p:cNvSpPr>
          <p:nvPr>
            <p:ph type="body" sz="quarter" idx="11"/>
          </p:nvPr>
        </p:nvSpPr>
        <p:spPr>
          <a:xfrm>
            <a:off x="373063" y="2236728"/>
            <a:ext cx="7029451" cy="276999"/>
          </a:xfrm>
          <a:noFill/>
        </p:spPr>
        <p:txBody>
          <a:bodyPr wrap="square" lIns="0" tIns="0" rIns="0" bIns="0" rtlCol="0">
            <a:spAutoFit/>
          </a:bodyPr>
          <a:lstStyle>
            <a:lvl1pPr marL="0" indent="0">
              <a:buNone/>
              <a:defRPr lang="en-US" sz="1800" smtClean="0">
                <a:cs typeface="+mn-cs"/>
              </a:defRPr>
            </a:lvl1pPr>
            <a:lvl2pPr marL="0" indent="0">
              <a:buNone/>
              <a:defRPr lang="en-US" sz="1765" smtClean="0"/>
            </a:lvl2pPr>
            <a:lvl3pPr marL="376442" indent="0">
              <a:buNone/>
              <a:defRPr lang="en-US" sz="1765" smtClean="0"/>
            </a:lvl3pPr>
            <a:lvl4pPr marL="884858" indent="0">
              <a:buNone/>
              <a:defRPr lang="en-US" sz="1765" smtClean="0"/>
            </a:lvl4pPr>
            <a:lvl5pPr marL="1376195" indent="0">
              <a:buNone/>
              <a:defRPr lang="en-US" sz="1765"/>
            </a:lvl5pPr>
          </a:lstStyle>
          <a:p>
            <a:pPr marL="0" lvl="0" defTabSz="914367"/>
            <a:r>
              <a:rPr lang="en-US" dirty="0"/>
              <a:t>Click to edit Master text styles</a:t>
            </a:r>
          </a:p>
        </p:txBody>
      </p:sp>
    </p:spTree>
    <p:extLst>
      <p:ext uri="{BB962C8B-B14F-4D97-AF65-F5344CB8AC3E}">
        <p14:creationId xmlns:p14="http://schemas.microsoft.com/office/powerpoint/2010/main" val="4085590223"/>
      </p:ext>
    </p:extLst>
  </p:cSld>
  <p:clrMapOvr>
    <a:masterClrMapping/>
  </p:clrMapOvr>
  <p:transition>
    <p:fade/>
  </p:transition>
  <p:extLst>
    <p:ext uri="{DCECCB84-F9BA-43D5-87BE-67443E8EF086}">
      <p15:sldGuideLst xmlns:p15="http://schemas.microsoft.com/office/powerpoint/2012/main">
        <p15:guide id="6" pos="496">
          <p15:clr>
            <a:srgbClr val="A4A3A4"/>
          </p15:clr>
        </p15:guide>
        <p15:guide id="7" pos="613">
          <p15:clr>
            <a:srgbClr val="A4A3A4"/>
          </p15:clr>
        </p15:guide>
        <p15:guide id="8" pos="875">
          <p15:clr>
            <a:srgbClr val="A4A3A4"/>
          </p15:clr>
        </p15:guide>
        <p15:guide id="9" pos="992">
          <p15:clr>
            <a:srgbClr val="A4A3A4"/>
          </p15:clr>
        </p15:guide>
        <p15:guide id="10" pos="1253">
          <p15:clr>
            <a:srgbClr val="A4A3A4"/>
          </p15:clr>
        </p15:guide>
        <p15:guide id="11" pos="1370">
          <p15:clr>
            <a:srgbClr val="A4A3A4"/>
          </p15:clr>
        </p15:guide>
        <p15:guide id="12" pos="1633">
          <p15:clr>
            <a:srgbClr val="A4A3A4"/>
          </p15:clr>
        </p15:guide>
        <p15:guide id="13" pos="1750">
          <p15:clr>
            <a:srgbClr val="A4A3A4"/>
          </p15:clr>
        </p15:guide>
        <p15:guide id="14" pos="2012">
          <p15:clr>
            <a:srgbClr val="A4A3A4"/>
          </p15:clr>
        </p15:guide>
        <p15:guide id="15" pos="2128">
          <p15:clr>
            <a:srgbClr val="A4A3A4"/>
          </p15:clr>
        </p15:guide>
        <p15:guide id="16" pos="2390">
          <p15:clr>
            <a:srgbClr val="A4A3A4"/>
          </p15:clr>
        </p15:guide>
        <p15:guide id="17" pos="2507">
          <p15:clr>
            <a:srgbClr val="A4A3A4"/>
          </p15:clr>
        </p15:guide>
        <p15:guide id="18" pos="2769">
          <p15:clr>
            <a:srgbClr val="A4A3A4"/>
          </p15:clr>
        </p15:guide>
        <p15:guide id="19" pos="2885">
          <p15:clr>
            <a:srgbClr val="A4A3A4"/>
          </p15:clr>
        </p15:guide>
        <p15:guide id="20" pos="3147">
          <p15:clr>
            <a:srgbClr val="A4A3A4"/>
          </p15:clr>
        </p15:guide>
        <p15:guide id="21" pos="3264">
          <p15:clr>
            <a:srgbClr val="A4A3A4"/>
          </p15:clr>
        </p15:guide>
        <p15:guide id="22" pos="3525">
          <p15:clr>
            <a:srgbClr val="A4A3A4"/>
          </p15:clr>
        </p15:guide>
        <p15:guide id="23" pos="3643">
          <p15:clr>
            <a:srgbClr val="A4A3A4"/>
          </p15:clr>
        </p15:guide>
        <p15:guide id="24" pos="3903">
          <p15:clr>
            <a:srgbClr val="A4A3A4"/>
          </p15:clr>
        </p15:guide>
        <p15:guide id="25" pos="4021">
          <p15:clr>
            <a:srgbClr val="A4A3A4"/>
          </p15:clr>
        </p15:guide>
        <p15:guide id="26" pos="4282">
          <p15:clr>
            <a:srgbClr val="A4A3A4"/>
          </p15:clr>
        </p15:guide>
        <p15:guide id="27" pos="4398">
          <p15:clr>
            <a:srgbClr val="A4A3A4"/>
          </p15:clr>
        </p15:guide>
        <p15:guide id="28" orient="horz" pos="1944" userDrawn="1">
          <p15:clr>
            <a:srgbClr val="5ACBF0"/>
          </p15:clr>
        </p15:guide>
        <p15:guide id="29" orient="horz" pos="3768" userDrawn="1">
          <p15:clr>
            <a:srgbClr val="5ACBF0"/>
          </p15:clr>
        </p15:guide>
        <p15:guide id="30" orient="horz" pos="1224" userDrawn="1">
          <p15:clr>
            <a:srgbClr val="5ACBF0"/>
          </p15:clr>
        </p15:guide>
        <p15:guide id="31" orient="horz" pos="1440" userDrawn="1">
          <p15:clr>
            <a:srgbClr val="5ACBF0"/>
          </p15:clr>
        </p15:guide>
        <p15:guide id="32" orient="horz" pos="1728" userDrawn="1">
          <p15:clr>
            <a:srgbClr val="5ACBF0"/>
          </p15:clr>
        </p15:guide>
        <p15:guide id="33" orient="horz" pos="2184" userDrawn="1">
          <p15:clr>
            <a:srgbClr val="5ACBF0"/>
          </p15:clr>
        </p15:guide>
        <p15:guide id="34" orient="horz" pos="3984" userDrawn="1">
          <p15:clr>
            <a:srgbClr val="5ACBF0"/>
          </p15:clr>
        </p15:guide>
        <p15:guide id="35" orient="horz" pos="4200" userDrawn="1">
          <p15:clr>
            <a:srgbClr val="5ACBF0"/>
          </p15:clr>
        </p15:guide>
        <p15:guide id="36" orient="horz" pos="5784" userDrawn="1">
          <p15:clr>
            <a:srgbClr val="5ACBF0"/>
          </p15:clr>
        </p15:guide>
        <p15:guide id="37" orient="horz" pos="6000" userDrawn="1">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lumMod val="95000"/>
          </a:schemeClr>
        </a:solidFill>
        <a:effectLst/>
      </p:bgPr>
    </p:bg>
    <p:spTree>
      <p:nvGrpSpPr>
        <p:cNvPr id="1" name=""/>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id="{8255C988-7765-4319-8DAB-7601B69ADCC2}"/>
              </a:ext>
            </a:extLst>
          </p:cNvPr>
          <p:cNvPicPr>
            <a:picLocks noChangeAspect="1"/>
          </p:cNvPicPr>
          <p:nvPr userDrawn="1"/>
        </p:nvPicPr>
        <p:blipFill>
          <a:blip r:embed="rId2"/>
          <a:stretch>
            <a:fillRect/>
          </a:stretch>
        </p:blipFill>
        <p:spPr>
          <a:xfrm>
            <a:off x="5542524" y="47626"/>
            <a:ext cx="2191776" cy="982367"/>
          </a:xfrm>
          <a:prstGeom prst="rect">
            <a:avLst/>
          </a:prstGeom>
        </p:spPr>
      </p:pic>
      <p:sp>
        <p:nvSpPr>
          <p:cNvPr id="21" name="TextBox 20">
            <a:extLst>
              <a:ext uri="{FF2B5EF4-FFF2-40B4-BE49-F238E27FC236}">
                <a16:creationId xmlns:a16="http://schemas.microsoft.com/office/drawing/2014/main" id="{944F67E2-D95C-47F9-B99A-F8FF95C2B4A4}"/>
              </a:ext>
            </a:extLst>
          </p:cNvPr>
          <p:cNvSpPr txBox="1"/>
          <p:nvPr userDrawn="1"/>
        </p:nvSpPr>
        <p:spPr>
          <a:xfrm>
            <a:off x="345764" y="1127254"/>
            <a:ext cx="7056750" cy="443198"/>
          </a:xfrm>
          <a:prstGeom prst="rect">
            <a:avLst/>
          </a:prstGeom>
          <a:noFill/>
        </p:spPr>
        <p:txBody>
          <a:bodyPr wrap="square" lIns="0" tIns="0" rIns="0" bIns="0" rtlCol="0">
            <a:noAutofit/>
          </a:bodyPr>
          <a:lstStyle>
            <a:defPPr>
              <a:defRPr lang="en-US"/>
            </a:defPPr>
            <a:lvl1pPr>
              <a:lnSpc>
                <a:spcPct val="90000"/>
              </a:lnSpc>
              <a:defRPr sz="3200">
                <a:solidFill>
                  <a:schemeClr val="accent1"/>
                </a:solidFill>
                <a:latin typeface="+mj-lt"/>
              </a:defRPr>
            </a:lvl1pPr>
          </a:lstStyle>
          <a:p>
            <a:pPr lvl="0"/>
            <a:endParaRPr lang="en-US" dirty="0"/>
          </a:p>
        </p:txBody>
      </p:sp>
      <p:sp>
        <p:nvSpPr>
          <p:cNvPr id="23" name="TextBox 22">
            <a:extLst>
              <a:ext uri="{FF2B5EF4-FFF2-40B4-BE49-F238E27FC236}">
                <a16:creationId xmlns:a16="http://schemas.microsoft.com/office/drawing/2014/main" id="{CFF2DE8A-D84D-4D1E-9207-9B1BE60775A4}"/>
              </a:ext>
            </a:extLst>
          </p:cNvPr>
          <p:cNvSpPr txBox="1"/>
          <p:nvPr userDrawn="1"/>
        </p:nvSpPr>
        <p:spPr>
          <a:xfrm>
            <a:off x="345764" y="2236728"/>
            <a:ext cx="7056750" cy="276999"/>
          </a:xfrm>
          <a:prstGeom prst="rect">
            <a:avLst/>
          </a:prstGeom>
          <a:noFill/>
        </p:spPr>
        <p:txBody>
          <a:bodyPr wrap="square" lIns="0" tIns="0" rIns="0" bIns="0" rtlCol="0">
            <a:noAutofit/>
          </a:bodyPr>
          <a:lstStyle>
            <a:defPPr>
              <a:defRPr lang="en-US"/>
            </a:defPPr>
            <a:lvl1pPr>
              <a:defRPr sz="1800"/>
            </a:lvl1pPr>
          </a:lstStyle>
          <a:p>
            <a:pPr lvl="0"/>
            <a:endParaRPr lang="en-US" dirty="0"/>
          </a:p>
        </p:txBody>
      </p:sp>
      <p:sp>
        <p:nvSpPr>
          <p:cNvPr id="29" name="Text Placeholder 28">
            <a:extLst>
              <a:ext uri="{FF2B5EF4-FFF2-40B4-BE49-F238E27FC236}">
                <a16:creationId xmlns:a16="http://schemas.microsoft.com/office/drawing/2014/main" id="{79CD94F7-C845-4F21-9964-80C6ACFD0BF6}"/>
              </a:ext>
            </a:extLst>
          </p:cNvPr>
          <p:cNvSpPr>
            <a:spLocks noGrp="1"/>
          </p:cNvSpPr>
          <p:nvPr>
            <p:ph type="body" sz="quarter" idx="10"/>
          </p:nvPr>
        </p:nvSpPr>
        <p:spPr>
          <a:xfrm>
            <a:off x="373063" y="1127254"/>
            <a:ext cx="7029451" cy="692021"/>
          </a:xfrm>
          <a:noFill/>
        </p:spPr>
        <p:txBody>
          <a:bodyPr wrap="square" lIns="0" tIns="0" rIns="0" bIns="0" rtlCol="0">
            <a:noAutofit/>
          </a:bodyPr>
          <a:lstStyle>
            <a:lvl1pPr marL="0" indent="0" algn="l">
              <a:buNone/>
              <a:defRPr lang="en-US" sz="3200" smtClean="0">
                <a:solidFill>
                  <a:schemeClr val="accent1"/>
                </a:solidFill>
                <a:latin typeface="+mj-lt"/>
                <a:cs typeface="+mn-cs"/>
              </a:defRPr>
            </a:lvl1pPr>
            <a:lvl2pPr marL="0" indent="0" algn="l">
              <a:buNone/>
              <a:defRPr lang="en-US" sz="1765" smtClean="0"/>
            </a:lvl2pPr>
            <a:lvl3pPr marL="376442" indent="0" algn="l">
              <a:buNone/>
              <a:defRPr lang="en-US" sz="1765" smtClean="0"/>
            </a:lvl3pPr>
            <a:lvl4pPr marL="884858" indent="0" algn="l">
              <a:buNone/>
              <a:defRPr lang="en-US" sz="1765" smtClean="0"/>
            </a:lvl4pPr>
            <a:lvl5pPr marL="1376195" indent="0" algn="l">
              <a:buNone/>
              <a:defRPr lang="en-US" sz="1765"/>
            </a:lvl5pPr>
          </a:lstStyle>
          <a:p>
            <a:pPr marL="0" lvl="0" defTabSz="914367">
              <a:lnSpc>
                <a:spcPct val="90000"/>
              </a:lnSpc>
            </a:pPr>
            <a:r>
              <a:rPr lang="en-US" dirty="0"/>
              <a:t>Click to edit Master text styles</a:t>
            </a:r>
          </a:p>
        </p:txBody>
      </p:sp>
      <p:sp>
        <p:nvSpPr>
          <p:cNvPr id="31" name="Text Placeholder 30">
            <a:extLst>
              <a:ext uri="{FF2B5EF4-FFF2-40B4-BE49-F238E27FC236}">
                <a16:creationId xmlns:a16="http://schemas.microsoft.com/office/drawing/2014/main" id="{31B6AB4A-1ADF-4F6E-BE9A-4AFB5FF7D914}"/>
              </a:ext>
            </a:extLst>
          </p:cNvPr>
          <p:cNvSpPr>
            <a:spLocks noGrp="1"/>
          </p:cNvSpPr>
          <p:nvPr>
            <p:ph type="body" sz="quarter" idx="11"/>
          </p:nvPr>
        </p:nvSpPr>
        <p:spPr>
          <a:xfrm>
            <a:off x="373063" y="2236728"/>
            <a:ext cx="7029451" cy="276999"/>
          </a:xfrm>
          <a:noFill/>
        </p:spPr>
        <p:txBody>
          <a:bodyPr wrap="square" lIns="0" tIns="0" rIns="0" bIns="0" rtlCol="0">
            <a:spAutoFit/>
          </a:bodyPr>
          <a:lstStyle>
            <a:lvl1pPr marL="0" indent="0">
              <a:buNone/>
              <a:defRPr lang="en-US" sz="1800" smtClean="0">
                <a:cs typeface="+mn-cs"/>
              </a:defRPr>
            </a:lvl1pPr>
            <a:lvl2pPr marL="0" indent="0">
              <a:buNone/>
              <a:defRPr lang="en-US" sz="1765" smtClean="0"/>
            </a:lvl2pPr>
            <a:lvl3pPr marL="376442" indent="0">
              <a:buNone/>
              <a:defRPr lang="en-US" sz="1765" smtClean="0"/>
            </a:lvl3pPr>
            <a:lvl4pPr marL="884858" indent="0">
              <a:buNone/>
              <a:defRPr lang="en-US" sz="1765" smtClean="0"/>
            </a:lvl4pPr>
            <a:lvl5pPr marL="1376195" indent="0">
              <a:buNone/>
              <a:defRPr lang="en-US" sz="1765"/>
            </a:lvl5pPr>
          </a:lstStyle>
          <a:p>
            <a:pPr marL="0" lvl="0" defTabSz="914367"/>
            <a:r>
              <a:rPr lang="en-US" dirty="0"/>
              <a:t>Click to edit Master text styles</a:t>
            </a:r>
          </a:p>
        </p:txBody>
      </p:sp>
    </p:spTree>
    <p:extLst>
      <p:ext uri="{BB962C8B-B14F-4D97-AF65-F5344CB8AC3E}">
        <p14:creationId xmlns:p14="http://schemas.microsoft.com/office/powerpoint/2010/main" val="545705601"/>
      </p:ext>
    </p:extLst>
  </p:cSld>
  <p:clrMapOvr>
    <a:masterClrMapping/>
  </p:clrMapOvr>
  <p:transition>
    <p:fade/>
  </p:transition>
  <p:extLst>
    <p:ext uri="{DCECCB84-F9BA-43D5-87BE-67443E8EF086}">
      <p15:sldGuideLst xmlns:p15="http://schemas.microsoft.com/office/powerpoint/2012/main">
        <p15:guide id="6" pos="496" userDrawn="1">
          <p15:clr>
            <a:srgbClr val="A4A3A4"/>
          </p15:clr>
        </p15:guide>
        <p15:guide id="7" pos="613" userDrawn="1">
          <p15:clr>
            <a:srgbClr val="A4A3A4"/>
          </p15:clr>
        </p15:guide>
        <p15:guide id="8" pos="875" userDrawn="1">
          <p15:clr>
            <a:srgbClr val="A4A3A4"/>
          </p15:clr>
        </p15:guide>
        <p15:guide id="9" pos="992" userDrawn="1">
          <p15:clr>
            <a:srgbClr val="A4A3A4"/>
          </p15:clr>
        </p15:guide>
        <p15:guide id="10" pos="1253" userDrawn="1">
          <p15:clr>
            <a:srgbClr val="A4A3A4"/>
          </p15:clr>
        </p15:guide>
        <p15:guide id="11" pos="1370" userDrawn="1">
          <p15:clr>
            <a:srgbClr val="A4A3A4"/>
          </p15:clr>
        </p15:guide>
        <p15:guide id="12" pos="1633" userDrawn="1">
          <p15:clr>
            <a:srgbClr val="A4A3A4"/>
          </p15:clr>
        </p15:guide>
        <p15:guide id="13" pos="1750" userDrawn="1">
          <p15:clr>
            <a:srgbClr val="A4A3A4"/>
          </p15:clr>
        </p15:guide>
        <p15:guide id="14" pos="2012" userDrawn="1">
          <p15:clr>
            <a:srgbClr val="A4A3A4"/>
          </p15:clr>
        </p15:guide>
        <p15:guide id="15" pos="2128" userDrawn="1">
          <p15:clr>
            <a:srgbClr val="A4A3A4"/>
          </p15:clr>
        </p15:guide>
        <p15:guide id="16" pos="2390" userDrawn="1">
          <p15:clr>
            <a:srgbClr val="A4A3A4"/>
          </p15:clr>
        </p15:guide>
        <p15:guide id="17" pos="2507" userDrawn="1">
          <p15:clr>
            <a:srgbClr val="A4A3A4"/>
          </p15:clr>
        </p15:guide>
        <p15:guide id="18" pos="2769" userDrawn="1">
          <p15:clr>
            <a:srgbClr val="A4A3A4"/>
          </p15:clr>
        </p15:guide>
        <p15:guide id="19" pos="2885" userDrawn="1">
          <p15:clr>
            <a:srgbClr val="A4A3A4"/>
          </p15:clr>
        </p15:guide>
        <p15:guide id="20" pos="3147" userDrawn="1">
          <p15:clr>
            <a:srgbClr val="A4A3A4"/>
          </p15:clr>
        </p15:guide>
        <p15:guide id="21" pos="3264" userDrawn="1">
          <p15:clr>
            <a:srgbClr val="A4A3A4"/>
          </p15:clr>
        </p15:guide>
        <p15:guide id="22" pos="3525" userDrawn="1">
          <p15:clr>
            <a:srgbClr val="A4A3A4"/>
          </p15:clr>
        </p15:guide>
        <p15:guide id="23" pos="3643" userDrawn="1">
          <p15:clr>
            <a:srgbClr val="A4A3A4"/>
          </p15:clr>
        </p15:guide>
        <p15:guide id="24" pos="3903" userDrawn="1">
          <p15:clr>
            <a:srgbClr val="A4A3A4"/>
          </p15:clr>
        </p15:guide>
        <p15:guide id="25" pos="4021" userDrawn="1">
          <p15:clr>
            <a:srgbClr val="A4A3A4"/>
          </p15:clr>
        </p15:guide>
        <p15:guide id="26" pos="4282" userDrawn="1">
          <p15:clr>
            <a:srgbClr val="A4A3A4"/>
          </p15:clr>
        </p15:guide>
        <p15:guide id="27" pos="4398" userDrawn="1">
          <p15:clr>
            <a:srgbClr val="A4A3A4"/>
          </p15:clr>
        </p15:guide>
        <p15:guide id="28" orient="horz" pos="1824" userDrawn="1">
          <p15:clr>
            <a:srgbClr val="5ACBF0"/>
          </p15:clr>
        </p15:guide>
        <p15:guide id="29" orient="horz" pos="2542" userDrawn="1">
          <p15:clr>
            <a:srgbClr val="5ACBF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userDrawn="1">
            <p:ph type="title"/>
          </p:nvPr>
        </p:nvSpPr>
        <p:spPr>
          <a:xfrm>
            <a:off x="375021" y="914404"/>
            <a:ext cx="7024307" cy="2299173"/>
          </a:xfrm>
          <a:prstGeom prst="rect">
            <a:avLst/>
          </a:prstGeom>
        </p:spPr>
        <p:txBody>
          <a:bodyPr vert="horz" wrap="square" lIns="0" tIns="0" rIns="0" bIns="0" rtlCol="0" anchor="t">
            <a:spAutoFit/>
          </a:bodyPr>
          <a:lstStyle/>
          <a:p>
            <a:r>
              <a:rPr lang="en-US" dirty="0"/>
              <a:t>Click to edit Master title style</a:t>
            </a:r>
          </a:p>
        </p:txBody>
      </p:sp>
      <p:sp>
        <p:nvSpPr>
          <p:cNvPr id="4" name="Text Placeholder 3"/>
          <p:cNvSpPr>
            <a:spLocks noGrp="1"/>
          </p:cNvSpPr>
          <p:nvPr userDrawn="1">
            <p:ph type="body" idx="1"/>
          </p:nvPr>
        </p:nvSpPr>
        <p:spPr>
          <a:xfrm>
            <a:off x="372432" y="4096511"/>
            <a:ext cx="7024307" cy="3931495"/>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47" name="GRID" hidden="1">
            <a:extLst>
              <a:ext uri="{FF2B5EF4-FFF2-40B4-BE49-F238E27FC236}">
                <a16:creationId xmlns:a16="http://schemas.microsoft.com/office/drawing/2014/main" id="{32B5FFBF-552A-4973-B5B3-9EE3A765185F}"/>
              </a:ext>
            </a:extLst>
          </p:cNvPr>
          <p:cNvGrpSpPr/>
          <p:nvPr userDrawn="1"/>
        </p:nvGrpSpPr>
        <p:grpSpPr>
          <a:xfrm>
            <a:off x="0" y="1"/>
            <a:ext cx="7772400" cy="13716000"/>
            <a:chOff x="0" y="0"/>
            <a:chExt cx="12192000" cy="6858000"/>
          </a:xfrm>
        </p:grpSpPr>
        <p:cxnSp>
          <p:nvCxnSpPr>
            <p:cNvPr id="7" name="Straight Connector 6">
              <a:extLst>
                <a:ext uri="{FF2B5EF4-FFF2-40B4-BE49-F238E27FC236}">
                  <a16:creationId xmlns:a16="http://schemas.microsoft.com/office/drawing/2014/main" id="{5CD412E5-2492-4063-96AB-C451FC39F2B6}"/>
                </a:ext>
              </a:extLst>
            </p:cNvPr>
            <p:cNvCxnSpPr/>
            <p:nvPr/>
          </p:nvCxnSpPr>
          <p:spPr>
            <a:xfrm>
              <a:off x="0" y="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25E7FAE-6A98-413B-871E-10F8DF6FF1E3}"/>
                </a:ext>
              </a:extLst>
            </p:cNvPr>
            <p:cNvCxnSpPr/>
            <p:nvPr/>
          </p:nvCxnSpPr>
          <p:spPr>
            <a:xfrm>
              <a:off x="0" y="29260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EF42BDE7-00A0-446E-9CEE-23DDF6A13E6E}"/>
                </a:ext>
              </a:extLst>
            </p:cNvPr>
            <p:cNvCxnSpPr/>
            <p:nvPr/>
          </p:nvCxnSpPr>
          <p:spPr>
            <a:xfrm>
              <a:off x="0" y="585216"/>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D48FF31-9C6A-4C0C-AB96-ED556488A1BA}"/>
                </a:ext>
              </a:extLst>
            </p:cNvPr>
            <p:cNvCxnSpPr/>
            <p:nvPr/>
          </p:nvCxnSpPr>
          <p:spPr>
            <a:xfrm>
              <a:off x="0" y="6272784"/>
              <a:ext cx="12188952" cy="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8D811B2-F122-4FF3-A4F6-E7291A5152BB}"/>
                </a:ext>
              </a:extLst>
            </p:cNvPr>
            <p:cNvCxnSpPr/>
            <p:nvPr/>
          </p:nvCxnSpPr>
          <p:spPr>
            <a:xfrm>
              <a:off x="0" y="656539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2029335-BA6E-4B6F-B752-D02603169DE6}"/>
                </a:ext>
              </a:extLst>
            </p:cNvPr>
            <p:cNvCxnSpPr/>
            <p:nvPr/>
          </p:nvCxnSpPr>
          <p:spPr>
            <a:xfrm>
              <a:off x="0" y="685800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08D55A0-D16C-4191-B9F9-C95B51610B5E}"/>
                </a:ext>
              </a:extLst>
            </p:cNvPr>
            <p:cNvCxnSpPr/>
            <p:nvPr/>
          </p:nvCxnSpPr>
          <p:spPr>
            <a:xfrm>
              <a:off x="0" y="87782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DA3FCB58-9F61-404B-A493-7860A942FCC2}"/>
                </a:ext>
              </a:extLst>
            </p:cNvPr>
            <p:cNvCxnSpPr/>
            <p:nvPr/>
          </p:nvCxnSpPr>
          <p:spPr>
            <a:xfrm>
              <a:off x="0" y="117043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EFD38DF-4402-499A-B7B2-D5BBF3AD467C}"/>
                </a:ext>
              </a:extLst>
            </p:cNvPr>
            <p:cNvCxnSpPr/>
            <p:nvPr/>
          </p:nvCxnSpPr>
          <p:spPr>
            <a:xfrm>
              <a:off x="0" y="146304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26DFD209-A624-4FEA-8F60-067FBF0CC1E8}"/>
                </a:ext>
              </a:extLst>
            </p:cNvPr>
            <p:cNvCxnSpPr/>
            <p:nvPr/>
          </p:nvCxnSpPr>
          <p:spPr>
            <a:xfrm>
              <a:off x="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1B8ED61-88C3-48AA-91A7-BFD779B3B3BA}"/>
                </a:ext>
              </a:extLst>
            </p:cNvPr>
            <p:cNvCxnSpPr/>
            <p:nvPr/>
          </p:nvCxnSpPr>
          <p:spPr>
            <a:xfrm>
              <a:off x="585216"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822AC47D-49D2-4B9E-B580-53A7922E5654}"/>
                </a:ext>
              </a:extLst>
            </p:cNvPr>
            <p:cNvCxnSpPr/>
            <p:nvPr/>
          </p:nvCxnSpPr>
          <p:spPr>
            <a:xfrm>
              <a:off x="29260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D7A2DB-4310-49CD-83F6-55B33BE76665}"/>
                </a:ext>
              </a:extLst>
            </p:cNvPr>
            <p:cNvCxnSpPr/>
            <p:nvPr/>
          </p:nvCxnSpPr>
          <p:spPr>
            <a:xfrm>
              <a:off x="877824"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C40071-7BC6-4682-9CD1-0631E07C9F11}"/>
                </a:ext>
              </a:extLst>
            </p:cNvPr>
            <p:cNvCxnSpPr/>
            <p:nvPr/>
          </p:nvCxnSpPr>
          <p:spPr>
            <a:xfrm>
              <a:off x="117043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E0ACFAA-26E9-44D2-BEF0-E02CAE93F397}"/>
                </a:ext>
              </a:extLst>
            </p:cNvPr>
            <p:cNvCxnSpPr/>
            <p:nvPr/>
          </p:nvCxnSpPr>
          <p:spPr>
            <a:xfrm>
              <a:off x="11021568"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385D1186-93AE-4B67-8544-763E0B213AAC}"/>
                </a:ext>
              </a:extLst>
            </p:cNvPr>
            <p:cNvCxnSpPr/>
            <p:nvPr/>
          </p:nvCxnSpPr>
          <p:spPr>
            <a:xfrm>
              <a:off x="11606784" y="0"/>
              <a:ext cx="0" cy="6858000"/>
            </a:xfrm>
            <a:prstGeom prst="line">
              <a:avLst/>
            </a:prstGeom>
            <a:ln w="3175">
              <a:solidFill>
                <a:srgbClr val="DF45D4"/>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CB1D45AE-FC53-4BB4-A9CD-C563C03A1195}"/>
                </a:ext>
              </a:extLst>
            </p:cNvPr>
            <p:cNvCxnSpPr/>
            <p:nvPr/>
          </p:nvCxnSpPr>
          <p:spPr>
            <a:xfrm>
              <a:off x="11314176"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8325177A-06D9-4C2A-B7EF-984A90245BF7}"/>
                </a:ext>
              </a:extLst>
            </p:cNvPr>
            <p:cNvCxnSpPr/>
            <p:nvPr/>
          </p:nvCxnSpPr>
          <p:spPr>
            <a:xfrm>
              <a:off x="11899392"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D2B67796-DF72-4C3B-A79D-7534FD3084C9}"/>
                </a:ext>
              </a:extLst>
            </p:cNvPr>
            <p:cNvCxnSpPr/>
            <p:nvPr/>
          </p:nvCxnSpPr>
          <p:spPr>
            <a:xfrm>
              <a:off x="12192000" y="0"/>
              <a:ext cx="0" cy="685800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C8B2C409-2FF7-4120-9E48-02A446B82DD6}"/>
                </a:ext>
              </a:extLst>
            </p:cNvPr>
            <p:cNvCxnSpPr/>
            <p:nvPr/>
          </p:nvCxnSpPr>
          <p:spPr>
            <a:xfrm>
              <a:off x="0" y="175564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3E0130A-B11A-42AB-8439-3CB0569F1C08}"/>
                </a:ext>
              </a:extLst>
            </p:cNvPr>
            <p:cNvCxnSpPr/>
            <p:nvPr/>
          </p:nvCxnSpPr>
          <p:spPr>
            <a:xfrm>
              <a:off x="0" y="204825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840B631-CB23-44B8-823B-56619D54F0E4}"/>
                </a:ext>
              </a:extLst>
            </p:cNvPr>
            <p:cNvCxnSpPr/>
            <p:nvPr/>
          </p:nvCxnSpPr>
          <p:spPr>
            <a:xfrm>
              <a:off x="0" y="234086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7DD460B-BBE5-43D6-95DF-C1C1CC6239C6}"/>
                </a:ext>
              </a:extLst>
            </p:cNvPr>
            <p:cNvCxnSpPr/>
            <p:nvPr/>
          </p:nvCxnSpPr>
          <p:spPr>
            <a:xfrm>
              <a:off x="0" y="263347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F5BEEB4-62B8-420A-9489-8319B9432C34}"/>
                </a:ext>
              </a:extLst>
            </p:cNvPr>
            <p:cNvCxnSpPr/>
            <p:nvPr/>
          </p:nvCxnSpPr>
          <p:spPr>
            <a:xfrm>
              <a:off x="0" y="292608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79242164-82A4-4DA9-B78C-33430C241872}"/>
                </a:ext>
              </a:extLst>
            </p:cNvPr>
            <p:cNvCxnSpPr/>
            <p:nvPr/>
          </p:nvCxnSpPr>
          <p:spPr>
            <a:xfrm>
              <a:off x="0" y="321868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D8767DD-4892-4904-AE72-87087DD9CCC2}"/>
                </a:ext>
              </a:extLst>
            </p:cNvPr>
            <p:cNvCxnSpPr/>
            <p:nvPr/>
          </p:nvCxnSpPr>
          <p:spPr>
            <a:xfrm>
              <a:off x="0" y="351129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245FC793-2AD0-4021-B3FB-391EDDE6CB63}"/>
                </a:ext>
              </a:extLst>
            </p:cNvPr>
            <p:cNvCxnSpPr/>
            <p:nvPr userDrawn="1"/>
          </p:nvCxnSpPr>
          <p:spPr>
            <a:xfrm>
              <a:off x="0" y="380390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8091C6C8-296D-4AA9-8F03-7DEA5FA7D71A}"/>
                </a:ext>
              </a:extLst>
            </p:cNvPr>
            <p:cNvCxnSpPr/>
            <p:nvPr userDrawn="1"/>
          </p:nvCxnSpPr>
          <p:spPr>
            <a:xfrm>
              <a:off x="0" y="409651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1CBDA8A-698A-4B1C-BC41-CD72C2900FE8}"/>
                </a:ext>
              </a:extLst>
            </p:cNvPr>
            <p:cNvCxnSpPr/>
            <p:nvPr userDrawn="1"/>
          </p:nvCxnSpPr>
          <p:spPr>
            <a:xfrm>
              <a:off x="0" y="438912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F0780C82-EF19-43A2-BF1B-31FDFBA092CA}"/>
                </a:ext>
              </a:extLst>
            </p:cNvPr>
            <p:cNvCxnSpPr/>
            <p:nvPr userDrawn="1"/>
          </p:nvCxnSpPr>
          <p:spPr>
            <a:xfrm>
              <a:off x="0" y="4681728"/>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3492339-9370-44E2-8C4D-414393DEB764}"/>
                </a:ext>
              </a:extLst>
            </p:cNvPr>
            <p:cNvCxnSpPr/>
            <p:nvPr userDrawn="1"/>
          </p:nvCxnSpPr>
          <p:spPr>
            <a:xfrm>
              <a:off x="0" y="4974336"/>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EBF7CE2A-C0A7-4C6F-88B8-E40107AE34E8}"/>
                </a:ext>
              </a:extLst>
            </p:cNvPr>
            <p:cNvCxnSpPr/>
            <p:nvPr userDrawn="1"/>
          </p:nvCxnSpPr>
          <p:spPr>
            <a:xfrm>
              <a:off x="0" y="5266944"/>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CCD7A1D0-B060-4037-BFAE-80FAF89CC35F}"/>
                </a:ext>
              </a:extLst>
            </p:cNvPr>
            <p:cNvCxnSpPr/>
            <p:nvPr userDrawn="1"/>
          </p:nvCxnSpPr>
          <p:spPr>
            <a:xfrm>
              <a:off x="0" y="5559552"/>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2A121C21-7F60-43D7-B9B4-682B9D22E24D}"/>
                </a:ext>
              </a:extLst>
            </p:cNvPr>
            <p:cNvCxnSpPr/>
            <p:nvPr userDrawn="1"/>
          </p:nvCxnSpPr>
          <p:spPr>
            <a:xfrm>
              <a:off x="0" y="5852160"/>
              <a:ext cx="12188952" cy="0"/>
            </a:xfrm>
            <a:prstGeom prst="line">
              <a:avLst/>
            </a:prstGeom>
            <a:ln w="3175">
              <a:solidFill>
                <a:schemeClr val="tx1">
                  <a:alpha val="20000"/>
                </a:schemeClr>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3" name=".64 square" hidden="1">
            <a:extLst>
              <a:ext uri="{FF2B5EF4-FFF2-40B4-BE49-F238E27FC236}">
                <a16:creationId xmlns:a16="http://schemas.microsoft.com/office/drawing/2014/main" id="{90E0CE0A-15D7-405F-8DFA-B7F5AF47B03C}"/>
              </a:ext>
            </a:extLst>
          </p:cNvPr>
          <p:cNvSpPr/>
          <p:nvPr userDrawn="1"/>
        </p:nvSpPr>
        <p:spPr bwMode="auto">
          <a:xfrm>
            <a:off x="8" y="0"/>
            <a:ext cx="373075" cy="1170432"/>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1854" tIns="393483" rIns="491854" bIns="393483" numCol="1" spcCol="0" rtlCol="0" fromWordArt="0" anchor="t" anchorCtr="0" forceAA="0" compatLnSpc="1">
            <a:prstTxWarp prst="textNoShape">
              <a:avLst/>
            </a:prstTxWarp>
            <a:noAutofit/>
          </a:bodyPr>
          <a:lstStyle/>
          <a:p>
            <a:pPr algn="ctr" defTabSz="2507681" fontAlgn="base">
              <a:lnSpc>
                <a:spcPct val="90000"/>
              </a:lnSpc>
              <a:spcBef>
                <a:spcPct val="0"/>
              </a:spcBef>
              <a:spcAft>
                <a:spcPct val="0"/>
              </a:spcAft>
            </a:pPr>
            <a:endParaRPr lang="en-US" sz="6456" dirty="0">
              <a:gradFill>
                <a:gsLst>
                  <a:gs pos="0">
                    <a:srgbClr val="FFFFFF"/>
                  </a:gs>
                  <a:gs pos="100000">
                    <a:srgbClr val="FFFFFF"/>
                  </a:gs>
                </a:gsLst>
                <a:lin ang="5400000" scaled="0"/>
              </a:gradFill>
              <a:ea typeface="Segoe UI" pitchFamily="34" charset="0"/>
              <a:cs typeface="Segoe UI" pitchFamily="34" charset="0"/>
            </a:endParaRPr>
          </a:p>
        </p:txBody>
      </p:sp>
      <p:sp>
        <p:nvSpPr>
          <p:cNvPr id="35" name=".32 square" hidden="1">
            <a:extLst>
              <a:ext uri="{FF2B5EF4-FFF2-40B4-BE49-F238E27FC236}">
                <a16:creationId xmlns:a16="http://schemas.microsoft.com/office/drawing/2014/main" id="{09835393-211C-428D-B22F-51EE7A413599}"/>
              </a:ext>
            </a:extLst>
          </p:cNvPr>
          <p:cNvSpPr/>
          <p:nvPr userDrawn="1"/>
        </p:nvSpPr>
        <p:spPr bwMode="auto">
          <a:xfrm>
            <a:off x="4" y="0"/>
            <a:ext cx="186538" cy="585216"/>
          </a:xfrm>
          <a:prstGeom prst="rect">
            <a:avLst/>
          </a:prstGeom>
          <a:solidFill>
            <a:schemeClr val="tx1">
              <a:alpha val="17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491854" tIns="393483" rIns="491854" bIns="393483" numCol="1" spcCol="0" rtlCol="0" fromWordArt="0" anchor="t" anchorCtr="0" forceAA="0" compatLnSpc="1">
            <a:prstTxWarp prst="textNoShape">
              <a:avLst/>
            </a:prstTxWarp>
            <a:noAutofit/>
          </a:bodyPr>
          <a:lstStyle/>
          <a:p>
            <a:pPr algn="ctr" defTabSz="2507681" fontAlgn="base">
              <a:lnSpc>
                <a:spcPct val="90000"/>
              </a:lnSpc>
              <a:spcBef>
                <a:spcPct val="0"/>
              </a:spcBef>
              <a:spcAft>
                <a:spcPct val="0"/>
              </a:spcAft>
            </a:pPr>
            <a:endParaRPr lang="en-US" sz="6456" dirty="0">
              <a:gradFill>
                <a:gsLst>
                  <a:gs pos="0">
                    <a:srgbClr val="FFFFFF"/>
                  </a:gs>
                  <a:gs pos="100000">
                    <a:srgbClr val="FFFFFF"/>
                  </a:gs>
                </a:gsLst>
                <a:lin ang="5400000" scaled="0"/>
              </a:gradFill>
              <a:ea typeface="Segoe UI" pitchFamily="34" charset="0"/>
              <a:cs typeface="Segoe UI" pitchFamily="34" charset="0"/>
            </a:endParaRPr>
          </a:p>
        </p:txBody>
      </p:sp>
      <p:pic>
        <p:nvPicPr>
          <p:cNvPr id="48" name="MS Brand colors" descr="These are Microsoft Brand colors. The color bar is placed to the side of the Theme master so that it will be visible on all slides. Users can use the 'eye dropper' color tools under Color Fill Shape, Color Fill line etc. to easily select Brand colors. ">
            <a:extLst>
              <a:ext uri="{FF2B5EF4-FFF2-40B4-BE49-F238E27FC236}">
                <a16:creationId xmlns:a16="http://schemas.microsoft.com/office/drawing/2014/main" id="{64D47851-93E6-4066-B42D-42968BFB647D}"/>
              </a:ext>
              <a:ext uri="{C183D7F6-B498-43B3-948B-1728B52AA6E4}">
                <adec:decorative xmlns:adec="http://schemas.microsoft.com/office/drawing/2017/decorative" val="0"/>
              </a:ext>
            </a:extLst>
          </p:cNvPr>
          <p:cNvPicPr>
            <a:picLocks noChangeAspect="1"/>
          </p:cNvPicPr>
          <p:nvPr userDrawn="1"/>
        </p:nvPicPr>
        <p:blipFill rotWithShape="1">
          <a:blip r:embed="rId4"/>
          <a:stretch/>
        </p:blipFill>
        <p:spPr>
          <a:xfrm rot="5400000">
            <a:off x="5024545" y="2930511"/>
            <a:ext cx="7252712" cy="1391690"/>
          </a:xfrm>
          <a:prstGeom prst="rect">
            <a:avLst/>
          </a:prstGeom>
        </p:spPr>
      </p:pic>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672" r:id="rId1"/>
    <p:sldLayoutId id="2147484671" r:id="rId2"/>
  </p:sldLayoutIdLst>
  <p:transition>
    <p:fade/>
  </p:transition>
  <p:hf sldNum="0" hdr="0" ftr="0" dt="0"/>
  <p:txStyles>
    <p:titleStyle>
      <a:lvl1pPr algn="l" defTabSz="2508407" rtl="0" eaLnBrk="1" latinLnBrk="0" hangingPunct="1">
        <a:lnSpc>
          <a:spcPct val="100000"/>
        </a:lnSpc>
        <a:spcBef>
          <a:spcPct val="0"/>
        </a:spcBef>
        <a:buNone/>
        <a:defRPr lang="en-US" sz="7470" b="0" kern="1200" cap="none" spc="-134" baseline="0" dirty="0" smtClean="0">
          <a:ln w="3175">
            <a:noFill/>
          </a:ln>
          <a:solidFill>
            <a:schemeClr val="tx1"/>
          </a:solidFill>
          <a:effectLst/>
          <a:latin typeface="+mj-lt"/>
          <a:ea typeface="+mn-ea"/>
          <a:cs typeface="Segoe UI" pitchFamily="34" charset="0"/>
        </a:defRPr>
      </a:lvl1pPr>
    </p:titleStyle>
    <p:bodyStyle>
      <a:lvl1pPr marL="614771" marR="0" indent="-614771"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5603" kern="1200" spc="0" baseline="0">
          <a:solidFill>
            <a:schemeClr val="tx1"/>
          </a:solidFill>
          <a:latin typeface="+mn-lt"/>
          <a:ea typeface="+mn-ea"/>
          <a:cs typeface="Segoe UI" panose="020B0502040204020203" pitchFamily="34" charset="0"/>
        </a:defRPr>
      </a:lvl1pPr>
      <a:lvl2pPr marL="1229540" marR="0" indent="-614771"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3736" kern="1200" spc="0" baseline="0">
          <a:solidFill>
            <a:schemeClr val="tx1"/>
          </a:solidFill>
          <a:latin typeface="+mn-lt"/>
          <a:ea typeface="+mn-ea"/>
          <a:cs typeface="+mn-cs"/>
        </a:defRPr>
      </a:lvl2pPr>
      <a:lvl3pPr marL="1767464" marR="0" indent="-537925"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988" kern="1200" spc="0" baseline="0">
          <a:solidFill>
            <a:schemeClr val="tx1"/>
          </a:solidFill>
          <a:latin typeface="+mn-lt"/>
          <a:ea typeface="+mn-ea"/>
          <a:cs typeface="+mn-cs"/>
        </a:defRPr>
      </a:lvl3pPr>
      <a:lvl4pPr marL="2266965" marR="0" indent="-486692"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14" kern="1200" spc="0" baseline="0">
          <a:solidFill>
            <a:schemeClr val="tx1"/>
          </a:solidFill>
          <a:latin typeface="+mn-lt"/>
          <a:ea typeface="+mn-ea"/>
          <a:cs typeface="+mn-cs"/>
        </a:defRPr>
      </a:lvl4pPr>
      <a:lvl5pPr marL="2753659" marR="0" indent="-452539" algn="l" defTabSz="2508407" rtl="0" eaLnBrk="1" fontAlgn="auto" latinLnBrk="0" hangingPunct="1">
        <a:lnSpc>
          <a:spcPct val="100000"/>
        </a:lnSpc>
        <a:spcBef>
          <a:spcPct val="20000"/>
        </a:spcBef>
        <a:spcAft>
          <a:spcPts val="0"/>
        </a:spcAft>
        <a:buClrTx/>
        <a:buSzPct val="90000"/>
        <a:buFont typeface="Wingdings" panose="05000000000000000000" pitchFamily="2" charset="2"/>
        <a:buChar char=""/>
        <a:tabLst/>
        <a:defRPr sz="2614" kern="1200" spc="0" baseline="0">
          <a:solidFill>
            <a:schemeClr val="tx1"/>
          </a:solidFill>
          <a:latin typeface="+mn-lt"/>
          <a:ea typeface="+mn-ea"/>
          <a:cs typeface="+mn-cs"/>
        </a:defRPr>
      </a:lvl5pPr>
      <a:lvl6pPr marL="6898118"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6pPr>
      <a:lvl7pPr marL="8152323"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7pPr>
      <a:lvl8pPr marL="9406528"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8pPr>
      <a:lvl9pPr marL="10660733" indent="-627103" algn="l" defTabSz="2508407" rtl="0" eaLnBrk="1" latinLnBrk="0" hangingPunct="1">
        <a:spcBef>
          <a:spcPct val="20000"/>
        </a:spcBef>
        <a:buFont typeface="Arial" pitchFamily="34" charset="0"/>
        <a:buChar char="•"/>
        <a:defRPr sz="5380" kern="1200">
          <a:solidFill>
            <a:schemeClr val="tx1"/>
          </a:solidFill>
          <a:latin typeface="+mn-lt"/>
          <a:ea typeface="+mn-ea"/>
          <a:cs typeface="+mn-cs"/>
        </a:defRPr>
      </a:lvl9pPr>
    </p:bodyStyle>
    <p:otherStyle>
      <a:defPPr>
        <a:defRPr lang="en-US"/>
      </a:defPPr>
      <a:lvl1pPr marL="0" algn="l" defTabSz="2508407" rtl="0" eaLnBrk="1" latinLnBrk="0" hangingPunct="1">
        <a:defRPr sz="4841" kern="1200">
          <a:solidFill>
            <a:schemeClr val="tx1"/>
          </a:solidFill>
          <a:latin typeface="+mn-lt"/>
          <a:ea typeface="+mn-ea"/>
          <a:cs typeface="+mn-cs"/>
        </a:defRPr>
      </a:lvl1pPr>
      <a:lvl2pPr marL="1254205" algn="l" defTabSz="2508407" rtl="0" eaLnBrk="1" latinLnBrk="0" hangingPunct="1">
        <a:defRPr sz="4841" kern="1200">
          <a:solidFill>
            <a:schemeClr val="tx1"/>
          </a:solidFill>
          <a:latin typeface="+mn-lt"/>
          <a:ea typeface="+mn-ea"/>
          <a:cs typeface="+mn-cs"/>
        </a:defRPr>
      </a:lvl2pPr>
      <a:lvl3pPr marL="2508407" algn="l" defTabSz="2508407" rtl="0" eaLnBrk="1" latinLnBrk="0" hangingPunct="1">
        <a:defRPr sz="4841" kern="1200">
          <a:solidFill>
            <a:schemeClr val="tx1"/>
          </a:solidFill>
          <a:latin typeface="+mn-lt"/>
          <a:ea typeface="+mn-ea"/>
          <a:cs typeface="+mn-cs"/>
        </a:defRPr>
      </a:lvl3pPr>
      <a:lvl4pPr marL="3762611" algn="l" defTabSz="2508407" rtl="0" eaLnBrk="1" latinLnBrk="0" hangingPunct="1">
        <a:defRPr sz="4841" kern="1200">
          <a:solidFill>
            <a:schemeClr val="tx1"/>
          </a:solidFill>
          <a:latin typeface="+mn-lt"/>
          <a:ea typeface="+mn-ea"/>
          <a:cs typeface="+mn-cs"/>
        </a:defRPr>
      </a:lvl4pPr>
      <a:lvl5pPr marL="5016814" algn="l" defTabSz="2508407" rtl="0" eaLnBrk="1" latinLnBrk="0" hangingPunct="1">
        <a:defRPr sz="4841" kern="1200">
          <a:solidFill>
            <a:schemeClr val="tx1"/>
          </a:solidFill>
          <a:latin typeface="+mn-lt"/>
          <a:ea typeface="+mn-ea"/>
          <a:cs typeface="+mn-cs"/>
        </a:defRPr>
      </a:lvl5pPr>
      <a:lvl6pPr marL="6271020" algn="l" defTabSz="2508407" rtl="0" eaLnBrk="1" latinLnBrk="0" hangingPunct="1">
        <a:defRPr sz="4841" kern="1200">
          <a:solidFill>
            <a:schemeClr val="tx1"/>
          </a:solidFill>
          <a:latin typeface="+mn-lt"/>
          <a:ea typeface="+mn-ea"/>
          <a:cs typeface="+mn-cs"/>
        </a:defRPr>
      </a:lvl6pPr>
      <a:lvl7pPr marL="7525221" algn="l" defTabSz="2508407" rtl="0" eaLnBrk="1" latinLnBrk="0" hangingPunct="1">
        <a:defRPr sz="4841" kern="1200">
          <a:solidFill>
            <a:schemeClr val="tx1"/>
          </a:solidFill>
          <a:latin typeface="+mn-lt"/>
          <a:ea typeface="+mn-ea"/>
          <a:cs typeface="+mn-cs"/>
        </a:defRPr>
      </a:lvl7pPr>
      <a:lvl8pPr marL="8779426" algn="l" defTabSz="2508407" rtl="0" eaLnBrk="1" latinLnBrk="0" hangingPunct="1">
        <a:defRPr sz="4841" kern="1200">
          <a:solidFill>
            <a:schemeClr val="tx1"/>
          </a:solidFill>
          <a:latin typeface="+mn-lt"/>
          <a:ea typeface="+mn-ea"/>
          <a:cs typeface="+mn-cs"/>
        </a:defRPr>
      </a:lvl8pPr>
      <a:lvl9pPr marL="10033631" algn="l" defTabSz="2508407" rtl="0" eaLnBrk="1" latinLnBrk="0" hangingPunct="1">
        <a:defRPr sz="4841" kern="1200">
          <a:solidFill>
            <a:schemeClr val="tx1"/>
          </a:solidFill>
          <a:latin typeface="+mn-lt"/>
          <a:ea typeface="+mn-ea"/>
          <a:cs typeface="+mn-cs"/>
        </a:defRPr>
      </a:lvl9pPr>
    </p:otherStyle>
  </p:txStyles>
  <p:extLst>
    <p:ext uri="{27BBF7A9-308A-43DC-89C8-2F10F3537804}">
      <p15:sldGuideLst xmlns:p15="http://schemas.microsoft.com/office/powerpoint/2012/main">
        <p15:guide id="16" pos="235" userDrawn="1">
          <p15:clr>
            <a:srgbClr val="C35EA4"/>
          </p15:clr>
        </p15:guide>
        <p15:guide id="17" pos="4663" userDrawn="1">
          <p15:clr>
            <a:srgbClr val="C35EA4"/>
          </p15:clr>
        </p15:guide>
        <p15:guide id="25" orient="horz" pos="738" userDrawn="1">
          <p15:clr>
            <a:srgbClr val="C35EA4"/>
          </p15:clr>
        </p15:guide>
        <p15:guide id="26" orient="horz" pos="1632" userDrawn="1">
          <p15:clr>
            <a:srgbClr val="C35EA4"/>
          </p15:clr>
        </p15:guide>
        <p15:guide id="27" orient="horz" pos="233" userDrawn="1">
          <p15:clr>
            <a:srgbClr val="A4A3A4"/>
          </p15:clr>
        </p15:guide>
        <p15:guide id="28" pos="118" userDrawn="1">
          <p15:clr>
            <a:srgbClr val="A4A3A4"/>
          </p15:clr>
        </p15:guide>
        <p15:guide id="29" orient="horz" pos="8390" userDrawn="1">
          <p15:clr>
            <a:srgbClr val="A4A3A4"/>
          </p15:clr>
        </p15:guide>
        <p15:guide id="30" pos="4778" userDrawn="1">
          <p15:clr>
            <a:srgbClr val="A4A3A4"/>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DEBD8D-E524-4938-86C4-EC1CD596A135}"/>
              </a:ext>
            </a:extLst>
          </p:cNvPr>
          <p:cNvSpPr>
            <a:spLocks noGrp="1"/>
          </p:cNvSpPr>
          <p:nvPr>
            <p:ph type="body" sz="quarter" idx="10"/>
          </p:nvPr>
        </p:nvSpPr>
        <p:spPr/>
        <p:txBody>
          <a:bodyPr/>
          <a:lstStyle/>
          <a:p>
            <a:r>
              <a:rPr lang="en-US" dirty="0"/>
              <a:t>Securing software, together</a:t>
            </a:r>
          </a:p>
        </p:txBody>
      </p:sp>
      <p:sp>
        <p:nvSpPr>
          <p:cNvPr id="3" name="Text Placeholder 2">
            <a:extLst>
              <a:ext uri="{FF2B5EF4-FFF2-40B4-BE49-F238E27FC236}">
                <a16:creationId xmlns:a16="http://schemas.microsoft.com/office/drawing/2014/main" id="{26D2DF4E-28D3-4FBA-A065-6FDFB823B4B8}"/>
              </a:ext>
            </a:extLst>
          </p:cNvPr>
          <p:cNvSpPr>
            <a:spLocks noGrp="1"/>
          </p:cNvSpPr>
          <p:nvPr>
            <p:ph type="body" sz="quarter" idx="11"/>
          </p:nvPr>
        </p:nvSpPr>
        <p:spPr>
          <a:xfrm>
            <a:off x="373063" y="1840488"/>
            <a:ext cx="7029451" cy="830997"/>
          </a:xfrm>
        </p:spPr>
        <p:txBody>
          <a:bodyPr/>
          <a:lstStyle/>
          <a:p>
            <a:r>
              <a:rPr lang="en-IN" dirty="0"/>
              <a:t>We all play a role in securing the world’s code—developers, maintainers, researchers, and security teams. On GitHub, teams work together to secure the world’s software at every step.</a:t>
            </a:r>
          </a:p>
        </p:txBody>
      </p:sp>
      <p:sp>
        <p:nvSpPr>
          <p:cNvPr id="11" name="Rectangle 10">
            <a:extLst>
              <a:ext uri="{FF2B5EF4-FFF2-40B4-BE49-F238E27FC236}">
                <a16:creationId xmlns:a16="http://schemas.microsoft.com/office/drawing/2014/main" id="{283B3044-C478-4E3F-8B4E-BFD73CF1B74E}"/>
              </a:ext>
            </a:extLst>
          </p:cNvPr>
          <p:cNvSpPr/>
          <p:nvPr/>
        </p:nvSpPr>
        <p:spPr bwMode="auto">
          <a:xfrm>
            <a:off x="373063" y="3051010"/>
            <a:ext cx="7029450" cy="1649806"/>
          </a:xfrm>
          <a:prstGeom prst="rect">
            <a:avLst/>
          </a:prstGeom>
          <a:solidFill>
            <a:schemeClr val="bg1"/>
          </a:solidFill>
          <a:ln>
            <a:noFill/>
            <a:headEnd type="none" w="med" len="med"/>
            <a:tailEnd type="none" w="med" len="med"/>
          </a:ln>
          <a:effectLst>
            <a:outerShdw blurRad="50800" dist="38100" dir="2700000" algn="tl" rotWithShape="0">
              <a:prstClr val="black">
                <a:alpha val="14000"/>
              </a:prstClr>
            </a:outerShdw>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0" tIns="146304" rIns="182880" bIns="146304" numCol="1" spcCol="0" rtlCol="0" fromWordArt="0" anchor="ctr" anchorCtr="0" forceAA="0" compatLnSpc="1">
            <a:prstTxWarp prst="textNoShape">
              <a:avLst/>
            </a:prstTxWarp>
            <a:noAutofit/>
          </a:bodyPr>
          <a:lstStyle/>
          <a:p>
            <a:pPr defTabSz="932472" fontAlgn="base">
              <a:spcBef>
                <a:spcPct val="0"/>
              </a:spcBef>
              <a:spcAft>
                <a:spcPct val="0"/>
              </a:spcAft>
            </a:pPr>
            <a:r>
              <a:rPr lang="en-US" sz="3200" dirty="0">
                <a:solidFill>
                  <a:schemeClr val="tx2"/>
                </a:solidFill>
                <a:latin typeface="+mj-lt"/>
                <a:ea typeface="Segoe UI" pitchFamily="34" charset="0"/>
                <a:cs typeface="Segoe UI" pitchFamily="34" charset="0"/>
              </a:rPr>
              <a:t>GitHub’s approach </a:t>
            </a:r>
            <a:br>
              <a:rPr lang="en-US" sz="3200" dirty="0">
                <a:solidFill>
                  <a:schemeClr val="tx2"/>
                </a:solidFill>
                <a:latin typeface="+mj-lt"/>
                <a:ea typeface="Segoe UI" pitchFamily="34" charset="0"/>
                <a:cs typeface="Segoe UI" pitchFamily="34" charset="0"/>
              </a:rPr>
            </a:br>
            <a:r>
              <a:rPr lang="en-US" sz="3200" dirty="0">
                <a:solidFill>
                  <a:schemeClr val="tx2"/>
                </a:solidFill>
                <a:latin typeface="+mj-lt"/>
                <a:ea typeface="Segoe UI" pitchFamily="34" charset="0"/>
                <a:cs typeface="Segoe UI" pitchFamily="34" charset="0"/>
              </a:rPr>
              <a:t>to security</a:t>
            </a:r>
          </a:p>
        </p:txBody>
      </p:sp>
      <p:pic>
        <p:nvPicPr>
          <p:cNvPr id="16" name="Picture 2" descr="See the source image">
            <a:extLst>
              <a:ext uri="{FF2B5EF4-FFF2-40B4-BE49-F238E27FC236}">
                <a16:creationId xmlns:a16="http://schemas.microsoft.com/office/drawing/2014/main" id="{A547A17E-6336-4DDC-917D-ECAB2BE800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150" y="3349431"/>
            <a:ext cx="1165863" cy="1052965"/>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a:extLst>
              <a:ext uri="{FF2B5EF4-FFF2-40B4-BE49-F238E27FC236}">
                <a16:creationId xmlns:a16="http://schemas.microsoft.com/office/drawing/2014/main" id="{DAA72366-281A-4DC9-BF32-7AA66255AEAD}"/>
              </a:ext>
            </a:extLst>
          </p:cNvPr>
          <p:cNvGrpSpPr/>
          <p:nvPr/>
        </p:nvGrpSpPr>
        <p:grpSpPr>
          <a:xfrm>
            <a:off x="373061" y="4715328"/>
            <a:ext cx="7029453" cy="6437087"/>
            <a:chOff x="373061" y="4715328"/>
            <a:chExt cx="7029453" cy="6437087"/>
          </a:xfrm>
          <a:effectLst>
            <a:outerShdw blurRad="50800" dist="38100" dir="2700000" algn="tl" rotWithShape="0">
              <a:prstClr val="black">
                <a:alpha val="40000"/>
              </a:prstClr>
            </a:outerShdw>
          </a:effectLst>
        </p:grpSpPr>
        <p:sp>
          <p:nvSpPr>
            <p:cNvPr id="8" name="Arrow: Pentagon 7">
              <a:extLst>
                <a:ext uri="{FF2B5EF4-FFF2-40B4-BE49-F238E27FC236}">
                  <a16:creationId xmlns:a16="http://schemas.microsoft.com/office/drawing/2014/main" id="{B9AE7AD7-9F2A-4D95-8499-8DB73BD63197}"/>
                </a:ext>
              </a:extLst>
            </p:cNvPr>
            <p:cNvSpPr/>
            <p:nvPr/>
          </p:nvSpPr>
          <p:spPr bwMode="auto">
            <a:xfrm rot="5400000">
              <a:off x="1547926" y="7055190"/>
              <a:ext cx="6437085" cy="1757363"/>
            </a:xfrm>
            <a:prstGeom prst="homePlate">
              <a:avLst>
                <a:gd name="adj" fmla="val 28261"/>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vert270" wrap="square" lIns="274320" tIns="146304" rIns="182880" bIns="146304" numCol="1" spcCol="0" rtlCol="0" fromWordArt="0" anchor="t" anchorCtr="0" forceAA="0" compatLnSpc="1">
              <a:prstTxWarp prst="textNoShape">
                <a:avLst/>
              </a:prstTxWarp>
              <a:noAutofit/>
            </a:bodyPr>
            <a:lstStyle/>
            <a:p>
              <a:pPr algn="ctr" defTabSz="932472" fontAlgn="base">
                <a:spcBef>
                  <a:spcPct val="0"/>
                </a:spcBef>
                <a:spcAft>
                  <a:spcPct val="0"/>
                </a:spcAft>
              </a:pPr>
              <a:r>
                <a:rPr lang="en-US" sz="1800" dirty="0">
                  <a:solidFill>
                    <a:srgbClr val="FFFFFF"/>
                  </a:solidFill>
                  <a:latin typeface="+mj-lt"/>
                  <a:ea typeface="Segoe UI" pitchFamily="34" charset="0"/>
                  <a:cs typeface="Segoe UI" pitchFamily="34" charset="0"/>
                </a:rPr>
                <a:t>Security </a:t>
              </a:r>
            </a:p>
            <a:p>
              <a:pPr algn="ctr" defTabSz="932472" fontAlgn="base">
                <a:spcBef>
                  <a:spcPct val="0"/>
                </a:spcBef>
                <a:spcAft>
                  <a:spcPct val="0"/>
                </a:spcAft>
              </a:pPr>
              <a:r>
                <a:rPr lang="en-US" sz="1800" dirty="0">
                  <a:solidFill>
                    <a:srgbClr val="FFFFFF"/>
                  </a:solidFill>
                  <a:latin typeface="+mj-lt"/>
                  <a:ea typeface="Segoe UI" pitchFamily="34" charset="0"/>
                  <a:cs typeface="Segoe UI" pitchFamily="34" charset="0"/>
                </a:rPr>
                <a:t>alerts</a:t>
              </a:r>
            </a:p>
          </p:txBody>
        </p:sp>
        <p:sp>
          <p:nvSpPr>
            <p:cNvPr id="14" name="Arrow: Chevron 13">
              <a:extLst>
                <a:ext uri="{FF2B5EF4-FFF2-40B4-BE49-F238E27FC236}">
                  <a16:creationId xmlns:a16="http://schemas.microsoft.com/office/drawing/2014/main" id="{A5802A47-1E6F-4488-8C9D-3C164E71D25D}"/>
                </a:ext>
              </a:extLst>
            </p:cNvPr>
            <p:cNvSpPr/>
            <p:nvPr/>
          </p:nvSpPr>
          <p:spPr bwMode="auto">
            <a:xfrm rot="5400000">
              <a:off x="3932285" y="5822649"/>
              <a:ext cx="1670084" cy="1755648"/>
            </a:xfrm>
            <a:prstGeom prst="chevron">
              <a:avLst>
                <a:gd name="adj" fmla="val 22971"/>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err="1">
                <a:solidFill>
                  <a:srgbClr val="FFFFFF"/>
                </a:solidFill>
                <a:latin typeface="+mj-lt"/>
                <a:ea typeface="Segoe UI" pitchFamily="34" charset="0"/>
                <a:cs typeface="Segoe UI" pitchFamily="34" charset="0"/>
              </a:endParaRPr>
            </a:p>
          </p:txBody>
        </p:sp>
        <p:sp>
          <p:nvSpPr>
            <p:cNvPr id="26" name="TextBox 25">
              <a:extLst>
                <a:ext uri="{FF2B5EF4-FFF2-40B4-BE49-F238E27FC236}">
                  <a16:creationId xmlns:a16="http://schemas.microsoft.com/office/drawing/2014/main" id="{4A74CCCC-B13A-4F4B-BDFC-CD5A804736CD}"/>
                </a:ext>
              </a:extLst>
            </p:cNvPr>
            <p:cNvSpPr txBox="1"/>
            <p:nvPr/>
          </p:nvSpPr>
          <p:spPr>
            <a:xfrm>
              <a:off x="3882642" y="7787107"/>
              <a:ext cx="1757363" cy="2369880"/>
            </a:xfrm>
            <a:prstGeom prst="rect">
              <a:avLst/>
            </a:prstGeom>
            <a:noFill/>
          </p:spPr>
          <p:txBody>
            <a:bodyPr wrap="square" lIns="91440" tIns="0" rIns="91440" bIns="0" rtlCol="0">
              <a:spAutoFit/>
            </a:bodyPr>
            <a:lstStyle/>
            <a:p>
              <a:pPr algn="ctr"/>
              <a:r>
                <a:rPr lang="en-US" sz="1400" dirty="0">
                  <a:solidFill>
                    <a:schemeClr val="bg1"/>
                  </a:solidFill>
                </a:rPr>
                <a:t>Tracks vulnerabilities in packages from supported package managers using data from security researchers, maintainers, and the National Vulnerability Database </a:t>
              </a:r>
            </a:p>
          </p:txBody>
        </p:sp>
        <p:sp>
          <p:nvSpPr>
            <p:cNvPr id="7" name="Arrow: Pentagon 6">
              <a:extLst>
                <a:ext uri="{FF2B5EF4-FFF2-40B4-BE49-F238E27FC236}">
                  <a16:creationId xmlns:a16="http://schemas.microsoft.com/office/drawing/2014/main" id="{8175D74F-D268-4C65-94E7-B827CA89A9A4}"/>
                </a:ext>
              </a:extLst>
            </p:cNvPr>
            <p:cNvSpPr/>
            <p:nvPr/>
          </p:nvSpPr>
          <p:spPr bwMode="auto">
            <a:xfrm rot="5400000">
              <a:off x="-209437" y="7055187"/>
              <a:ext cx="6437081" cy="1757363"/>
            </a:xfrm>
            <a:prstGeom prst="homePlate">
              <a:avLst>
                <a:gd name="adj" fmla="val 28261"/>
              </a:avLst>
            </a:prstGeom>
            <a:solidFill>
              <a:schemeClr val="tx2">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vert270" wrap="square" lIns="274320" tIns="146304" rIns="182880" bIns="146304" numCol="1" spcCol="0" rtlCol="0" fromWordArt="0" anchor="t" anchorCtr="0" forceAA="0" compatLnSpc="1">
              <a:prstTxWarp prst="textNoShape">
                <a:avLst/>
              </a:prstTxWarp>
              <a:noAutofit/>
            </a:bodyPr>
            <a:lstStyle/>
            <a:p>
              <a:pPr algn="ctr" defTabSz="932472" fontAlgn="base">
                <a:spcBef>
                  <a:spcPct val="0"/>
                </a:spcBef>
                <a:spcAft>
                  <a:spcPct val="0"/>
                </a:spcAft>
              </a:pPr>
              <a:r>
                <a:rPr lang="en-IN" sz="1800" dirty="0">
                  <a:solidFill>
                    <a:srgbClr val="FFFFFF"/>
                  </a:solidFill>
                  <a:latin typeface="+mj-lt"/>
                  <a:ea typeface="Segoe UI" pitchFamily="34" charset="0"/>
                  <a:cs typeface="Segoe UI" pitchFamily="34" charset="0"/>
                </a:rPr>
                <a:t>Protecting codebases</a:t>
              </a:r>
            </a:p>
          </p:txBody>
        </p:sp>
        <p:sp>
          <p:nvSpPr>
            <p:cNvPr id="13" name="Arrow: Chevron 12">
              <a:extLst>
                <a:ext uri="{FF2B5EF4-FFF2-40B4-BE49-F238E27FC236}">
                  <a16:creationId xmlns:a16="http://schemas.microsoft.com/office/drawing/2014/main" id="{6D9596BF-6050-4695-8CF9-99498F6EB212}"/>
                </a:ext>
              </a:extLst>
            </p:cNvPr>
            <p:cNvSpPr/>
            <p:nvPr/>
          </p:nvSpPr>
          <p:spPr bwMode="auto">
            <a:xfrm rot="5400000">
              <a:off x="2171492" y="5822649"/>
              <a:ext cx="1670084" cy="1755648"/>
            </a:xfrm>
            <a:prstGeom prst="chevron">
              <a:avLst>
                <a:gd name="adj" fmla="val 22971"/>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err="1">
                <a:solidFill>
                  <a:srgbClr val="FFFFFF"/>
                </a:solidFill>
                <a:latin typeface="+mj-lt"/>
                <a:ea typeface="Segoe UI" pitchFamily="34" charset="0"/>
                <a:cs typeface="Segoe UI" pitchFamily="34" charset="0"/>
              </a:endParaRPr>
            </a:p>
          </p:txBody>
        </p:sp>
        <p:sp>
          <p:nvSpPr>
            <p:cNvPr id="29" name="TextBox 28">
              <a:extLst>
                <a:ext uri="{FF2B5EF4-FFF2-40B4-BE49-F238E27FC236}">
                  <a16:creationId xmlns:a16="http://schemas.microsoft.com/office/drawing/2014/main" id="{D5519952-32F4-4199-8947-D2B6FC1893CD}"/>
                </a:ext>
              </a:extLst>
            </p:cNvPr>
            <p:cNvSpPr txBox="1"/>
            <p:nvPr/>
          </p:nvSpPr>
          <p:spPr>
            <a:xfrm>
              <a:off x="2130424" y="7787107"/>
              <a:ext cx="1757363" cy="1938992"/>
            </a:xfrm>
            <a:prstGeom prst="rect">
              <a:avLst/>
            </a:prstGeom>
            <a:noFill/>
          </p:spPr>
          <p:txBody>
            <a:bodyPr wrap="square" lIns="182880" tIns="0" rIns="182880" bIns="0" rtlCol="0">
              <a:spAutoFit/>
            </a:bodyPr>
            <a:lstStyle/>
            <a:p>
              <a:pPr algn="ctr"/>
              <a:r>
                <a:rPr lang="en-US" sz="1400" dirty="0">
                  <a:solidFill>
                    <a:schemeClr val="bg1"/>
                  </a:solidFill>
                </a:rPr>
                <a:t>Works with security researchers, maintainers, and developers to prevent new vulnerabilities from entering software projects</a:t>
              </a:r>
            </a:p>
          </p:txBody>
        </p:sp>
        <p:sp>
          <p:nvSpPr>
            <p:cNvPr id="9" name="Arrow: Pentagon 8">
              <a:extLst>
                <a:ext uri="{FF2B5EF4-FFF2-40B4-BE49-F238E27FC236}">
                  <a16:creationId xmlns:a16="http://schemas.microsoft.com/office/drawing/2014/main" id="{04588AEC-DBF7-4743-97EC-F2160B32FD64}"/>
                </a:ext>
              </a:extLst>
            </p:cNvPr>
            <p:cNvSpPr/>
            <p:nvPr/>
          </p:nvSpPr>
          <p:spPr bwMode="auto">
            <a:xfrm rot="5400000">
              <a:off x="3305290" y="7055191"/>
              <a:ext cx="6437084" cy="1757363"/>
            </a:xfrm>
            <a:prstGeom prst="homePlate">
              <a:avLst>
                <a:gd name="adj" fmla="val 28261"/>
              </a:avLst>
            </a:prstGeom>
            <a:solidFill>
              <a:schemeClr val="tx2">
                <a:lumMod val="7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vert270" wrap="square" lIns="274320" tIns="146304" rIns="182880" bIns="146304" numCol="1" spcCol="0" rtlCol="0" fromWordArt="0" anchor="t" anchorCtr="0" forceAA="0" compatLnSpc="1">
              <a:prstTxWarp prst="textNoShape">
                <a:avLst/>
              </a:prstTxWarp>
              <a:noAutofit/>
            </a:bodyPr>
            <a:lstStyle/>
            <a:p>
              <a:pPr algn="ctr" defTabSz="932472" fontAlgn="base">
                <a:spcBef>
                  <a:spcPct val="0"/>
                </a:spcBef>
                <a:spcAft>
                  <a:spcPct val="0"/>
                </a:spcAft>
              </a:pPr>
              <a:r>
                <a:rPr lang="en-US" sz="1800" dirty="0">
                  <a:solidFill>
                    <a:srgbClr val="FFFFFF"/>
                  </a:solidFill>
                  <a:latin typeface="+mj-lt"/>
                  <a:ea typeface="Segoe UI" pitchFamily="34" charset="0"/>
                  <a:cs typeface="Segoe UI" pitchFamily="34" charset="0"/>
                </a:rPr>
                <a:t>Secret </a:t>
              </a:r>
            </a:p>
            <a:p>
              <a:pPr algn="ctr" defTabSz="932472" fontAlgn="base">
                <a:spcBef>
                  <a:spcPct val="0"/>
                </a:spcBef>
                <a:spcAft>
                  <a:spcPct val="0"/>
                </a:spcAft>
              </a:pPr>
              <a:r>
                <a:rPr lang="en-US" sz="1800" dirty="0">
                  <a:solidFill>
                    <a:srgbClr val="FFFFFF"/>
                  </a:solidFill>
                  <a:latin typeface="+mj-lt"/>
                  <a:ea typeface="Segoe UI" pitchFamily="34" charset="0"/>
                  <a:cs typeface="Segoe UI" pitchFamily="34" charset="0"/>
                </a:rPr>
                <a:t>scanning</a:t>
              </a:r>
            </a:p>
          </p:txBody>
        </p:sp>
        <p:sp>
          <p:nvSpPr>
            <p:cNvPr id="15" name="Arrow: Chevron 14">
              <a:extLst>
                <a:ext uri="{FF2B5EF4-FFF2-40B4-BE49-F238E27FC236}">
                  <a16:creationId xmlns:a16="http://schemas.microsoft.com/office/drawing/2014/main" id="{82694C97-B23D-44E1-A4C5-F8DAF52D2522}"/>
                </a:ext>
              </a:extLst>
            </p:cNvPr>
            <p:cNvSpPr/>
            <p:nvPr/>
          </p:nvSpPr>
          <p:spPr bwMode="auto">
            <a:xfrm rot="5400000">
              <a:off x="5689648" y="5822649"/>
              <a:ext cx="1670084" cy="1755648"/>
            </a:xfrm>
            <a:prstGeom prst="chevron">
              <a:avLst>
                <a:gd name="adj" fmla="val 22971"/>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err="1">
                <a:solidFill>
                  <a:srgbClr val="FFFFFF"/>
                </a:solidFill>
                <a:latin typeface="+mj-lt"/>
                <a:ea typeface="Segoe UI" pitchFamily="34" charset="0"/>
                <a:cs typeface="Segoe UI" pitchFamily="34" charset="0"/>
              </a:endParaRPr>
            </a:p>
          </p:txBody>
        </p:sp>
        <p:sp>
          <p:nvSpPr>
            <p:cNvPr id="30" name="TextBox 29">
              <a:extLst>
                <a:ext uri="{FF2B5EF4-FFF2-40B4-BE49-F238E27FC236}">
                  <a16:creationId xmlns:a16="http://schemas.microsoft.com/office/drawing/2014/main" id="{11306208-8745-49F9-B63C-4182AD5E7248}"/>
                </a:ext>
              </a:extLst>
            </p:cNvPr>
            <p:cNvSpPr txBox="1"/>
            <p:nvPr/>
          </p:nvSpPr>
          <p:spPr>
            <a:xfrm>
              <a:off x="5645151" y="7787107"/>
              <a:ext cx="1757363" cy="2369880"/>
            </a:xfrm>
            <a:prstGeom prst="rect">
              <a:avLst/>
            </a:prstGeom>
            <a:noFill/>
          </p:spPr>
          <p:txBody>
            <a:bodyPr wrap="square" lIns="182880" tIns="0" rIns="182880" bIns="0" rtlCol="0">
              <a:spAutoFit/>
            </a:bodyPr>
            <a:lstStyle/>
            <a:p>
              <a:pPr algn="ctr"/>
              <a:r>
                <a:rPr lang="en-US" sz="1400" dirty="0">
                  <a:solidFill>
                    <a:schemeClr val="bg1"/>
                  </a:solidFill>
                </a:rPr>
                <a:t>Watches public and private repositories for known secret formats and immediately notifies either the secret provider or private repository admins when secrets are found</a:t>
              </a:r>
            </a:p>
          </p:txBody>
        </p:sp>
        <p:sp>
          <p:nvSpPr>
            <p:cNvPr id="6" name="Arrow: Pentagon 5">
              <a:extLst>
                <a:ext uri="{FF2B5EF4-FFF2-40B4-BE49-F238E27FC236}">
                  <a16:creationId xmlns:a16="http://schemas.microsoft.com/office/drawing/2014/main" id="{FE3EDCBE-028E-4E0B-B8EF-A6170A751D19}"/>
                </a:ext>
              </a:extLst>
            </p:cNvPr>
            <p:cNvSpPr/>
            <p:nvPr/>
          </p:nvSpPr>
          <p:spPr bwMode="auto">
            <a:xfrm rot="5400000">
              <a:off x="-1966799" y="7055188"/>
              <a:ext cx="6437084" cy="1757363"/>
            </a:xfrm>
            <a:prstGeom prst="homePlate">
              <a:avLst>
                <a:gd name="adj" fmla="val 28261"/>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vert270" wrap="square" lIns="274320" tIns="146304" rIns="182880" bIns="146304" numCol="1" spcCol="0" rtlCol="0" fromWordArt="0" anchor="t" anchorCtr="0" forceAA="0" compatLnSpc="1">
              <a:prstTxWarp prst="textNoShape">
                <a:avLst/>
              </a:prstTxWarp>
              <a:noAutofit/>
            </a:bodyPr>
            <a:lstStyle/>
            <a:p>
              <a:pPr algn="ctr" defTabSz="932472" fontAlgn="base">
                <a:spcBef>
                  <a:spcPct val="0"/>
                </a:spcBef>
                <a:spcAft>
                  <a:spcPct val="0"/>
                </a:spcAft>
              </a:pPr>
              <a:r>
                <a:rPr lang="en-US" sz="1800" dirty="0">
                  <a:solidFill>
                    <a:srgbClr val="FFFFFF"/>
                  </a:solidFill>
                  <a:latin typeface="+mj-lt"/>
                  <a:ea typeface="Segoe UI" pitchFamily="34" charset="0"/>
                  <a:cs typeface="Segoe UI" pitchFamily="34" charset="0"/>
                </a:rPr>
                <a:t>Automated updates</a:t>
              </a:r>
            </a:p>
          </p:txBody>
        </p:sp>
        <p:sp>
          <p:nvSpPr>
            <p:cNvPr id="12" name="Arrow: Chevron 11">
              <a:extLst>
                <a:ext uri="{FF2B5EF4-FFF2-40B4-BE49-F238E27FC236}">
                  <a16:creationId xmlns:a16="http://schemas.microsoft.com/office/drawing/2014/main" id="{4DE93C41-334F-4A8C-AA5C-BA411706FBD1}"/>
                </a:ext>
              </a:extLst>
            </p:cNvPr>
            <p:cNvSpPr/>
            <p:nvPr/>
          </p:nvSpPr>
          <p:spPr bwMode="auto">
            <a:xfrm rot="5400000">
              <a:off x="415844" y="5822651"/>
              <a:ext cx="1670084" cy="1755648"/>
            </a:xfrm>
            <a:prstGeom prst="chevron">
              <a:avLst>
                <a:gd name="adj" fmla="val 22971"/>
              </a:avLst>
            </a:prstGeom>
            <a:solidFill>
              <a:schemeClr val="bg1">
                <a:lumMod val="95000"/>
              </a:scheme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err="1">
                <a:solidFill>
                  <a:srgbClr val="FFFFFF"/>
                </a:solidFill>
                <a:latin typeface="+mj-lt"/>
                <a:ea typeface="Segoe UI" pitchFamily="34" charset="0"/>
                <a:cs typeface="Segoe UI" pitchFamily="34" charset="0"/>
              </a:endParaRPr>
            </a:p>
          </p:txBody>
        </p:sp>
        <p:sp>
          <p:nvSpPr>
            <p:cNvPr id="27" name="TextBox 26">
              <a:extLst>
                <a:ext uri="{FF2B5EF4-FFF2-40B4-BE49-F238E27FC236}">
                  <a16:creationId xmlns:a16="http://schemas.microsoft.com/office/drawing/2014/main" id="{5CA8333B-BB9C-4481-84D9-58EF3366041E}"/>
                </a:ext>
              </a:extLst>
            </p:cNvPr>
            <p:cNvSpPr txBox="1"/>
            <p:nvPr/>
          </p:nvSpPr>
          <p:spPr>
            <a:xfrm>
              <a:off x="396399" y="7787107"/>
              <a:ext cx="1757363" cy="1723549"/>
            </a:xfrm>
            <a:prstGeom prst="rect">
              <a:avLst/>
            </a:prstGeom>
            <a:noFill/>
          </p:spPr>
          <p:txBody>
            <a:bodyPr wrap="square" lIns="182880" tIns="0" rIns="182880" bIns="0" rtlCol="0">
              <a:spAutoFit/>
            </a:bodyPr>
            <a:lstStyle/>
            <a:p>
              <a:pPr algn="ctr"/>
              <a:r>
                <a:rPr lang="en-US" sz="1400" dirty="0">
                  <a:solidFill>
                    <a:schemeClr val="bg1"/>
                  </a:solidFill>
                </a:rPr>
                <a:t>Automated security updates keep projects secure and up to date by monitoring them for vulnerable components</a:t>
              </a:r>
            </a:p>
          </p:txBody>
        </p:sp>
        <p:pic>
          <p:nvPicPr>
            <p:cNvPr id="39" name="Picture 38">
              <a:extLst>
                <a:ext uri="{FF2B5EF4-FFF2-40B4-BE49-F238E27FC236}">
                  <a16:creationId xmlns:a16="http://schemas.microsoft.com/office/drawing/2014/main" id="{8ECA9B4D-7946-47F5-ACE9-7E3415C3744B}"/>
                </a:ext>
              </a:extLst>
            </p:cNvPr>
            <p:cNvPicPr>
              <a:picLocks noChangeAspect="1"/>
            </p:cNvPicPr>
            <p:nvPr/>
          </p:nvPicPr>
          <p:blipFill>
            <a:blip r:embed="rId3"/>
            <a:stretch>
              <a:fillRect/>
            </a:stretch>
          </p:blipFill>
          <p:spPr>
            <a:xfrm>
              <a:off x="4482717" y="6456542"/>
              <a:ext cx="562358" cy="610449"/>
            </a:xfrm>
            <a:prstGeom prst="rect">
              <a:avLst/>
            </a:prstGeom>
          </p:spPr>
        </p:pic>
        <p:pic>
          <p:nvPicPr>
            <p:cNvPr id="40" name="Picture 39">
              <a:extLst>
                <a:ext uri="{FF2B5EF4-FFF2-40B4-BE49-F238E27FC236}">
                  <a16:creationId xmlns:a16="http://schemas.microsoft.com/office/drawing/2014/main" id="{0820C6B7-329E-4BF8-A906-48FAE4A254F9}"/>
                </a:ext>
              </a:extLst>
            </p:cNvPr>
            <p:cNvPicPr>
              <a:picLocks noChangeAspect="1"/>
            </p:cNvPicPr>
            <p:nvPr/>
          </p:nvPicPr>
          <p:blipFill>
            <a:blip r:embed="rId4"/>
            <a:stretch>
              <a:fillRect/>
            </a:stretch>
          </p:blipFill>
          <p:spPr>
            <a:xfrm>
              <a:off x="2727069" y="6456542"/>
              <a:ext cx="562358" cy="610449"/>
            </a:xfrm>
            <a:prstGeom prst="rect">
              <a:avLst/>
            </a:prstGeom>
          </p:spPr>
        </p:pic>
        <p:pic>
          <p:nvPicPr>
            <p:cNvPr id="41" name="Picture 40">
              <a:extLst>
                <a:ext uri="{FF2B5EF4-FFF2-40B4-BE49-F238E27FC236}">
                  <a16:creationId xmlns:a16="http://schemas.microsoft.com/office/drawing/2014/main" id="{B7FBCCC3-FAAF-4A0B-95E6-590F434DF26D}"/>
                </a:ext>
              </a:extLst>
            </p:cNvPr>
            <p:cNvPicPr>
              <a:picLocks noChangeAspect="1"/>
            </p:cNvPicPr>
            <p:nvPr/>
          </p:nvPicPr>
          <p:blipFill>
            <a:blip r:embed="rId5"/>
            <a:stretch>
              <a:fillRect/>
            </a:stretch>
          </p:blipFill>
          <p:spPr>
            <a:xfrm>
              <a:off x="6242653" y="6456542"/>
              <a:ext cx="562358" cy="610449"/>
            </a:xfrm>
            <a:prstGeom prst="rect">
              <a:avLst/>
            </a:prstGeom>
          </p:spPr>
        </p:pic>
        <p:grpSp>
          <p:nvGrpSpPr>
            <p:cNvPr id="48" name="Graphic 43">
              <a:extLst>
                <a:ext uri="{FF2B5EF4-FFF2-40B4-BE49-F238E27FC236}">
                  <a16:creationId xmlns:a16="http://schemas.microsoft.com/office/drawing/2014/main" id="{3FF694D0-48B0-4338-9286-2035D73EBF19}"/>
                </a:ext>
              </a:extLst>
            </p:cNvPr>
            <p:cNvGrpSpPr/>
            <p:nvPr/>
          </p:nvGrpSpPr>
          <p:grpSpPr>
            <a:xfrm>
              <a:off x="1066170" y="6561643"/>
              <a:ext cx="367716" cy="420533"/>
              <a:chOff x="-4857242" y="5812820"/>
              <a:chExt cx="3771518" cy="3973449"/>
            </a:xfrm>
            <a:noFill/>
          </p:grpSpPr>
          <p:sp>
            <p:nvSpPr>
              <p:cNvPr id="49" name="Freeform: Shape 48">
                <a:extLst>
                  <a:ext uri="{FF2B5EF4-FFF2-40B4-BE49-F238E27FC236}">
                    <a16:creationId xmlns:a16="http://schemas.microsoft.com/office/drawing/2014/main" id="{1CEB11D7-FB3C-4675-B736-F4267280967B}"/>
                  </a:ext>
                </a:extLst>
              </p:cNvPr>
              <p:cNvSpPr/>
              <p:nvPr/>
            </p:nvSpPr>
            <p:spPr>
              <a:xfrm>
                <a:off x="-4857242" y="5812820"/>
                <a:ext cx="3771518" cy="1729740"/>
              </a:xfrm>
              <a:custGeom>
                <a:avLst/>
                <a:gdLst>
                  <a:gd name="connsiteX0" fmla="*/ 0 w 3771518"/>
                  <a:gd name="connsiteY0" fmla="*/ 1729740 h 1729740"/>
                  <a:gd name="connsiteX1" fmla="*/ 1855184 w 3771518"/>
                  <a:gd name="connsiteY1" fmla="*/ 204216 h 1729740"/>
                  <a:gd name="connsiteX2" fmla="*/ 3631978 w 3771518"/>
                  <a:gd name="connsiteY2" fmla="*/ 1447800 h 1729740"/>
                  <a:gd name="connsiteX3" fmla="*/ 2366296 w 3771518"/>
                  <a:gd name="connsiteY3" fmla="*/ 1403033 h 1729740"/>
                  <a:gd name="connsiteX4" fmla="*/ 3771519 w 3771518"/>
                  <a:gd name="connsiteY4" fmla="*/ 1403033 h 1729740"/>
                  <a:gd name="connsiteX5" fmla="*/ 3771519 w 3771518"/>
                  <a:gd name="connsiteY5" fmla="*/ 0 h 1729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71518" h="1729740">
                    <a:moveTo>
                      <a:pt x="0" y="1729740"/>
                    </a:moveTo>
                    <a:cubicBezTo>
                      <a:pt x="170021" y="860298"/>
                      <a:pt x="936022" y="204216"/>
                      <a:pt x="1855184" y="204216"/>
                    </a:cubicBezTo>
                    <a:cubicBezTo>
                      <a:pt x="2672048" y="204216"/>
                      <a:pt x="3367849" y="722281"/>
                      <a:pt x="3631978" y="1447800"/>
                    </a:cubicBezTo>
                    <a:moveTo>
                      <a:pt x="2366296" y="1403033"/>
                    </a:moveTo>
                    <a:lnTo>
                      <a:pt x="3771519" y="1403033"/>
                    </a:lnTo>
                    <a:lnTo>
                      <a:pt x="3771519" y="0"/>
                    </a:lnTo>
                  </a:path>
                </a:pathLst>
              </a:custGeom>
              <a:noFill/>
              <a:ln w="38100" cap="flat">
                <a:solidFill>
                  <a:srgbClr val="C1C1C1"/>
                </a:solid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90A4FF9A-8B18-4133-9058-B5EAF87E7C31}"/>
                  </a:ext>
                </a:extLst>
              </p:cNvPr>
              <p:cNvSpPr/>
              <p:nvPr/>
            </p:nvSpPr>
            <p:spPr>
              <a:xfrm>
                <a:off x="-4857242" y="8056528"/>
                <a:ext cx="3771518" cy="1729740"/>
              </a:xfrm>
              <a:custGeom>
                <a:avLst/>
                <a:gdLst>
                  <a:gd name="connsiteX0" fmla="*/ 3771519 w 3771518"/>
                  <a:gd name="connsiteY0" fmla="*/ 0 h 1729740"/>
                  <a:gd name="connsiteX1" fmla="*/ 1916335 w 3771518"/>
                  <a:gd name="connsiteY1" fmla="*/ 1525524 h 1729740"/>
                  <a:gd name="connsiteX2" fmla="*/ 139541 w 3771518"/>
                  <a:gd name="connsiteY2" fmla="*/ 281940 h 1729740"/>
                  <a:gd name="connsiteX3" fmla="*/ 1405223 w 3771518"/>
                  <a:gd name="connsiteY3" fmla="*/ 326707 h 1729740"/>
                  <a:gd name="connsiteX4" fmla="*/ 0 w 3771518"/>
                  <a:gd name="connsiteY4" fmla="*/ 326707 h 1729740"/>
                  <a:gd name="connsiteX5" fmla="*/ 0 w 3771518"/>
                  <a:gd name="connsiteY5" fmla="*/ 1729740 h 1729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71518" h="1729740">
                    <a:moveTo>
                      <a:pt x="3771519" y="0"/>
                    </a:moveTo>
                    <a:cubicBezTo>
                      <a:pt x="3601498" y="869442"/>
                      <a:pt x="2835497" y="1525524"/>
                      <a:pt x="1916335" y="1525524"/>
                    </a:cubicBezTo>
                    <a:cubicBezTo>
                      <a:pt x="1099471" y="1525524"/>
                      <a:pt x="403670" y="1007459"/>
                      <a:pt x="139541" y="281940"/>
                    </a:cubicBezTo>
                    <a:moveTo>
                      <a:pt x="1405223" y="326707"/>
                    </a:moveTo>
                    <a:lnTo>
                      <a:pt x="0" y="326707"/>
                    </a:lnTo>
                    <a:lnTo>
                      <a:pt x="0" y="1729740"/>
                    </a:lnTo>
                  </a:path>
                </a:pathLst>
              </a:custGeom>
              <a:noFill/>
              <a:ln w="38100" cap="flat">
                <a:solidFill>
                  <a:srgbClr val="0078D4"/>
                </a:solidFill>
                <a:prstDash val="solid"/>
                <a:miter/>
              </a:ln>
            </p:spPr>
            <p:txBody>
              <a:bodyPr rtlCol="0" anchor="ctr"/>
              <a:lstStyle/>
              <a:p>
                <a:endParaRPr lang="en-US"/>
              </a:p>
            </p:txBody>
          </p:sp>
        </p:grpSp>
      </p:grpSp>
      <p:cxnSp>
        <p:nvCxnSpPr>
          <p:cNvPr id="10" name="Straight Connector 9">
            <a:extLst>
              <a:ext uri="{FF2B5EF4-FFF2-40B4-BE49-F238E27FC236}">
                <a16:creationId xmlns:a16="http://schemas.microsoft.com/office/drawing/2014/main" id="{D2D85C64-42C9-45BD-A9F9-51B6C9926AFF}"/>
              </a:ext>
            </a:extLst>
          </p:cNvPr>
          <p:cNvCxnSpPr>
            <a:cxnSpLocks/>
          </p:cNvCxnSpPr>
          <p:nvPr/>
        </p:nvCxnSpPr>
        <p:spPr>
          <a:xfrm>
            <a:off x="1250028" y="11152409"/>
            <a:ext cx="0" cy="751120"/>
          </a:xfrm>
          <a:prstGeom prst="line">
            <a:avLst/>
          </a:prstGeom>
          <a:ln>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B96A9B0-1E95-4796-8CC0-298486ACBE77}"/>
              </a:ext>
            </a:extLst>
          </p:cNvPr>
          <p:cNvCxnSpPr>
            <a:cxnSpLocks/>
          </p:cNvCxnSpPr>
          <p:nvPr/>
        </p:nvCxnSpPr>
        <p:spPr>
          <a:xfrm>
            <a:off x="3006534" y="11152409"/>
            <a:ext cx="0" cy="751120"/>
          </a:xfrm>
          <a:prstGeom prst="line">
            <a:avLst/>
          </a:prstGeom>
          <a:ln>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414E2BF-5EFD-4D04-A65E-C00049A25DAE}"/>
              </a:ext>
            </a:extLst>
          </p:cNvPr>
          <p:cNvCxnSpPr>
            <a:cxnSpLocks/>
          </p:cNvCxnSpPr>
          <p:nvPr/>
        </p:nvCxnSpPr>
        <p:spPr>
          <a:xfrm>
            <a:off x="4761323" y="11148178"/>
            <a:ext cx="0" cy="751120"/>
          </a:xfrm>
          <a:prstGeom prst="line">
            <a:avLst/>
          </a:prstGeom>
          <a:ln>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906ACDA-565F-46EF-9961-3C3D37560307}"/>
              </a:ext>
            </a:extLst>
          </p:cNvPr>
          <p:cNvCxnSpPr>
            <a:cxnSpLocks/>
          </p:cNvCxnSpPr>
          <p:nvPr/>
        </p:nvCxnSpPr>
        <p:spPr>
          <a:xfrm>
            <a:off x="6523832" y="11148178"/>
            <a:ext cx="0" cy="751120"/>
          </a:xfrm>
          <a:prstGeom prst="line">
            <a:avLst/>
          </a:prstGeom>
          <a:ln>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14B1DA69-4E36-4682-815B-C1A582AB5C06}"/>
              </a:ext>
            </a:extLst>
          </p:cNvPr>
          <p:cNvCxnSpPr/>
          <p:nvPr/>
        </p:nvCxnSpPr>
        <p:spPr>
          <a:xfrm>
            <a:off x="1250028" y="11899298"/>
            <a:ext cx="5273804" cy="0"/>
          </a:xfrm>
          <a:prstGeom prst="line">
            <a:avLst/>
          </a:prstGeom>
          <a:ln>
            <a:solidFill>
              <a:schemeClr val="accent1"/>
            </a:solidFill>
            <a:headEnd type="none" w="lg" len="med"/>
            <a:tailEnd type="none" w="lg" len="med"/>
          </a:ln>
        </p:spPr>
        <p:style>
          <a:lnRef idx="1">
            <a:schemeClr val="accent1"/>
          </a:lnRef>
          <a:fillRef idx="0">
            <a:schemeClr val="accent1"/>
          </a:fillRef>
          <a:effectRef idx="0">
            <a:schemeClr val="accent1"/>
          </a:effectRef>
          <a:fontRef idx="minor">
            <a:schemeClr val="tx1"/>
          </a:fontRef>
        </p:style>
      </p:cxnSp>
      <p:sp>
        <p:nvSpPr>
          <p:cNvPr id="20" name="Oval 19">
            <a:extLst>
              <a:ext uri="{FF2B5EF4-FFF2-40B4-BE49-F238E27FC236}">
                <a16:creationId xmlns:a16="http://schemas.microsoft.com/office/drawing/2014/main" id="{45B804D2-4890-48AF-A546-5E3EECC2A661}"/>
              </a:ext>
            </a:extLst>
          </p:cNvPr>
          <p:cNvSpPr/>
          <p:nvPr/>
        </p:nvSpPr>
        <p:spPr bwMode="auto">
          <a:xfrm>
            <a:off x="2797724" y="11219099"/>
            <a:ext cx="2183558" cy="2185416"/>
          </a:xfrm>
          <a:prstGeom prst="ellipse">
            <a:avLst/>
          </a:prstGeom>
          <a:solidFill>
            <a:srgbClr val="1B2C4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l" defTabSz="932472" fontAlgn="base">
              <a:spcBef>
                <a:spcPct val="0"/>
              </a:spcBef>
              <a:spcAft>
                <a:spcPct val="0"/>
              </a:spcAft>
            </a:pPr>
            <a:endParaRPr lang="en-US" sz="2000" dirty="0" err="1">
              <a:solidFill>
                <a:srgbClr val="FFFFFF"/>
              </a:solidFill>
              <a:ea typeface="Segoe UI" pitchFamily="34" charset="0"/>
              <a:cs typeface="Segoe UI" pitchFamily="34" charset="0"/>
            </a:endParaRPr>
          </a:p>
        </p:txBody>
      </p:sp>
      <p:pic>
        <p:nvPicPr>
          <p:cNvPr id="35" name="Graphic 34">
            <a:extLst>
              <a:ext uri="{FF2B5EF4-FFF2-40B4-BE49-F238E27FC236}">
                <a16:creationId xmlns:a16="http://schemas.microsoft.com/office/drawing/2014/main" id="{BD0EF87E-A341-4BEC-BB42-2BC62D5FF25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088357" y="11403999"/>
            <a:ext cx="1592001" cy="1876287"/>
          </a:xfrm>
          <a:prstGeom prst="rect">
            <a:avLst/>
          </a:prstGeom>
        </p:spPr>
      </p:pic>
    </p:spTree>
    <p:extLst>
      <p:ext uri="{BB962C8B-B14F-4D97-AF65-F5344CB8AC3E}">
        <p14:creationId xmlns:p14="http://schemas.microsoft.com/office/powerpoint/2010/main" val="2770347363"/>
      </p:ext>
    </p:extLst>
  </p:cSld>
  <p:clrMapOvr>
    <a:masterClrMapping/>
  </p:clrMapOvr>
  <p:transition>
    <p:fade/>
  </p:transition>
</p:sld>
</file>

<file path=ppt/theme/theme1.xml><?xml version="1.0" encoding="utf-8"?>
<a:theme xmlns:a="http://schemas.openxmlformats.org/drawingml/2006/main" name="White Template">
  <a:themeElements>
    <a:clrScheme name="TS_20_Blue on White">
      <a:dk1>
        <a:srgbClr val="000000"/>
      </a:dk1>
      <a:lt1>
        <a:srgbClr val="FFFFFF"/>
      </a:lt1>
      <a:dk2>
        <a:srgbClr val="243A5E"/>
      </a:dk2>
      <a:lt2>
        <a:srgbClr val="E6E6E6"/>
      </a:lt2>
      <a:accent1>
        <a:srgbClr val="0078D4"/>
      </a:accent1>
      <a:accent2>
        <a:srgbClr val="243A5E"/>
      </a:accent2>
      <a:accent3>
        <a:srgbClr val="50E6FF"/>
      </a:accent3>
      <a:accent4>
        <a:srgbClr val="008575"/>
      </a:accent4>
      <a:accent5>
        <a:srgbClr val="274B47"/>
      </a:accent5>
      <a:accent6>
        <a:srgbClr val="737373"/>
      </a:accent6>
      <a:hlink>
        <a:srgbClr val="0078D4"/>
      </a:hlink>
      <a:folHlink>
        <a:srgbClr val="0078D4"/>
      </a:folHlink>
    </a:clrScheme>
    <a:fontScheme name="Microsoft">
      <a:majorFont>
        <a:latin typeface="Segoe UI Semibold"/>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algn="l" defTabSz="932472" fontAlgn="base">
          <a:spcBef>
            <a:spcPct val="0"/>
          </a:spcBef>
          <a:spcAft>
            <a:spcPct val="0"/>
          </a:spcAft>
          <a:defRPr sz="2000" dirty="0" err="1" smtClean="0">
            <a:solidFill>
              <a:srgbClr val="FFFFFF"/>
            </a:soli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Template Starter Blue - February 2020_v6" id="{071E01FD-2079-42F8-8403-F72D98F421C4}" vid="{4AE5ECA4-1508-4F7F-B9BC-6CD0E5E51A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2C28266A38B74BB8736D79589A967D" ma:contentTypeVersion="16" ma:contentTypeDescription="Create a new document." ma:contentTypeScope="" ma:versionID="326c486aa047cea965d9b669c91a0e3d">
  <xsd:schema xmlns:xsd="http://www.w3.org/2001/XMLSchema" xmlns:xs="http://www.w3.org/2001/XMLSchema" xmlns:p="http://schemas.microsoft.com/office/2006/metadata/properties" xmlns:ns1="http://schemas.microsoft.com/sharepoint/v3" xmlns:ns2="3f419478-5607-4e24-9036-5a0e9a431bae" xmlns:ns3="f369e916-4bd8-4af9-b2c4-8613bc5330ef" targetNamespace="http://schemas.microsoft.com/office/2006/metadata/properties" ma:root="true" ma:fieldsID="f5adf2f608a6f426ea7108ba8eda9a32" ns1:_="" ns2:_="" ns3:_="">
    <xsd:import namespace="http://schemas.microsoft.com/sharepoint/v3"/>
    <xsd:import namespace="3f419478-5607-4e24-9036-5a0e9a431bae"/>
    <xsd:import namespace="f369e916-4bd8-4af9-b2c4-8613bc5330e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3:SharedWithUsers" minOccurs="0"/>
                <xsd:element ref="ns3:SharedWithDetails" minOccurs="0"/>
                <xsd:element ref="ns3:LastSharedByUser" minOccurs="0"/>
                <xsd:element ref="ns3:LastSharedByTime" minOccurs="0"/>
                <xsd:element ref="ns2:MediaServiceOCR"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419478-5607-4e24-9036-5a0e9a431b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369e916-4bd8-4af9-b2c4-8613bc5330e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LastSharedByUser" ma:index="14" nillable="true" ma:displayName="Last Shared By User" ma:hidden="true" ma:internalName="LastSharedByUser" ma:readOnly="true">
      <xsd:simpleType>
        <xsd:restriction base="dms:Note"/>
      </xsd:simpleType>
    </xsd:element>
    <xsd:element name="LastSharedByTime" ma:index="15"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8FDAC0-319D-4A54-8D8E-1D42CB1F8004}">
  <ds:schemaRefs>
    <ds:schemaRef ds:uri="http://schemas.microsoft.com/sharepoint/v3/contenttype/forms"/>
  </ds:schemaRefs>
</ds:datastoreItem>
</file>

<file path=customXml/itemProps2.xml><?xml version="1.0" encoding="utf-8"?>
<ds:datastoreItem xmlns:ds="http://schemas.openxmlformats.org/officeDocument/2006/customXml" ds:itemID="{F990F116-B58F-4255-B05B-DA3808E0E5C6}">
  <ds:schemaRef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purl.org/dc/dcmitype/"/>
    <ds:schemaRef ds:uri="http://purl.org/dc/terms/"/>
    <ds:schemaRef ds:uri="http://purl.org/dc/elements/1.1/"/>
    <ds:schemaRef ds:uri="http://schemas.openxmlformats.org/package/2006/metadata/core-properties"/>
    <ds:schemaRef ds:uri="0c1a6c9c-f016-4857-bf43-21b252e701d9"/>
    <ds:schemaRef ds:uri="7a20bb1a-2526-436b-a0aa-406322af6dcc"/>
  </ds:schemaRefs>
</ds:datastoreItem>
</file>

<file path=customXml/itemProps3.xml><?xml version="1.0" encoding="utf-8"?>
<ds:datastoreItem xmlns:ds="http://schemas.openxmlformats.org/officeDocument/2006/customXml" ds:itemID="{63DF80A3-B2F7-4428-ACE4-F5FBF92B4DE5}"/>
</file>

<file path=docProps/app.xml><?xml version="1.0" encoding="utf-8"?>
<Properties xmlns="http://schemas.openxmlformats.org/officeDocument/2006/extended-properties" xmlns:vt="http://schemas.openxmlformats.org/officeDocument/2006/docPropsVTypes">
  <Template>Cloud Security with WVD- Infographic_CB</Template>
  <TotalTime>2160</TotalTime>
  <Words>131</Words>
  <Application>Microsoft Macintosh PowerPoint</Application>
  <PresentationFormat>Custom</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Segoe UI</vt:lpstr>
      <vt:lpstr>Segoe UI Semibold</vt:lpstr>
      <vt:lpstr>Wingdings</vt:lpstr>
      <vt:lpstr>White Template</vt:lpstr>
      <vt:lpstr>PowerPoint Presentation</vt:lpstr>
    </vt:vector>
  </TitlesOfParts>
  <Manager>&lt;Comms manager name here&gt;</Manager>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&lt;Event name&gt;</dc:subject>
  <dc:creator>Julbenson Hujon [Chillibreeze]</dc:creator>
  <cp:keywords/>
  <dc:description/>
  <cp:lastModifiedBy>Quincy Kosena</cp:lastModifiedBy>
  <cp:revision>419</cp:revision>
  <dcterms:created xsi:type="dcterms:W3CDTF">2020-06-03T09:47:35Z</dcterms:created>
  <dcterms:modified xsi:type="dcterms:W3CDTF">2020-06-25T07:30:28Z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0x010100BF2C28266A38B74BB8736D79589A967D</vt:lpwstr>
  </property>
  <property fmtid="{D5CDD505-2E9C-101B-9397-08002B2CF9AE}" pid="3" name="Product">
    <vt:lpwstr/>
  </property>
  <property fmtid="{D5CDD505-2E9C-101B-9397-08002B2CF9AE}" pid="4" name="Event1">
    <vt:lpwstr>622;#Unassigned|2c8af875-f38a-40b8-a0a9-056aed3fc8c0</vt:lpwstr>
  </property>
  <property fmtid="{D5CDD505-2E9C-101B-9397-08002B2CF9AE}" pid="5" name="Audience">
    <vt:lpwstr/>
  </property>
  <property fmtid="{D5CDD505-2E9C-101B-9397-08002B2CF9AE}" pid="6" name="Event Venue">
    <vt:lpwstr/>
  </property>
  <property fmtid="{D5CDD505-2E9C-101B-9397-08002B2CF9AE}" pid="7" name="Track">
    <vt:lpwstr/>
  </property>
  <property fmtid="{D5CDD505-2E9C-101B-9397-08002B2CF9AE}" pid="8" name="Event Location">
    <vt:lpwstr/>
  </property>
  <property fmtid="{D5CDD505-2E9C-101B-9397-08002B2CF9AE}" pid="9" name="Campaign">
    <vt:lpwstr/>
  </property>
  <property fmtid="{D5CDD505-2E9C-101B-9397-08002B2CF9AE}" pid="10" name="IsMyDocuments">
    <vt:bool>true</vt:bool>
  </property>
  <property fmtid="{D5CDD505-2E9C-101B-9397-08002B2CF9AE}" pid="11" name="MSIP_Label_f42aa342-8706-4288-bd11-ebb85995028c_Enabled">
    <vt:lpwstr>True</vt:lpwstr>
  </property>
  <property fmtid="{D5CDD505-2E9C-101B-9397-08002B2CF9AE}" pid="12" name="MSIP_Label_f42aa342-8706-4288-bd11-ebb85995028c_SiteId">
    <vt:lpwstr>72f988bf-86f1-41af-91ab-2d7cd011db47</vt:lpwstr>
  </property>
  <property fmtid="{D5CDD505-2E9C-101B-9397-08002B2CF9AE}" pid="13" name="MSIP_Label_f42aa342-8706-4288-bd11-ebb85995028c_Ref">
    <vt:lpwstr>https://api.informationprotection.azure.com/api/72f988bf-86f1-41af-91ab-2d7cd011db47</vt:lpwstr>
  </property>
  <property fmtid="{D5CDD505-2E9C-101B-9397-08002B2CF9AE}" pid="14" name="MSIP_Label_f42aa342-8706-4288-bd11-ebb85995028c_Owner">
    <vt:lpwstr>maryfj@microsoft.com</vt:lpwstr>
  </property>
  <property fmtid="{D5CDD505-2E9C-101B-9397-08002B2CF9AE}" pid="15" name="MSIP_Label_f42aa342-8706-4288-bd11-ebb85995028c_SetDate">
    <vt:lpwstr>2017-08-29T14:27:20.8568347-07:00</vt:lpwstr>
  </property>
  <property fmtid="{D5CDD505-2E9C-101B-9397-08002B2CF9AE}" pid="16" name="MSIP_Label_f42aa342-8706-4288-bd11-ebb85995028c_Name">
    <vt:lpwstr>General</vt:lpwstr>
  </property>
  <property fmtid="{D5CDD505-2E9C-101B-9397-08002B2CF9AE}" pid="17" name="MSIP_Label_f42aa342-8706-4288-bd11-ebb85995028c_Application">
    <vt:lpwstr>Microsoft Azure Information Protection</vt:lpwstr>
  </property>
  <property fmtid="{D5CDD505-2E9C-101B-9397-08002B2CF9AE}" pid="18" name="MSIP_Label_f42aa342-8706-4288-bd11-ebb85995028c_Extended_MSFT_Method">
    <vt:lpwstr>Automatic</vt:lpwstr>
  </property>
  <property fmtid="{D5CDD505-2E9C-101B-9397-08002B2CF9AE}" pid="19" name="Sensitivity">
    <vt:lpwstr>General</vt:lpwstr>
  </property>
</Properties>
</file>