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0761365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is Nesse" initials="TN" lastIdx="3" clrIdx="0">
    <p:extLst>
      <p:ext uri="{19B8F6BF-5375-455C-9EA6-DF929625EA0E}">
        <p15:presenceInfo xmlns:p15="http://schemas.microsoft.com/office/powerpoint/2012/main" userId="Travis Nesse" providerId="None"/>
      </p:ext>
    </p:extLst>
  </p:cmAuthor>
  <p:cmAuthor id="2" name="Connor Schmidt" initials="CS" lastIdx="2" clrIdx="1">
    <p:extLst>
      <p:ext uri="{19B8F6BF-5375-455C-9EA6-DF929625EA0E}">
        <p15:presenceInfo xmlns:p15="http://schemas.microsoft.com/office/powerpoint/2012/main" userId="S::Connor@audienz.com::09332ba3-bace-4762-933e-6733a8e219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0"/>
  </p:normalViewPr>
  <p:slideViewPr>
    <p:cSldViewPr snapToGrid="0">
      <p:cViewPr varScale="1">
        <p:scale>
          <a:sx n="104" d="100"/>
          <a:sy n="104" d="100"/>
        </p:scale>
        <p:origin x="1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cy Kosena" userId="34552e9c-390f-40b5-8a42-f626db2682ad" providerId="ADAL" clId="{76B7A4C5-A7A0-5447-B187-6F2A6BA1BD05}"/>
    <pc:docChg chg="undo custSel modSld">
      <pc:chgData name="Quincy Kosena" userId="34552e9c-390f-40b5-8a42-f626db2682ad" providerId="ADAL" clId="{76B7A4C5-A7A0-5447-B187-6F2A6BA1BD05}" dt="2020-06-25T07:26:19.597" v="7" actId="20577"/>
      <pc:docMkLst>
        <pc:docMk/>
      </pc:docMkLst>
      <pc:sldChg chg="modSp delCm">
        <pc:chgData name="Quincy Kosena" userId="34552e9c-390f-40b5-8a42-f626db2682ad" providerId="ADAL" clId="{76B7A4C5-A7A0-5447-B187-6F2A6BA1BD05}" dt="2020-06-25T07:26:19.597" v="7" actId="20577"/>
        <pc:sldMkLst>
          <pc:docMk/>
          <pc:sldMk cId="1458251526" sldId="2076136510"/>
        </pc:sldMkLst>
        <pc:spChg chg="mod">
          <ac:chgData name="Quincy Kosena" userId="34552e9c-390f-40b5-8a42-f626db2682ad" providerId="ADAL" clId="{76B7A4C5-A7A0-5447-B187-6F2A6BA1BD05}" dt="2020-06-25T07:25:54.379" v="5" actId="1076"/>
          <ac:spMkLst>
            <pc:docMk/>
            <pc:sldMk cId="1458251526" sldId="2076136510"/>
            <ac:spMk id="1313" creationId="{2F4DCF57-65F8-4E44-BA54-15A08ED7BBB7}"/>
          </ac:spMkLst>
        </pc:spChg>
        <pc:spChg chg="mod">
          <ac:chgData name="Quincy Kosena" userId="34552e9c-390f-40b5-8a42-f626db2682ad" providerId="ADAL" clId="{76B7A4C5-A7A0-5447-B187-6F2A6BA1BD05}" dt="2020-06-25T07:26:19.597" v="7" actId="20577"/>
          <ac:spMkLst>
            <pc:docMk/>
            <pc:sldMk cId="1458251526" sldId="2076136510"/>
            <ac:spMk id="1316" creationId="{3F35C9BF-77C2-45BE-90BA-703EB23FA231}"/>
          </ac:spMkLst>
        </pc:spChg>
      </pc:sldChg>
    </pc:docChg>
  </pc:docChgLst>
  <pc:docChgLst>
    <pc:chgData name="Travis Nesse" userId="7f5cd6f3-7534-4332-8f38-a3b44d62a5a5" providerId="ADAL" clId="{9B3EF88E-E4C3-472B-89FC-629758AA53FC}"/>
    <pc:docChg chg="custSel modSld">
      <pc:chgData name="Travis Nesse" userId="7f5cd6f3-7534-4332-8f38-a3b44d62a5a5" providerId="ADAL" clId="{9B3EF88E-E4C3-472B-89FC-629758AA53FC}" dt="2020-06-24T17:38:55.067" v="84" actId="122"/>
      <pc:docMkLst>
        <pc:docMk/>
      </pc:docMkLst>
      <pc:sldChg chg="delSp modSp">
        <pc:chgData name="Travis Nesse" userId="7f5cd6f3-7534-4332-8f38-a3b44d62a5a5" providerId="ADAL" clId="{9B3EF88E-E4C3-472B-89FC-629758AA53FC}" dt="2020-06-24T17:38:55.067" v="84" actId="122"/>
        <pc:sldMkLst>
          <pc:docMk/>
          <pc:sldMk cId="1458251526" sldId="2076136510"/>
        </pc:sldMkLst>
        <pc:spChg chg="del">
          <ac:chgData name="Travis Nesse" userId="7f5cd6f3-7534-4332-8f38-a3b44d62a5a5" providerId="ADAL" clId="{9B3EF88E-E4C3-472B-89FC-629758AA53FC}" dt="2020-06-24T17:38:23.773" v="70" actId="478"/>
          <ac:spMkLst>
            <pc:docMk/>
            <pc:sldMk cId="1458251526" sldId="2076136510"/>
            <ac:spMk id="2" creationId="{129E5817-A894-447D-B3CF-CE0A314E6C14}"/>
          </ac:spMkLst>
        </pc:spChg>
        <pc:spChg chg="mod">
          <ac:chgData name="Travis Nesse" userId="7f5cd6f3-7534-4332-8f38-a3b44d62a5a5" providerId="ADAL" clId="{9B3EF88E-E4C3-472B-89FC-629758AA53FC}" dt="2020-06-24T17:38:03.726" v="59" actId="1035"/>
          <ac:spMkLst>
            <pc:docMk/>
            <pc:sldMk cId="1458251526" sldId="2076136510"/>
            <ac:spMk id="1306" creationId="{87566FDF-2380-4181-8AC3-A4C3D1FD82A9}"/>
          </ac:spMkLst>
        </pc:spChg>
        <pc:spChg chg="mod">
          <ac:chgData name="Travis Nesse" userId="7f5cd6f3-7534-4332-8f38-a3b44d62a5a5" providerId="ADAL" clId="{9B3EF88E-E4C3-472B-89FC-629758AA53FC}" dt="2020-06-24T17:38:03.726" v="59" actId="1035"/>
          <ac:spMkLst>
            <pc:docMk/>
            <pc:sldMk cId="1458251526" sldId="2076136510"/>
            <ac:spMk id="1307" creationId="{BE6DAEC3-1E99-44E2-A73F-D82D99CF57B0}"/>
          </ac:spMkLst>
        </pc:spChg>
        <pc:spChg chg="mod">
          <ac:chgData name="Travis Nesse" userId="7f5cd6f3-7534-4332-8f38-a3b44d62a5a5" providerId="ADAL" clId="{9B3EF88E-E4C3-472B-89FC-629758AA53FC}" dt="2020-06-24T17:38:55.067" v="84" actId="122"/>
          <ac:spMkLst>
            <pc:docMk/>
            <pc:sldMk cId="1458251526" sldId="2076136510"/>
            <ac:spMk id="2593" creationId="{AD55BE59-2DCE-46D7-AE2D-DB7250B6D0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B790B-953F-4E05-BAE3-7C8EF5A87E04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4E519-3633-4553-8AD5-0E71D5C7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3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866F34-7226-4089-B640-D9100B9D7A08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07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B4714A-46F4-44CE-9965-8B1B804B2C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8184" y="138907"/>
            <a:ext cx="1519468" cy="68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275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240" y="289512"/>
            <a:ext cx="11655840" cy="89966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9242" y="1189179"/>
            <a:ext cx="11653521" cy="1635589"/>
          </a:xfrm>
          <a:prstGeom prst="rect">
            <a:avLst/>
          </a:prstGeom>
        </p:spPr>
        <p:txBody>
          <a:bodyPr vert="horz" wrap="square" lIns="182880" tIns="91440" rIns="91440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187080" y="3012391"/>
            <a:ext cx="6858623" cy="83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02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ransition>
    <p:fade/>
  </p:transition>
  <p:hf sldNum="0" hdr="0" ftr="0" dt="0"/>
  <p:txStyles>
    <p:titleStyle>
      <a:lvl1pPr algn="l" defTabSz="914192" rtl="0" eaLnBrk="1" latinLnBrk="0" hangingPunct="1">
        <a:lnSpc>
          <a:spcPct val="90000"/>
        </a:lnSpc>
        <a:spcBef>
          <a:spcPct val="0"/>
        </a:spcBef>
        <a:buNone/>
        <a:defRPr lang="en-US" sz="3600" b="0" kern="1200" cap="none" spc="-10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0" marR="0" indent="0" algn="l" defTabSz="91419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None/>
        <a:tabLst/>
        <a:defRPr sz="2353" b="0" i="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224054" marR="0" indent="0" algn="l" defTabSz="91419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None/>
        <a:tabLst/>
        <a:defRPr sz="1765" b="0" i="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448107" marR="0" indent="0" algn="l" defTabSz="91419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None/>
        <a:tabLst/>
        <a:defRPr sz="1567" b="0" i="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672161" marR="0" indent="0" algn="l" defTabSz="91419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None/>
        <a:tabLst/>
        <a:defRPr sz="1567" b="0" i="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896214" marR="0" indent="0" algn="l" defTabSz="91419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None/>
        <a:tabLst/>
        <a:defRPr sz="1567" b="0" i="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026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3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219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5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2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2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914192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7" algn="l" defTabSz="914192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3" algn="l" defTabSz="914192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9" algn="l" defTabSz="914192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5" algn="l" defTabSz="914192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0" algn="l" defTabSz="914192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7" algn="l" defTabSz="914192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40" userDrawn="1">
          <p15:clr>
            <a:srgbClr val="C35EA4"/>
          </p15:clr>
        </p15:guide>
        <p15:guide id="17" pos="7440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  <p15:guide id="27" pos="3917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" name="Rectangle 1304">
            <a:extLst>
              <a:ext uri="{FF2B5EF4-FFF2-40B4-BE49-F238E27FC236}">
                <a16:creationId xmlns:a16="http://schemas.microsoft.com/office/drawing/2014/main" id="{48E58A2B-8589-418D-8F38-61A08E2BD478}"/>
              </a:ext>
            </a:extLst>
          </p:cNvPr>
          <p:cNvSpPr/>
          <p:nvPr/>
        </p:nvSpPr>
        <p:spPr bwMode="auto">
          <a:xfrm>
            <a:off x="0" y="0"/>
            <a:ext cx="12192000" cy="27686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06" name="Title 3">
            <a:extLst>
              <a:ext uri="{FF2B5EF4-FFF2-40B4-BE49-F238E27FC236}">
                <a16:creationId xmlns:a16="http://schemas.microsoft.com/office/drawing/2014/main" id="{87566FDF-2380-4181-8AC3-A4C3D1FD82A9}"/>
              </a:ext>
            </a:extLst>
          </p:cNvPr>
          <p:cNvSpPr txBox="1">
            <a:spLocks/>
          </p:cNvSpPr>
          <p:nvPr/>
        </p:nvSpPr>
        <p:spPr>
          <a:xfrm>
            <a:off x="383381" y="270599"/>
            <a:ext cx="11420475" cy="548640"/>
          </a:xfrm>
          <a:prstGeom prst="rect">
            <a:avLst/>
          </a:prstGeom>
        </p:spPr>
        <p:txBody>
          <a:bodyPr lIns="0" tIns="0" rIns="0" bIns="0"/>
          <a:lstStyle>
            <a:lvl1pPr algn="l" defTabSz="91419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100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IN" sz="3200" dirty="0">
                <a:solidFill>
                  <a:schemeClr val="bg1"/>
                </a:solidFill>
              </a:rPr>
              <a:t>Get started with GitHub and Azure DevOps</a:t>
            </a:r>
          </a:p>
        </p:txBody>
      </p:sp>
      <p:sp>
        <p:nvSpPr>
          <p:cNvPr id="1307" name="TextBox 1306">
            <a:extLst>
              <a:ext uri="{FF2B5EF4-FFF2-40B4-BE49-F238E27FC236}">
                <a16:creationId xmlns:a16="http://schemas.microsoft.com/office/drawing/2014/main" id="{BE6DAEC3-1E99-44E2-A73F-D82D99CF57B0}"/>
              </a:ext>
            </a:extLst>
          </p:cNvPr>
          <p:cNvSpPr txBox="1"/>
          <p:nvPr/>
        </p:nvSpPr>
        <p:spPr>
          <a:xfrm>
            <a:off x="388060" y="839184"/>
            <a:ext cx="11420475" cy="54864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IN" sz="1600" dirty="0">
                <a:solidFill>
                  <a:schemeClr val="bg1"/>
                </a:solidFill>
                <a:cs typeface="Segoe UI Light" panose="020B0502040204020203" pitchFamily="34" charset="0"/>
              </a:rPr>
              <a:t>Adopting the tools and mindset of DevOps in the right manner will facilitate development </a:t>
            </a:r>
            <a:br>
              <a:rPr lang="en-IN" sz="1600" dirty="0">
                <a:solidFill>
                  <a:schemeClr val="bg1"/>
                </a:solidFill>
                <a:cs typeface="Segoe UI Light" panose="020B0502040204020203" pitchFamily="34" charset="0"/>
              </a:rPr>
            </a:br>
            <a:r>
              <a:rPr lang="en-IN" sz="1600" dirty="0">
                <a:solidFill>
                  <a:schemeClr val="bg1"/>
                </a:solidFill>
                <a:cs typeface="Segoe UI Light" panose="020B0502040204020203" pitchFamily="34" charset="0"/>
              </a:rPr>
              <a:t>efficiency, increase productivity, and increase the rate at which products can be brought to market.</a:t>
            </a:r>
            <a:r>
              <a:rPr lang="en-IN" sz="1600" b="1" dirty="0">
                <a:solidFill>
                  <a:schemeClr val="bg1"/>
                </a:solidFill>
                <a:cs typeface="Segoe UI Light" panose="020B0502040204020203" pitchFamily="34" charset="0"/>
              </a:rPr>
              <a:t> </a:t>
            </a:r>
          </a:p>
        </p:txBody>
      </p:sp>
      <p:grpSp>
        <p:nvGrpSpPr>
          <p:cNvPr id="1308" name="Group 1307">
            <a:extLst>
              <a:ext uri="{FF2B5EF4-FFF2-40B4-BE49-F238E27FC236}">
                <a16:creationId xmlns:a16="http://schemas.microsoft.com/office/drawing/2014/main" id="{4521163C-D04F-492E-AA14-C75B05AAC9B1}"/>
              </a:ext>
            </a:extLst>
          </p:cNvPr>
          <p:cNvGrpSpPr/>
          <p:nvPr/>
        </p:nvGrpSpPr>
        <p:grpSpPr>
          <a:xfrm>
            <a:off x="387585" y="2546561"/>
            <a:ext cx="11436115" cy="3780773"/>
            <a:chOff x="260585" y="2381461"/>
            <a:chExt cx="11670830" cy="3858370"/>
          </a:xfrm>
        </p:grpSpPr>
        <p:sp>
          <p:nvSpPr>
            <p:cNvPr id="1309" name="Rectangle 1308">
              <a:extLst>
                <a:ext uri="{FF2B5EF4-FFF2-40B4-BE49-F238E27FC236}">
                  <a16:creationId xmlns:a16="http://schemas.microsoft.com/office/drawing/2014/main" id="{92B0F760-4093-453D-BAD6-5302D2405BAD}"/>
                </a:ext>
              </a:extLst>
            </p:cNvPr>
            <p:cNvSpPr/>
            <p:nvPr/>
          </p:nvSpPr>
          <p:spPr bwMode="auto">
            <a:xfrm>
              <a:off x="9115270" y="2381461"/>
              <a:ext cx="2816145" cy="3853085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10" name="Rectangle 1309">
              <a:extLst>
                <a:ext uri="{FF2B5EF4-FFF2-40B4-BE49-F238E27FC236}">
                  <a16:creationId xmlns:a16="http://schemas.microsoft.com/office/drawing/2014/main" id="{C2DF5F89-2E84-4232-A494-223DE17B8963}"/>
                </a:ext>
              </a:extLst>
            </p:cNvPr>
            <p:cNvSpPr/>
            <p:nvPr/>
          </p:nvSpPr>
          <p:spPr bwMode="auto">
            <a:xfrm>
              <a:off x="6163949" y="2386746"/>
              <a:ext cx="2816145" cy="3853085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11" name="Rectangle 1310">
              <a:extLst>
                <a:ext uri="{FF2B5EF4-FFF2-40B4-BE49-F238E27FC236}">
                  <a16:creationId xmlns:a16="http://schemas.microsoft.com/office/drawing/2014/main" id="{EBF1685B-6975-4908-9160-AF63DEF048D4}"/>
                </a:ext>
              </a:extLst>
            </p:cNvPr>
            <p:cNvSpPr/>
            <p:nvPr/>
          </p:nvSpPr>
          <p:spPr bwMode="auto">
            <a:xfrm>
              <a:off x="3212628" y="2381461"/>
              <a:ext cx="2816145" cy="3853085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12" name="Rectangle 1311">
              <a:extLst>
                <a:ext uri="{FF2B5EF4-FFF2-40B4-BE49-F238E27FC236}">
                  <a16:creationId xmlns:a16="http://schemas.microsoft.com/office/drawing/2014/main" id="{2CE00ADF-594A-4097-B7B1-4B486F74B388}"/>
                </a:ext>
              </a:extLst>
            </p:cNvPr>
            <p:cNvSpPr/>
            <p:nvPr/>
          </p:nvSpPr>
          <p:spPr bwMode="auto">
            <a:xfrm>
              <a:off x="261307" y="2381461"/>
              <a:ext cx="2816145" cy="3853085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13" name="TextBox 1312">
              <a:extLst>
                <a:ext uri="{FF2B5EF4-FFF2-40B4-BE49-F238E27FC236}">
                  <a16:creationId xmlns:a16="http://schemas.microsoft.com/office/drawing/2014/main" id="{2F4DCF57-65F8-4E44-BA54-15A08ED7BBB7}"/>
                </a:ext>
              </a:extLst>
            </p:cNvPr>
            <p:cNvSpPr txBox="1"/>
            <p:nvPr/>
          </p:nvSpPr>
          <p:spPr>
            <a:xfrm>
              <a:off x="260585" y="4204150"/>
              <a:ext cx="2816867" cy="1256373"/>
            </a:xfrm>
            <a:prstGeom prst="rect">
              <a:avLst/>
            </a:prstGeom>
            <a:noFill/>
          </p:spPr>
          <p:txBody>
            <a:bodyPr wrap="square" lIns="137160" tIns="0" rIns="137160" bIns="0" rtlCol="0" anchor="t" anchorCtr="0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+mn-lt"/>
                </a:rPr>
                <a:t>Start with small projects </a:t>
              </a:r>
              <a:b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+mn-lt"/>
                </a:rPr>
              </a:br>
              <a: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+mn-lt"/>
                </a:rPr>
                <a:t>and teams</a:t>
              </a:r>
              <a: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Calibri"/>
                </a:rPr>
                <a:t>: </a:t>
              </a:r>
            </a:p>
            <a:p>
              <a:r>
                <a:rPr lang="en-US" sz="1200" dirty="0">
                  <a:ea typeface="+mn-lt"/>
                  <a:cs typeface="+mn-lt"/>
                </a:rPr>
                <a:t>Starting with small DevOps projects and teams allows you to work out any kinks within the organization or processes before scaling up. </a:t>
              </a:r>
            </a:p>
          </p:txBody>
        </p:sp>
        <p:sp>
          <p:nvSpPr>
            <p:cNvPr id="1314" name="Rectangle 1313">
              <a:extLst>
                <a:ext uri="{FF2B5EF4-FFF2-40B4-BE49-F238E27FC236}">
                  <a16:creationId xmlns:a16="http://schemas.microsoft.com/office/drawing/2014/main" id="{6463925E-6F96-4AD7-AB36-21696020FC54}"/>
                </a:ext>
              </a:extLst>
            </p:cNvPr>
            <p:cNvSpPr/>
            <p:nvPr/>
          </p:nvSpPr>
          <p:spPr>
            <a:xfrm>
              <a:off x="3204207" y="4204150"/>
              <a:ext cx="2824565" cy="1046440"/>
            </a:xfrm>
            <a:prstGeom prst="rect">
              <a:avLst/>
            </a:prstGeom>
          </p:spPr>
          <p:txBody>
            <a:bodyPr wrap="square" lIns="137160" tIns="0" rIns="137160" bIns="0" anchor="t" anchorCtr="0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+mn-lt"/>
                </a:rPr>
                <a:t>Choose the right projects and the right teams</a:t>
              </a:r>
              <a:r>
                <a:rPr lang="en-US" sz="1600" b="1" dirty="0">
                  <a:solidFill>
                    <a:schemeClr val="accent1"/>
                  </a:solidFill>
                  <a:latin typeface="+mj-lt"/>
                  <a:cs typeface="Calibri"/>
                </a:rPr>
                <a:t>: </a:t>
              </a:r>
              <a:br>
                <a:rPr lang="en-US" sz="1200" b="1" dirty="0">
                  <a:latin typeface="+mj-lt"/>
                  <a:cs typeface="Calibri"/>
                </a:rPr>
              </a:br>
              <a:r>
                <a:rPr lang="en-US" sz="1200" dirty="0">
                  <a:ea typeface="+mn-lt"/>
                  <a:cs typeface="+mn-lt"/>
                </a:rPr>
                <a:t>New projects and small development cycles offer great opportunities to start using a DevOps approach. </a:t>
              </a:r>
            </a:p>
          </p:txBody>
        </p:sp>
        <p:sp>
          <p:nvSpPr>
            <p:cNvPr id="1315" name="Rectangle 1314">
              <a:extLst>
                <a:ext uri="{FF2B5EF4-FFF2-40B4-BE49-F238E27FC236}">
                  <a16:creationId xmlns:a16="http://schemas.microsoft.com/office/drawing/2014/main" id="{ED4DC468-566B-4288-8128-40598C3DE9C8}"/>
                </a:ext>
              </a:extLst>
            </p:cNvPr>
            <p:cNvSpPr/>
            <p:nvPr/>
          </p:nvSpPr>
          <p:spPr>
            <a:xfrm>
              <a:off x="9115268" y="4204150"/>
              <a:ext cx="2815421" cy="1600438"/>
            </a:xfrm>
            <a:prstGeom prst="rect">
              <a:avLst/>
            </a:prstGeom>
          </p:spPr>
          <p:txBody>
            <a:bodyPr wrap="square" lIns="137160" tIns="0" rIns="137160" bIns="0" anchor="t" anchorCtr="0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+mn-lt"/>
                </a:rPr>
                <a:t>Customer and process streamline focus: </a:t>
              </a:r>
              <a:b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+mn-lt"/>
                </a:rPr>
              </a:br>
              <a:r>
                <a:rPr lang="en-US" sz="1200" dirty="0">
                  <a:ea typeface="+mn-lt"/>
                  <a:cs typeface="+mn-lt"/>
                </a:rPr>
                <a:t>Customers demand continuously improved products. A well-streamlined DevOps organization can stay ahead of the competition by rapidly delivering new features and products. </a:t>
              </a:r>
            </a:p>
          </p:txBody>
        </p:sp>
        <p:sp>
          <p:nvSpPr>
            <p:cNvPr id="1316" name="Rectangle 1315">
              <a:extLst>
                <a:ext uri="{FF2B5EF4-FFF2-40B4-BE49-F238E27FC236}">
                  <a16:creationId xmlns:a16="http://schemas.microsoft.com/office/drawing/2014/main" id="{3F35C9BF-77C2-45BE-90BA-703EB23FA231}"/>
                </a:ext>
              </a:extLst>
            </p:cNvPr>
            <p:cNvSpPr/>
            <p:nvPr/>
          </p:nvSpPr>
          <p:spPr>
            <a:xfrm>
              <a:off x="6155527" y="4204150"/>
              <a:ext cx="2816147" cy="1633286"/>
            </a:xfrm>
            <a:prstGeom prst="rect">
              <a:avLst/>
            </a:prstGeom>
          </p:spPr>
          <p:txBody>
            <a:bodyPr wrap="square" lIns="137160" tIns="0" rIns="137160" bIns="0" anchor="t" anchorCtr="0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+mn-lt"/>
                </a:rPr>
                <a:t>Choose the right tools </a:t>
              </a:r>
              <a:b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+mn-lt"/>
                </a:rPr>
              </a:br>
              <a: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+mn-lt"/>
                </a:rPr>
                <a:t>for collaboration: </a:t>
              </a:r>
              <a:br>
                <a:rPr lang="en-US" sz="1600" b="1" dirty="0">
                  <a:solidFill>
                    <a:schemeClr val="accent1"/>
                  </a:solidFill>
                  <a:latin typeface="+mj-lt"/>
                  <a:ea typeface="+mn-lt"/>
                  <a:cs typeface="+mn-lt"/>
                </a:rPr>
              </a:br>
              <a:r>
                <a:rPr lang="en-US" sz="1200" dirty="0">
                  <a:ea typeface="+mn-lt"/>
                  <a:cs typeface="+mn-lt"/>
                </a:rPr>
                <a:t>Using a complete Application Life Cycle Management tool (</a:t>
              </a:r>
              <a:r>
                <a:rPr lang="en-US" sz="1200" u="sng" dirty="0">
                  <a:ea typeface="+mn-lt"/>
                  <a:cs typeface="+mn-lt"/>
                </a:rPr>
                <a:t>Azure DevOps</a:t>
              </a:r>
              <a:r>
                <a:rPr lang="en-US" sz="1200" dirty="0">
                  <a:ea typeface="+mn-lt"/>
                  <a:cs typeface="+mn-lt"/>
                </a:rPr>
                <a:t>) centralizes development of backlogs, stories creation, code repositories, and more that </a:t>
              </a:r>
              <a:r>
                <a:rPr lang="en-US" sz="1200">
                  <a:ea typeface="+mn-lt"/>
                  <a:cs typeface="+mn-lt"/>
                </a:rPr>
                <a:t>can help </a:t>
              </a:r>
              <a:r>
                <a:rPr lang="en-US" sz="1200" dirty="0">
                  <a:ea typeface="+mn-lt"/>
                  <a:cs typeface="+mn-lt"/>
                </a:rPr>
                <a:t>reduce overhead </a:t>
              </a:r>
              <a:r>
                <a:rPr lang="en-US" sz="1200">
                  <a:ea typeface="+mn-lt"/>
                  <a:cs typeface="+mn-lt"/>
                </a:rPr>
                <a:t>and improve </a:t>
              </a:r>
              <a:r>
                <a:rPr lang="en-US" sz="1200" dirty="0">
                  <a:ea typeface="+mn-lt"/>
                  <a:cs typeface="+mn-lt"/>
                </a:rPr>
                <a:t>efficiency. </a:t>
              </a:r>
            </a:p>
          </p:txBody>
        </p:sp>
        <p:grpSp>
          <p:nvGrpSpPr>
            <p:cNvPr id="1317" name="Group 1316">
              <a:extLst>
                <a:ext uri="{FF2B5EF4-FFF2-40B4-BE49-F238E27FC236}">
                  <a16:creationId xmlns:a16="http://schemas.microsoft.com/office/drawing/2014/main" id="{DCE2A1EF-FFCC-449D-8A9C-3B603BA17EAD}"/>
                </a:ext>
              </a:extLst>
            </p:cNvPr>
            <p:cNvGrpSpPr/>
            <p:nvPr/>
          </p:nvGrpSpPr>
          <p:grpSpPr>
            <a:xfrm>
              <a:off x="1139512" y="2801580"/>
              <a:ext cx="1229466" cy="1207838"/>
              <a:chOff x="2509524" y="5956867"/>
              <a:chExt cx="772241" cy="758656"/>
            </a:xfrm>
          </p:grpSpPr>
          <p:sp>
            <p:nvSpPr>
              <p:cNvPr id="1807" name="Freeform: Shape 1806">
                <a:extLst>
                  <a:ext uri="{FF2B5EF4-FFF2-40B4-BE49-F238E27FC236}">
                    <a16:creationId xmlns:a16="http://schemas.microsoft.com/office/drawing/2014/main" id="{5E6DB8B3-E686-4222-932C-EDE459B9CE0D}"/>
                  </a:ext>
                </a:extLst>
              </p:cNvPr>
              <p:cNvSpPr/>
              <p:nvPr/>
            </p:nvSpPr>
            <p:spPr>
              <a:xfrm>
                <a:off x="2509698" y="6239139"/>
                <a:ext cx="717338" cy="414190"/>
              </a:xfrm>
              <a:custGeom>
                <a:avLst/>
                <a:gdLst>
                  <a:gd name="connsiteX0" fmla="*/ 659206 w 717338"/>
                  <a:gd name="connsiteY0" fmla="*/ 33577 h 414190"/>
                  <a:gd name="connsiteX1" fmla="*/ 659206 w 717338"/>
                  <a:gd name="connsiteY1" fmla="*/ 195645 h 414190"/>
                  <a:gd name="connsiteX2" fmla="*/ 338868 w 717338"/>
                  <a:gd name="connsiteY2" fmla="*/ 380620 h 414190"/>
                  <a:gd name="connsiteX3" fmla="*/ 58141 w 717338"/>
                  <a:gd name="connsiteY3" fmla="*/ 380620 h 414190"/>
                  <a:gd name="connsiteX4" fmla="*/ 58141 w 717338"/>
                  <a:gd name="connsiteY4" fmla="*/ 380620 h 414190"/>
                  <a:gd name="connsiteX5" fmla="*/ 58141 w 717338"/>
                  <a:gd name="connsiteY5" fmla="*/ 218552 h 414190"/>
                  <a:gd name="connsiteX6" fmla="*/ 378504 w 717338"/>
                  <a:gd name="connsiteY6" fmla="*/ 33602 h 414190"/>
                  <a:gd name="connsiteX7" fmla="*/ 659206 w 717338"/>
                  <a:gd name="connsiteY7" fmla="*/ 33577 h 414190"/>
                  <a:gd name="connsiteX8" fmla="*/ 659206 w 717338"/>
                  <a:gd name="connsiteY8" fmla="*/ 33577 h 414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17338" h="414190">
                    <a:moveTo>
                      <a:pt x="659206" y="33577"/>
                    </a:moveTo>
                    <a:cubicBezTo>
                      <a:pt x="736716" y="78325"/>
                      <a:pt x="736716" y="150896"/>
                      <a:pt x="659206" y="195645"/>
                    </a:cubicBezTo>
                    <a:lnTo>
                      <a:pt x="338868" y="380620"/>
                    </a:lnTo>
                    <a:cubicBezTo>
                      <a:pt x="261334" y="425393"/>
                      <a:pt x="135651" y="425369"/>
                      <a:pt x="58141" y="380620"/>
                    </a:cubicBezTo>
                    <a:lnTo>
                      <a:pt x="58141" y="380620"/>
                    </a:lnTo>
                    <a:cubicBezTo>
                      <a:pt x="-19368" y="335872"/>
                      <a:pt x="-19393" y="263301"/>
                      <a:pt x="58141" y="218552"/>
                    </a:cubicBezTo>
                    <a:lnTo>
                      <a:pt x="378504" y="33602"/>
                    </a:lnTo>
                    <a:cubicBezTo>
                      <a:pt x="455989" y="-11196"/>
                      <a:pt x="581697" y="-11196"/>
                      <a:pt x="659206" y="33577"/>
                    </a:cubicBezTo>
                    <a:lnTo>
                      <a:pt x="659206" y="33577"/>
                    </a:lnTo>
                    <a:close/>
                  </a:path>
                </a:pathLst>
              </a:custGeom>
              <a:solidFill>
                <a:srgbClr val="BCBEC0">
                  <a:alpha val="5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8" name="Freeform: Shape 1807">
                <a:extLst>
                  <a:ext uri="{FF2B5EF4-FFF2-40B4-BE49-F238E27FC236}">
                    <a16:creationId xmlns:a16="http://schemas.microsoft.com/office/drawing/2014/main" id="{FD4A4092-3F6F-42C1-97E7-CFB7657A9C8C}"/>
                  </a:ext>
                </a:extLst>
              </p:cNvPr>
              <p:cNvSpPr/>
              <p:nvPr/>
            </p:nvSpPr>
            <p:spPr>
              <a:xfrm>
                <a:off x="2647049" y="6329538"/>
                <a:ext cx="442627" cy="255585"/>
              </a:xfrm>
              <a:custGeom>
                <a:avLst/>
                <a:gdLst>
                  <a:gd name="connsiteX0" fmla="*/ 96633 w 442627"/>
                  <a:gd name="connsiteY0" fmla="*/ 246018 h 255585"/>
                  <a:gd name="connsiteX1" fmla="*/ 16567 w 442627"/>
                  <a:gd name="connsiteY1" fmla="*/ 246018 h 255585"/>
                  <a:gd name="connsiteX2" fmla="*/ 16567 w 442627"/>
                  <a:gd name="connsiteY2" fmla="*/ 199780 h 255585"/>
                  <a:gd name="connsiteX3" fmla="*/ 346013 w 442627"/>
                  <a:gd name="connsiteY3" fmla="*/ 9568 h 255585"/>
                  <a:gd name="connsiteX4" fmla="*/ 426079 w 442627"/>
                  <a:gd name="connsiteY4" fmla="*/ 9568 h 255585"/>
                  <a:gd name="connsiteX5" fmla="*/ 426079 w 442627"/>
                  <a:gd name="connsiteY5" fmla="*/ 55805 h 255585"/>
                  <a:gd name="connsiteX6" fmla="*/ 96633 w 442627"/>
                  <a:gd name="connsiteY6" fmla="*/ 246018 h 255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2627" h="255585">
                    <a:moveTo>
                      <a:pt x="96633" y="246018"/>
                    </a:moveTo>
                    <a:cubicBezTo>
                      <a:pt x="74544" y="258775"/>
                      <a:pt x="38631" y="258775"/>
                      <a:pt x="16567" y="246018"/>
                    </a:cubicBezTo>
                    <a:cubicBezTo>
                      <a:pt x="-5522" y="233261"/>
                      <a:pt x="-5522" y="212537"/>
                      <a:pt x="16567" y="199780"/>
                    </a:cubicBezTo>
                    <a:lnTo>
                      <a:pt x="346013" y="9568"/>
                    </a:lnTo>
                    <a:cubicBezTo>
                      <a:pt x="368077" y="-3189"/>
                      <a:pt x="404015" y="-3189"/>
                      <a:pt x="426079" y="9568"/>
                    </a:cubicBezTo>
                    <a:cubicBezTo>
                      <a:pt x="448143" y="22325"/>
                      <a:pt x="448143" y="43048"/>
                      <a:pt x="426079" y="55805"/>
                    </a:cubicBezTo>
                    <a:lnTo>
                      <a:pt x="96633" y="246018"/>
                    </a:lnTo>
                    <a:close/>
                  </a:path>
                </a:pathLst>
              </a:custGeom>
              <a:solidFill>
                <a:srgbClr val="D8DAE6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9" name="Freeform: Shape 1808">
                <a:extLst>
                  <a:ext uri="{FF2B5EF4-FFF2-40B4-BE49-F238E27FC236}">
                    <a16:creationId xmlns:a16="http://schemas.microsoft.com/office/drawing/2014/main" id="{FEEA8EDF-DB95-4022-BDBF-AD93FB3B0A51}"/>
                  </a:ext>
                </a:extLst>
              </p:cNvPr>
              <p:cNvSpPr/>
              <p:nvPr/>
            </p:nvSpPr>
            <p:spPr>
              <a:xfrm>
                <a:off x="2647061" y="6509563"/>
                <a:ext cx="32066" cy="40132"/>
              </a:xfrm>
              <a:custGeom>
                <a:avLst/>
                <a:gdLst>
                  <a:gd name="connsiteX0" fmla="*/ 0 w 32066"/>
                  <a:gd name="connsiteY0" fmla="*/ 0 h 40132"/>
                  <a:gd name="connsiteX1" fmla="*/ 32066 w 32066"/>
                  <a:gd name="connsiteY1" fmla="*/ 0 h 40132"/>
                  <a:gd name="connsiteX2" fmla="*/ 32066 w 32066"/>
                  <a:gd name="connsiteY2" fmla="*/ 40132 h 40132"/>
                  <a:gd name="connsiteX3" fmla="*/ 0 w 32066"/>
                  <a:gd name="connsiteY3" fmla="*/ 40132 h 40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066" h="40132">
                    <a:moveTo>
                      <a:pt x="0" y="0"/>
                    </a:moveTo>
                    <a:lnTo>
                      <a:pt x="32066" y="0"/>
                    </a:lnTo>
                    <a:lnTo>
                      <a:pt x="32066" y="40132"/>
                    </a:lnTo>
                    <a:lnTo>
                      <a:pt x="0" y="40132"/>
                    </a:lnTo>
                    <a:close/>
                  </a:path>
                </a:pathLst>
              </a:custGeom>
              <a:solidFill>
                <a:srgbClr val="D8DAE6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0" name="Freeform: Shape 1809">
                <a:extLst>
                  <a:ext uri="{FF2B5EF4-FFF2-40B4-BE49-F238E27FC236}">
                    <a16:creationId xmlns:a16="http://schemas.microsoft.com/office/drawing/2014/main" id="{F66EC237-B1B7-4CDF-873B-D869A4CDBC0F}"/>
                  </a:ext>
                </a:extLst>
              </p:cNvPr>
              <p:cNvSpPr/>
              <p:nvPr/>
            </p:nvSpPr>
            <p:spPr>
              <a:xfrm>
                <a:off x="3043373" y="6458240"/>
                <a:ext cx="68794" cy="38111"/>
              </a:xfrm>
              <a:custGeom>
                <a:avLst/>
                <a:gdLst>
                  <a:gd name="connsiteX0" fmla="*/ 68795 w 68794"/>
                  <a:gd name="connsiteY0" fmla="*/ 24071 h 38111"/>
                  <a:gd name="connsiteX1" fmla="*/ 49312 w 68794"/>
                  <a:gd name="connsiteY1" fmla="*/ 36133 h 38111"/>
                  <a:gd name="connsiteX2" fmla="*/ 25436 w 68794"/>
                  <a:gd name="connsiteY2" fmla="*/ 27422 h 38111"/>
                  <a:gd name="connsiteX3" fmla="*/ 2677 w 68794"/>
                  <a:gd name="connsiteY3" fmla="*/ 4216 h 38111"/>
                  <a:gd name="connsiteX4" fmla="*/ 26081 w 68794"/>
                  <a:gd name="connsiteY4" fmla="*/ 3174 h 38111"/>
                  <a:gd name="connsiteX5" fmla="*/ 48567 w 68794"/>
                  <a:gd name="connsiteY5" fmla="*/ 7616 h 38111"/>
                  <a:gd name="connsiteX6" fmla="*/ 68795 w 68794"/>
                  <a:gd name="connsiteY6" fmla="*/ 24071 h 38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8794" h="38111">
                    <a:moveTo>
                      <a:pt x="68795" y="24071"/>
                    </a:moveTo>
                    <a:cubicBezTo>
                      <a:pt x="68050" y="34073"/>
                      <a:pt x="63682" y="41941"/>
                      <a:pt x="49312" y="36133"/>
                    </a:cubicBezTo>
                    <a:cubicBezTo>
                      <a:pt x="45440" y="34570"/>
                      <a:pt x="32311" y="29035"/>
                      <a:pt x="25436" y="27422"/>
                    </a:cubicBezTo>
                    <a:cubicBezTo>
                      <a:pt x="5010" y="22607"/>
                      <a:pt x="-5240" y="14814"/>
                      <a:pt x="2677" y="4216"/>
                    </a:cubicBezTo>
                    <a:cubicBezTo>
                      <a:pt x="8236" y="-3229"/>
                      <a:pt x="19703" y="1015"/>
                      <a:pt x="26081" y="3174"/>
                    </a:cubicBezTo>
                    <a:cubicBezTo>
                      <a:pt x="34768" y="6028"/>
                      <a:pt x="39235" y="8957"/>
                      <a:pt x="48567" y="7616"/>
                    </a:cubicBezTo>
                    <a:lnTo>
                      <a:pt x="68795" y="24071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1" name="Freeform: Shape 1810">
                <a:extLst>
                  <a:ext uri="{FF2B5EF4-FFF2-40B4-BE49-F238E27FC236}">
                    <a16:creationId xmlns:a16="http://schemas.microsoft.com/office/drawing/2014/main" id="{77303D5C-5F3B-43A9-9D39-CD0DF8C98B03}"/>
                  </a:ext>
                </a:extLst>
              </p:cNvPr>
              <p:cNvSpPr/>
              <p:nvPr/>
            </p:nvSpPr>
            <p:spPr>
              <a:xfrm>
                <a:off x="3043369" y="6455268"/>
                <a:ext cx="70147" cy="38121"/>
              </a:xfrm>
              <a:custGeom>
                <a:avLst/>
                <a:gdLst>
                  <a:gd name="connsiteX0" fmla="*/ 67856 w 70147"/>
                  <a:gd name="connsiteY0" fmla="*/ 15205 h 38121"/>
                  <a:gd name="connsiteX1" fmla="*/ 50333 w 70147"/>
                  <a:gd name="connsiteY1" fmla="*/ 36648 h 38121"/>
                  <a:gd name="connsiteX2" fmla="*/ 26433 w 70147"/>
                  <a:gd name="connsiteY2" fmla="*/ 27937 h 38121"/>
                  <a:gd name="connsiteX3" fmla="*/ 3674 w 70147"/>
                  <a:gd name="connsiteY3" fmla="*/ 4681 h 38121"/>
                  <a:gd name="connsiteX4" fmla="*/ 33357 w 70147"/>
                  <a:gd name="connsiteY4" fmla="*/ 2745 h 38121"/>
                  <a:gd name="connsiteX5" fmla="*/ 49514 w 70147"/>
                  <a:gd name="connsiteY5" fmla="*/ 6146 h 38121"/>
                  <a:gd name="connsiteX6" fmla="*/ 67856 w 70147"/>
                  <a:gd name="connsiteY6" fmla="*/ 15205 h 38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147" h="38121">
                    <a:moveTo>
                      <a:pt x="67856" y="15205"/>
                    </a:moveTo>
                    <a:cubicBezTo>
                      <a:pt x="74929" y="30220"/>
                      <a:pt x="64654" y="42456"/>
                      <a:pt x="50333" y="36648"/>
                    </a:cubicBezTo>
                    <a:cubicBezTo>
                      <a:pt x="46437" y="35060"/>
                      <a:pt x="33258" y="29575"/>
                      <a:pt x="26433" y="27937"/>
                    </a:cubicBezTo>
                    <a:cubicBezTo>
                      <a:pt x="6007" y="23147"/>
                      <a:pt x="-6651" y="13020"/>
                      <a:pt x="3674" y="4681"/>
                    </a:cubicBezTo>
                    <a:cubicBezTo>
                      <a:pt x="13229" y="-3037"/>
                      <a:pt x="23653" y="636"/>
                      <a:pt x="33357" y="2745"/>
                    </a:cubicBezTo>
                    <a:cubicBezTo>
                      <a:pt x="49092" y="6245"/>
                      <a:pt x="42764" y="4135"/>
                      <a:pt x="49514" y="6146"/>
                    </a:cubicBezTo>
                    <a:lnTo>
                      <a:pt x="67856" y="15205"/>
                    </a:lnTo>
                    <a:close/>
                  </a:path>
                </a:pathLst>
              </a:custGeom>
              <a:solidFill>
                <a:srgbClr val="000000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2" name="Freeform: Shape 1811">
                <a:extLst>
                  <a:ext uri="{FF2B5EF4-FFF2-40B4-BE49-F238E27FC236}">
                    <a16:creationId xmlns:a16="http://schemas.microsoft.com/office/drawing/2014/main" id="{546B9290-61F4-4477-9B5D-6F7489327784}"/>
                  </a:ext>
                </a:extLst>
              </p:cNvPr>
              <p:cNvSpPr/>
              <p:nvPr/>
            </p:nvSpPr>
            <p:spPr>
              <a:xfrm>
                <a:off x="3077173" y="6348289"/>
                <a:ext cx="53162" cy="136273"/>
              </a:xfrm>
              <a:custGeom>
                <a:avLst/>
                <a:gdLst>
                  <a:gd name="connsiteX0" fmla="*/ 53162 w 53162"/>
                  <a:gd name="connsiteY0" fmla="*/ 4368 h 136273"/>
                  <a:gd name="connsiteX1" fmla="*/ 12087 w 53162"/>
                  <a:gd name="connsiteY1" fmla="*/ 0 h 136273"/>
                  <a:gd name="connsiteX2" fmla="*/ 0 w 53162"/>
                  <a:gd name="connsiteY2" fmla="*/ 116922 h 136273"/>
                  <a:gd name="connsiteX3" fmla="*/ 39263 w 53162"/>
                  <a:gd name="connsiteY3" fmla="*/ 129356 h 136273"/>
                  <a:gd name="connsiteX4" fmla="*/ 53162 w 53162"/>
                  <a:gd name="connsiteY4" fmla="*/ 4368 h 136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162" h="136273">
                    <a:moveTo>
                      <a:pt x="53162" y="4368"/>
                    </a:moveTo>
                    <a:lnTo>
                      <a:pt x="12087" y="0"/>
                    </a:lnTo>
                    <a:cubicBezTo>
                      <a:pt x="6676" y="33084"/>
                      <a:pt x="1390" y="90291"/>
                      <a:pt x="0" y="116922"/>
                    </a:cubicBezTo>
                    <a:cubicBezTo>
                      <a:pt x="9084" y="145166"/>
                      <a:pt x="37774" y="136057"/>
                      <a:pt x="39263" y="129356"/>
                    </a:cubicBezTo>
                    <a:cubicBezTo>
                      <a:pt x="47131" y="93865"/>
                      <a:pt x="49960" y="27301"/>
                      <a:pt x="53162" y="4368"/>
                    </a:cubicBezTo>
                    <a:close/>
                  </a:path>
                </a:pathLst>
              </a:custGeom>
              <a:solidFill>
                <a:srgbClr val="0A0F1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3" name="Freeform: Shape 1812">
                <a:extLst>
                  <a:ext uri="{FF2B5EF4-FFF2-40B4-BE49-F238E27FC236}">
                    <a16:creationId xmlns:a16="http://schemas.microsoft.com/office/drawing/2014/main" id="{A9B2D672-F99B-4A56-B783-00E82DFFA21D}"/>
                  </a:ext>
                </a:extLst>
              </p:cNvPr>
              <p:cNvSpPr/>
              <p:nvPr/>
            </p:nvSpPr>
            <p:spPr>
              <a:xfrm>
                <a:off x="3197215" y="6338484"/>
                <a:ext cx="76057" cy="62623"/>
              </a:xfrm>
              <a:custGeom>
                <a:avLst/>
                <a:gdLst>
                  <a:gd name="connsiteX0" fmla="*/ 1100 w 76057"/>
                  <a:gd name="connsiteY0" fmla="*/ 7397 h 62623"/>
                  <a:gd name="connsiteX1" fmla="*/ 13584 w 76057"/>
                  <a:gd name="connsiteY1" fmla="*/ 58723 h 62623"/>
                  <a:gd name="connsiteX2" fmla="*/ 19242 w 76057"/>
                  <a:gd name="connsiteY2" fmla="*/ 62620 h 62623"/>
                  <a:gd name="connsiteX3" fmla="*/ 19466 w 76057"/>
                  <a:gd name="connsiteY3" fmla="*/ 61478 h 62623"/>
                  <a:gd name="connsiteX4" fmla="*/ 14552 w 76057"/>
                  <a:gd name="connsiteY4" fmla="*/ 50930 h 62623"/>
                  <a:gd name="connsiteX5" fmla="*/ 3879 w 76057"/>
                  <a:gd name="connsiteY5" fmla="*/ 8365 h 62623"/>
                  <a:gd name="connsiteX6" fmla="*/ 8223 w 76057"/>
                  <a:gd name="connsiteY6" fmla="*/ 3551 h 62623"/>
                  <a:gd name="connsiteX7" fmla="*/ 13137 w 76057"/>
                  <a:gd name="connsiteY7" fmla="*/ 6281 h 62623"/>
                  <a:gd name="connsiteX8" fmla="*/ 59648 w 76057"/>
                  <a:gd name="connsiteY8" fmla="*/ 34003 h 62623"/>
                  <a:gd name="connsiteX9" fmla="*/ 74043 w 76057"/>
                  <a:gd name="connsiteY9" fmla="*/ 51153 h 62623"/>
                  <a:gd name="connsiteX10" fmla="*/ 76028 w 76057"/>
                  <a:gd name="connsiteY10" fmla="*/ 51600 h 62623"/>
                  <a:gd name="connsiteX11" fmla="*/ 74986 w 76057"/>
                  <a:gd name="connsiteY11" fmla="*/ 48845 h 62623"/>
                  <a:gd name="connsiteX12" fmla="*/ 62402 w 76057"/>
                  <a:gd name="connsiteY12" fmla="*/ 33706 h 62623"/>
                  <a:gd name="connsiteX13" fmla="*/ 62005 w 76057"/>
                  <a:gd name="connsiteY13" fmla="*/ 33333 h 62623"/>
                  <a:gd name="connsiteX14" fmla="*/ 61062 w 76057"/>
                  <a:gd name="connsiteY14" fmla="*/ 32440 h 62623"/>
                  <a:gd name="connsiteX15" fmla="*/ 60615 w 76057"/>
                  <a:gd name="connsiteY15" fmla="*/ 32043 h 62623"/>
                  <a:gd name="connsiteX16" fmla="*/ 60169 w 76057"/>
                  <a:gd name="connsiteY16" fmla="*/ 31670 h 62623"/>
                  <a:gd name="connsiteX17" fmla="*/ 59399 w 76057"/>
                  <a:gd name="connsiteY17" fmla="*/ 31075 h 62623"/>
                  <a:gd name="connsiteX18" fmla="*/ 58506 w 76057"/>
                  <a:gd name="connsiteY18" fmla="*/ 30504 h 62623"/>
                  <a:gd name="connsiteX19" fmla="*/ 12492 w 76057"/>
                  <a:gd name="connsiteY19" fmla="*/ 3824 h 62623"/>
                  <a:gd name="connsiteX20" fmla="*/ 7478 w 76057"/>
                  <a:gd name="connsiteY20" fmla="*/ 920 h 62623"/>
                  <a:gd name="connsiteX21" fmla="*/ 6088 w 76057"/>
                  <a:gd name="connsiteY21" fmla="*/ 274 h 62623"/>
                  <a:gd name="connsiteX22" fmla="*/ 4326 w 76057"/>
                  <a:gd name="connsiteY22" fmla="*/ 1 h 62623"/>
                  <a:gd name="connsiteX23" fmla="*/ 1100 w 76057"/>
                  <a:gd name="connsiteY23" fmla="*/ 7397 h 62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6057" h="62623">
                    <a:moveTo>
                      <a:pt x="1100" y="7397"/>
                    </a:moveTo>
                    <a:lnTo>
                      <a:pt x="13584" y="58723"/>
                    </a:lnTo>
                    <a:cubicBezTo>
                      <a:pt x="13584" y="58723"/>
                      <a:pt x="17952" y="62768"/>
                      <a:pt x="19242" y="62620"/>
                    </a:cubicBezTo>
                    <a:cubicBezTo>
                      <a:pt x="19615" y="62471"/>
                      <a:pt x="19664" y="62123"/>
                      <a:pt x="19466" y="61478"/>
                    </a:cubicBezTo>
                    <a:cubicBezTo>
                      <a:pt x="18324" y="57730"/>
                      <a:pt x="15296" y="55770"/>
                      <a:pt x="14552" y="50930"/>
                    </a:cubicBezTo>
                    <a:cubicBezTo>
                      <a:pt x="14006" y="47406"/>
                      <a:pt x="7404" y="21917"/>
                      <a:pt x="3879" y="8365"/>
                    </a:cubicBezTo>
                    <a:cubicBezTo>
                      <a:pt x="2787" y="4196"/>
                      <a:pt x="4996" y="1764"/>
                      <a:pt x="8223" y="3551"/>
                    </a:cubicBezTo>
                    <a:cubicBezTo>
                      <a:pt x="9687" y="4370"/>
                      <a:pt x="11325" y="5263"/>
                      <a:pt x="13137" y="6281"/>
                    </a:cubicBezTo>
                    <a:cubicBezTo>
                      <a:pt x="29095" y="15166"/>
                      <a:pt x="56446" y="30603"/>
                      <a:pt x="59648" y="34003"/>
                    </a:cubicBezTo>
                    <a:cubicBezTo>
                      <a:pt x="64189" y="38843"/>
                      <a:pt x="74043" y="51153"/>
                      <a:pt x="74043" y="51153"/>
                    </a:cubicBezTo>
                    <a:cubicBezTo>
                      <a:pt x="74043" y="51153"/>
                      <a:pt x="75780" y="52369"/>
                      <a:pt x="76028" y="51600"/>
                    </a:cubicBezTo>
                    <a:cubicBezTo>
                      <a:pt x="76152" y="51253"/>
                      <a:pt x="75904" y="50433"/>
                      <a:pt x="74986" y="48845"/>
                    </a:cubicBezTo>
                    <a:cubicBezTo>
                      <a:pt x="74986" y="48845"/>
                      <a:pt x="68036" y="39240"/>
                      <a:pt x="62402" y="33706"/>
                    </a:cubicBezTo>
                    <a:lnTo>
                      <a:pt x="62005" y="33333"/>
                    </a:lnTo>
                    <a:cubicBezTo>
                      <a:pt x="61683" y="33035"/>
                      <a:pt x="61360" y="32738"/>
                      <a:pt x="61062" y="32440"/>
                    </a:cubicBezTo>
                    <a:cubicBezTo>
                      <a:pt x="60913" y="32291"/>
                      <a:pt x="60764" y="32167"/>
                      <a:pt x="60615" y="32043"/>
                    </a:cubicBezTo>
                    <a:cubicBezTo>
                      <a:pt x="60467" y="31919"/>
                      <a:pt x="60318" y="31795"/>
                      <a:pt x="60169" y="31670"/>
                    </a:cubicBezTo>
                    <a:cubicBezTo>
                      <a:pt x="59772" y="31348"/>
                      <a:pt x="59573" y="31199"/>
                      <a:pt x="59399" y="31075"/>
                    </a:cubicBezTo>
                    <a:cubicBezTo>
                      <a:pt x="58953" y="30752"/>
                      <a:pt x="58729" y="30628"/>
                      <a:pt x="58506" y="30504"/>
                    </a:cubicBezTo>
                    <a:lnTo>
                      <a:pt x="12492" y="3824"/>
                    </a:lnTo>
                    <a:lnTo>
                      <a:pt x="7478" y="920"/>
                    </a:lnTo>
                    <a:cubicBezTo>
                      <a:pt x="7007" y="647"/>
                      <a:pt x="6535" y="423"/>
                      <a:pt x="6088" y="274"/>
                    </a:cubicBezTo>
                    <a:cubicBezTo>
                      <a:pt x="5468" y="51"/>
                      <a:pt x="4872" y="1"/>
                      <a:pt x="4326" y="1"/>
                    </a:cubicBezTo>
                    <a:cubicBezTo>
                      <a:pt x="727" y="-73"/>
                      <a:pt x="-1432" y="2707"/>
                      <a:pt x="1100" y="7397"/>
                    </a:cubicBezTo>
                    <a:close/>
                  </a:path>
                </a:pathLst>
              </a:custGeom>
              <a:solidFill>
                <a:srgbClr val="F6FBF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4" name="Freeform: Shape 1813">
                <a:extLst>
                  <a:ext uri="{FF2B5EF4-FFF2-40B4-BE49-F238E27FC236}">
                    <a16:creationId xmlns:a16="http://schemas.microsoft.com/office/drawing/2014/main" id="{72AE223F-5676-4F5F-976C-77F8A138B850}"/>
                  </a:ext>
                </a:extLst>
              </p:cNvPr>
              <p:cNvSpPr/>
              <p:nvPr/>
            </p:nvSpPr>
            <p:spPr>
              <a:xfrm>
                <a:off x="3200787" y="6341466"/>
                <a:ext cx="24498" cy="59637"/>
              </a:xfrm>
              <a:custGeom>
                <a:avLst/>
                <a:gdLst>
                  <a:gd name="connsiteX0" fmla="*/ 282 w 24498"/>
                  <a:gd name="connsiteY0" fmla="*/ 5409 h 59637"/>
                  <a:gd name="connsiteX1" fmla="*/ 10954 w 24498"/>
                  <a:gd name="connsiteY1" fmla="*/ 47973 h 59637"/>
                  <a:gd name="connsiteX2" fmla="*/ 15868 w 24498"/>
                  <a:gd name="connsiteY2" fmla="*/ 58521 h 59637"/>
                  <a:gd name="connsiteX3" fmla="*/ 15794 w 24498"/>
                  <a:gd name="connsiteY3" fmla="*/ 59638 h 59637"/>
                  <a:gd name="connsiteX4" fmla="*/ 24406 w 24498"/>
                  <a:gd name="connsiteY4" fmla="*/ 53582 h 59637"/>
                  <a:gd name="connsiteX5" fmla="*/ 19492 w 24498"/>
                  <a:gd name="connsiteY5" fmla="*/ 43034 h 59637"/>
                  <a:gd name="connsiteX6" fmla="*/ 9564 w 24498"/>
                  <a:gd name="connsiteY6" fmla="*/ 3324 h 59637"/>
                  <a:gd name="connsiteX7" fmla="*/ 4650 w 24498"/>
                  <a:gd name="connsiteY7" fmla="*/ 594 h 59637"/>
                  <a:gd name="connsiteX8" fmla="*/ 282 w 24498"/>
                  <a:gd name="connsiteY8" fmla="*/ 5409 h 59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98" h="59637">
                    <a:moveTo>
                      <a:pt x="282" y="5409"/>
                    </a:moveTo>
                    <a:cubicBezTo>
                      <a:pt x="3806" y="18960"/>
                      <a:pt x="10408" y="44449"/>
                      <a:pt x="10954" y="47973"/>
                    </a:cubicBezTo>
                    <a:cubicBezTo>
                      <a:pt x="11724" y="52813"/>
                      <a:pt x="14752" y="54773"/>
                      <a:pt x="15868" y="58521"/>
                    </a:cubicBezTo>
                    <a:cubicBezTo>
                      <a:pt x="16067" y="59191"/>
                      <a:pt x="16017" y="59539"/>
                      <a:pt x="15794" y="59638"/>
                    </a:cubicBezTo>
                    <a:cubicBezTo>
                      <a:pt x="16985" y="59340"/>
                      <a:pt x="25473" y="57057"/>
                      <a:pt x="24406" y="53582"/>
                    </a:cubicBezTo>
                    <a:cubicBezTo>
                      <a:pt x="23265" y="49835"/>
                      <a:pt x="20237" y="47874"/>
                      <a:pt x="19492" y="43034"/>
                    </a:cubicBezTo>
                    <a:cubicBezTo>
                      <a:pt x="18971" y="39733"/>
                      <a:pt x="13188" y="17322"/>
                      <a:pt x="9564" y="3324"/>
                    </a:cubicBezTo>
                    <a:cubicBezTo>
                      <a:pt x="7777" y="2331"/>
                      <a:pt x="6115" y="1413"/>
                      <a:pt x="4650" y="594"/>
                    </a:cubicBezTo>
                    <a:cubicBezTo>
                      <a:pt x="1399" y="-1193"/>
                      <a:pt x="-810" y="1239"/>
                      <a:pt x="282" y="5409"/>
                    </a:cubicBezTo>
                    <a:close/>
                  </a:path>
                </a:pathLst>
              </a:custGeom>
              <a:solidFill>
                <a:srgbClr val="F0F5F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5" name="Freeform: Shape 1814">
                <a:extLst>
                  <a:ext uri="{FF2B5EF4-FFF2-40B4-BE49-F238E27FC236}">
                    <a16:creationId xmlns:a16="http://schemas.microsoft.com/office/drawing/2014/main" id="{4CBD813E-8C62-4D16-979D-ABE1096CB383}"/>
                  </a:ext>
                </a:extLst>
              </p:cNvPr>
              <p:cNvSpPr/>
              <p:nvPr/>
            </p:nvSpPr>
            <p:spPr>
              <a:xfrm>
                <a:off x="3201516" y="6334034"/>
                <a:ext cx="80249" cy="56075"/>
              </a:xfrm>
              <a:custGeom>
                <a:avLst/>
                <a:gdLst>
                  <a:gd name="connsiteX0" fmla="*/ 0 w 80249"/>
                  <a:gd name="connsiteY0" fmla="*/ 4452 h 56075"/>
                  <a:gd name="connsiteX1" fmla="*/ 1762 w 80249"/>
                  <a:gd name="connsiteY1" fmla="*/ 4725 h 56075"/>
                  <a:gd name="connsiteX2" fmla="*/ 3152 w 80249"/>
                  <a:gd name="connsiteY2" fmla="*/ 5370 h 56075"/>
                  <a:gd name="connsiteX3" fmla="*/ 8165 w 80249"/>
                  <a:gd name="connsiteY3" fmla="*/ 8274 h 56075"/>
                  <a:gd name="connsiteX4" fmla="*/ 54180 w 80249"/>
                  <a:gd name="connsiteY4" fmla="*/ 34954 h 56075"/>
                  <a:gd name="connsiteX5" fmla="*/ 54825 w 80249"/>
                  <a:gd name="connsiteY5" fmla="*/ 35376 h 56075"/>
                  <a:gd name="connsiteX6" fmla="*/ 55619 w 80249"/>
                  <a:gd name="connsiteY6" fmla="*/ 35972 h 56075"/>
                  <a:gd name="connsiteX7" fmla="*/ 56289 w 80249"/>
                  <a:gd name="connsiteY7" fmla="*/ 36518 h 56075"/>
                  <a:gd name="connsiteX8" fmla="*/ 56736 w 80249"/>
                  <a:gd name="connsiteY8" fmla="*/ 36915 h 56075"/>
                  <a:gd name="connsiteX9" fmla="*/ 57679 w 80249"/>
                  <a:gd name="connsiteY9" fmla="*/ 37809 h 56075"/>
                  <a:gd name="connsiteX10" fmla="*/ 58076 w 80249"/>
                  <a:gd name="connsiteY10" fmla="*/ 38181 h 56075"/>
                  <a:gd name="connsiteX11" fmla="*/ 70660 w 80249"/>
                  <a:gd name="connsiteY11" fmla="*/ 53320 h 56075"/>
                  <a:gd name="connsiteX12" fmla="*/ 71702 w 80249"/>
                  <a:gd name="connsiteY12" fmla="*/ 56075 h 56075"/>
                  <a:gd name="connsiteX13" fmla="*/ 79644 w 80249"/>
                  <a:gd name="connsiteY13" fmla="*/ 51360 h 56075"/>
                  <a:gd name="connsiteX14" fmla="*/ 79197 w 80249"/>
                  <a:gd name="connsiteY14" fmla="*/ 48381 h 56075"/>
                  <a:gd name="connsiteX15" fmla="*/ 62717 w 80249"/>
                  <a:gd name="connsiteY15" fmla="*/ 30040 h 56075"/>
                  <a:gd name="connsiteX16" fmla="*/ 11690 w 80249"/>
                  <a:gd name="connsiteY16" fmla="*/ 456 h 56075"/>
                  <a:gd name="connsiteX17" fmla="*/ 7843 w 80249"/>
                  <a:gd name="connsiteY17" fmla="*/ 382 h 56075"/>
                  <a:gd name="connsiteX18" fmla="*/ 4989 w 80249"/>
                  <a:gd name="connsiteY18" fmla="*/ 1871 h 56075"/>
                  <a:gd name="connsiteX19" fmla="*/ 0 w 80249"/>
                  <a:gd name="connsiteY19" fmla="*/ 4452 h 5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80249" h="56075">
                    <a:moveTo>
                      <a:pt x="0" y="4452"/>
                    </a:moveTo>
                    <a:cubicBezTo>
                      <a:pt x="546" y="4427"/>
                      <a:pt x="1142" y="4526"/>
                      <a:pt x="1762" y="4725"/>
                    </a:cubicBezTo>
                    <a:cubicBezTo>
                      <a:pt x="2209" y="4874"/>
                      <a:pt x="2680" y="5097"/>
                      <a:pt x="3152" y="5370"/>
                    </a:cubicBezTo>
                    <a:lnTo>
                      <a:pt x="8165" y="8274"/>
                    </a:lnTo>
                    <a:lnTo>
                      <a:pt x="54180" y="34954"/>
                    </a:lnTo>
                    <a:cubicBezTo>
                      <a:pt x="54378" y="35079"/>
                      <a:pt x="54602" y="35227"/>
                      <a:pt x="54825" y="35376"/>
                    </a:cubicBezTo>
                    <a:cubicBezTo>
                      <a:pt x="55222" y="35674"/>
                      <a:pt x="55421" y="35798"/>
                      <a:pt x="55619" y="35972"/>
                    </a:cubicBezTo>
                    <a:cubicBezTo>
                      <a:pt x="55992" y="36270"/>
                      <a:pt x="56140" y="36394"/>
                      <a:pt x="56289" y="36518"/>
                    </a:cubicBezTo>
                    <a:cubicBezTo>
                      <a:pt x="56438" y="36642"/>
                      <a:pt x="56587" y="36791"/>
                      <a:pt x="56736" y="36915"/>
                    </a:cubicBezTo>
                    <a:cubicBezTo>
                      <a:pt x="57059" y="37188"/>
                      <a:pt x="57357" y="37486"/>
                      <a:pt x="57679" y="37809"/>
                    </a:cubicBezTo>
                    <a:cubicBezTo>
                      <a:pt x="57803" y="37933"/>
                      <a:pt x="57952" y="38057"/>
                      <a:pt x="58076" y="38181"/>
                    </a:cubicBezTo>
                    <a:cubicBezTo>
                      <a:pt x="63685" y="43715"/>
                      <a:pt x="70660" y="53320"/>
                      <a:pt x="70660" y="53320"/>
                    </a:cubicBezTo>
                    <a:cubicBezTo>
                      <a:pt x="71578" y="54909"/>
                      <a:pt x="71801" y="55728"/>
                      <a:pt x="71702" y="56075"/>
                    </a:cubicBezTo>
                    <a:cubicBezTo>
                      <a:pt x="71727" y="56100"/>
                      <a:pt x="79644" y="51360"/>
                      <a:pt x="79644" y="51360"/>
                    </a:cubicBezTo>
                    <a:cubicBezTo>
                      <a:pt x="80339" y="51484"/>
                      <a:pt x="80711" y="51012"/>
                      <a:pt x="79197" y="48381"/>
                    </a:cubicBezTo>
                    <a:cubicBezTo>
                      <a:pt x="79197" y="48381"/>
                      <a:pt x="68202" y="33217"/>
                      <a:pt x="62717" y="30040"/>
                    </a:cubicBezTo>
                    <a:lnTo>
                      <a:pt x="11690" y="456"/>
                    </a:lnTo>
                    <a:cubicBezTo>
                      <a:pt x="10623" y="-164"/>
                      <a:pt x="9282" y="-115"/>
                      <a:pt x="7843" y="382"/>
                    </a:cubicBezTo>
                    <a:cubicBezTo>
                      <a:pt x="7818" y="382"/>
                      <a:pt x="4989" y="1871"/>
                      <a:pt x="4989" y="1871"/>
                    </a:cubicBezTo>
                    <a:lnTo>
                      <a:pt x="0" y="4452"/>
                    </a:lnTo>
                    <a:close/>
                  </a:path>
                </a:pathLst>
              </a:custGeom>
              <a:solidFill>
                <a:srgbClr val="FF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816" name="Graphic 49">
                <a:extLst>
                  <a:ext uri="{FF2B5EF4-FFF2-40B4-BE49-F238E27FC236}">
                    <a16:creationId xmlns:a16="http://schemas.microsoft.com/office/drawing/2014/main" id="{8E03F60D-A2AB-44CF-A39C-D6CEA17F775C}"/>
                  </a:ext>
                </a:extLst>
              </p:cNvPr>
              <p:cNvGrpSpPr/>
              <p:nvPr/>
            </p:nvGrpSpPr>
            <p:grpSpPr>
              <a:xfrm>
                <a:off x="3099138" y="6486851"/>
                <a:ext cx="145041" cy="98620"/>
                <a:chOff x="3099138" y="6486851"/>
                <a:chExt cx="145041" cy="98620"/>
              </a:xfrm>
            </p:grpSpPr>
            <p:grpSp>
              <p:nvGrpSpPr>
                <p:cNvPr id="2567" name="Graphic 49">
                  <a:extLst>
                    <a:ext uri="{FF2B5EF4-FFF2-40B4-BE49-F238E27FC236}">
                      <a16:creationId xmlns:a16="http://schemas.microsoft.com/office/drawing/2014/main" id="{C09BCBA2-3533-4577-9E4A-0C58B14BC991}"/>
                    </a:ext>
                  </a:extLst>
                </p:cNvPr>
                <p:cNvGrpSpPr/>
                <p:nvPr/>
              </p:nvGrpSpPr>
              <p:grpSpPr>
                <a:xfrm>
                  <a:off x="3099138" y="6565300"/>
                  <a:ext cx="17745" cy="20172"/>
                  <a:chOff x="3099138" y="6565300"/>
                  <a:chExt cx="17745" cy="20172"/>
                </a:xfrm>
              </p:grpSpPr>
              <p:sp>
                <p:nvSpPr>
                  <p:cNvPr id="2588" name="Freeform: Shape 2587">
                    <a:extLst>
                      <a:ext uri="{FF2B5EF4-FFF2-40B4-BE49-F238E27FC236}">
                        <a16:creationId xmlns:a16="http://schemas.microsoft.com/office/drawing/2014/main" id="{2B645D79-6B58-4D5F-ADC4-A11266A7CC44}"/>
                      </a:ext>
                    </a:extLst>
                  </p:cNvPr>
                  <p:cNvSpPr/>
                  <p:nvPr/>
                </p:nvSpPr>
                <p:spPr>
                  <a:xfrm>
                    <a:off x="3100354" y="6578435"/>
                    <a:ext cx="744" cy="446"/>
                  </a:xfrm>
                  <a:custGeom>
                    <a:avLst/>
                    <a:gdLst>
                      <a:gd name="connsiteX0" fmla="*/ 0 w 744"/>
                      <a:gd name="connsiteY0" fmla="*/ 0 h 446"/>
                      <a:gd name="connsiteX1" fmla="*/ 745 w 744"/>
                      <a:gd name="connsiteY1" fmla="*/ 447 h 446"/>
                      <a:gd name="connsiteX2" fmla="*/ 0 w 744"/>
                      <a:gd name="connsiteY2" fmla="*/ 0 h 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44" h="446">
                        <a:moveTo>
                          <a:pt x="0" y="0"/>
                        </a:moveTo>
                        <a:cubicBezTo>
                          <a:pt x="223" y="199"/>
                          <a:pt x="472" y="347"/>
                          <a:pt x="745" y="447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84C9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89" name="Freeform: Shape 2588">
                    <a:extLst>
                      <a:ext uri="{FF2B5EF4-FFF2-40B4-BE49-F238E27FC236}">
                        <a16:creationId xmlns:a16="http://schemas.microsoft.com/office/drawing/2014/main" id="{D0EDAB68-C93D-44B3-BE14-9243F955D586}"/>
                      </a:ext>
                    </a:extLst>
                  </p:cNvPr>
                  <p:cNvSpPr/>
                  <p:nvPr/>
                </p:nvSpPr>
                <p:spPr>
                  <a:xfrm>
                    <a:off x="3106236" y="6571713"/>
                    <a:ext cx="10647" cy="13758"/>
                  </a:xfrm>
                  <a:custGeom>
                    <a:avLst/>
                    <a:gdLst>
                      <a:gd name="connsiteX0" fmla="*/ 0 w 10647"/>
                      <a:gd name="connsiteY0" fmla="*/ 9948 h 13758"/>
                      <a:gd name="connsiteX1" fmla="*/ 1191 w 10647"/>
                      <a:gd name="connsiteY1" fmla="*/ 13150 h 13758"/>
                      <a:gd name="connsiteX2" fmla="*/ 5311 w 10647"/>
                      <a:gd name="connsiteY2" fmla="*/ 13026 h 13758"/>
                      <a:gd name="connsiteX3" fmla="*/ 10647 w 10647"/>
                      <a:gd name="connsiteY3" fmla="*/ 3793 h 13758"/>
                      <a:gd name="connsiteX4" fmla="*/ 10201 w 10647"/>
                      <a:gd name="connsiteY4" fmla="*/ 1609 h 13758"/>
                      <a:gd name="connsiteX5" fmla="*/ 8612 w 10647"/>
                      <a:gd name="connsiteY5" fmla="*/ 145 h 13758"/>
                      <a:gd name="connsiteX6" fmla="*/ 5311 w 10647"/>
                      <a:gd name="connsiteY6" fmla="*/ 715 h 13758"/>
                      <a:gd name="connsiteX7" fmla="*/ 3748 w 10647"/>
                      <a:gd name="connsiteY7" fmla="*/ 1882 h 13758"/>
                      <a:gd name="connsiteX8" fmla="*/ 223 w 10647"/>
                      <a:gd name="connsiteY8" fmla="*/ 7987 h 13758"/>
                      <a:gd name="connsiteX9" fmla="*/ 0 w 10647"/>
                      <a:gd name="connsiteY9" fmla="*/ 9551 h 13758"/>
                      <a:gd name="connsiteX10" fmla="*/ 0 w 10647"/>
                      <a:gd name="connsiteY10" fmla="*/ 9948 h 137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647" h="13758">
                        <a:moveTo>
                          <a:pt x="0" y="9948"/>
                        </a:moveTo>
                        <a:cubicBezTo>
                          <a:pt x="50" y="11512"/>
                          <a:pt x="472" y="12554"/>
                          <a:pt x="1191" y="13150"/>
                        </a:cubicBezTo>
                        <a:cubicBezTo>
                          <a:pt x="2159" y="13969"/>
                          <a:pt x="3648" y="13994"/>
                          <a:pt x="5311" y="13026"/>
                        </a:cubicBezTo>
                        <a:cubicBezTo>
                          <a:pt x="8240" y="11338"/>
                          <a:pt x="10647" y="7193"/>
                          <a:pt x="10647" y="3793"/>
                        </a:cubicBezTo>
                        <a:cubicBezTo>
                          <a:pt x="10647" y="2924"/>
                          <a:pt x="10498" y="2180"/>
                          <a:pt x="10201" y="1609"/>
                        </a:cubicBezTo>
                        <a:cubicBezTo>
                          <a:pt x="9853" y="864"/>
                          <a:pt x="9307" y="368"/>
                          <a:pt x="8612" y="145"/>
                        </a:cubicBezTo>
                        <a:cubicBezTo>
                          <a:pt x="7694" y="-153"/>
                          <a:pt x="6552" y="-4"/>
                          <a:pt x="5311" y="715"/>
                        </a:cubicBezTo>
                        <a:cubicBezTo>
                          <a:pt x="4765" y="1038"/>
                          <a:pt x="4244" y="1435"/>
                          <a:pt x="3748" y="1882"/>
                        </a:cubicBezTo>
                        <a:cubicBezTo>
                          <a:pt x="2060" y="3446"/>
                          <a:pt x="745" y="5754"/>
                          <a:pt x="223" y="7987"/>
                        </a:cubicBezTo>
                        <a:cubicBezTo>
                          <a:pt x="99" y="8509"/>
                          <a:pt x="25" y="9055"/>
                          <a:pt x="0" y="9551"/>
                        </a:cubicBezTo>
                        <a:cubicBezTo>
                          <a:pt x="0" y="9700"/>
                          <a:pt x="0" y="9824"/>
                          <a:pt x="0" y="9948"/>
                        </a:cubicBezTo>
                        <a:close/>
                      </a:path>
                    </a:pathLst>
                  </a:custGeom>
                  <a:solidFill>
                    <a:srgbClr val="EAF1F9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90" name="Freeform: Shape 2589">
                    <a:extLst>
                      <a:ext uri="{FF2B5EF4-FFF2-40B4-BE49-F238E27FC236}">
                        <a16:creationId xmlns:a16="http://schemas.microsoft.com/office/drawing/2014/main" id="{701A0F56-D726-478C-89CF-54EF871FF966}"/>
                      </a:ext>
                    </a:extLst>
                  </p:cNvPr>
                  <p:cNvSpPr/>
                  <p:nvPr/>
                </p:nvSpPr>
                <p:spPr>
                  <a:xfrm>
                    <a:off x="3105790" y="6569179"/>
                    <a:ext cx="10647" cy="12109"/>
                  </a:xfrm>
                  <a:custGeom>
                    <a:avLst/>
                    <a:gdLst>
                      <a:gd name="connsiteX0" fmla="*/ 0 w 10647"/>
                      <a:gd name="connsiteY0" fmla="*/ 9926 h 12109"/>
                      <a:gd name="connsiteX1" fmla="*/ 447 w 10647"/>
                      <a:gd name="connsiteY1" fmla="*/ 12110 h 12109"/>
                      <a:gd name="connsiteX2" fmla="*/ 670 w 10647"/>
                      <a:gd name="connsiteY2" fmla="*/ 10546 h 12109"/>
                      <a:gd name="connsiteX3" fmla="*/ 4194 w 10647"/>
                      <a:gd name="connsiteY3" fmla="*/ 4441 h 12109"/>
                      <a:gd name="connsiteX4" fmla="*/ 5758 w 10647"/>
                      <a:gd name="connsiteY4" fmla="*/ 3274 h 12109"/>
                      <a:gd name="connsiteX5" fmla="*/ 9059 w 10647"/>
                      <a:gd name="connsiteY5" fmla="*/ 2703 h 12109"/>
                      <a:gd name="connsiteX6" fmla="*/ 10647 w 10647"/>
                      <a:gd name="connsiteY6" fmla="*/ 4168 h 12109"/>
                      <a:gd name="connsiteX7" fmla="*/ 10647 w 10647"/>
                      <a:gd name="connsiteY7" fmla="*/ 3796 h 12109"/>
                      <a:gd name="connsiteX8" fmla="*/ 8637 w 10647"/>
                      <a:gd name="connsiteY8" fmla="*/ 147 h 12109"/>
                      <a:gd name="connsiteX9" fmla="*/ 5485 w 10647"/>
                      <a:gd name="connsiteY9" fmla="*/ 644 h 12109"/>
                      <a:gd name="connsiteX10" fmla="*/ 3772 w 10647"/>
                      <a:gd name="connsiteY10" fmla="*/ 1909 h 12109"/>
                      <a:gd name="connsiteX11" fmla="*/ 248 w 10647"/>
                      <a:gd name="connsiteY11" fmla="*/ 8015 h 12109"/>
                      <a:gd name="connsiteX12" fmla="*/ 0 w 10647"/>
                      <a:gd name="connsiteY12" fmla="*/ 9926 h 121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0647" h="12109">
                        <a:moveTo>
                          <a:pt x="0" y="9926"/>
                        </a:moveTo>
                        <a:cubicBezTo>
                          <a:pt x="0" y="10794"/>
                          <a:pt x="149" y="11539"/>
                          <a:pt x="447" y="12110"/>
                        </a:cubicBezTo>
                        <a:cubicBezTo>
                          <a:pt x="471" y="11589"/>
                          <a:pt x="546" y="11067"/>
                          <a:pt x="670" y="10546"/>
                        </a:cubicBezTo>
                        <a:cubicBezTo>
                          <a:pt x="1191" y="8313"/>
                          <a:pt x="2507" y="6004"/>
                          <a:pt x="4194" y="4441"/>
                        </a:cubicBezTo>
                        <a:cubicBezTo>
                          <a:pt x="4691" y="3969"/>
                          <a:pt x="5212" y="3572"/>
                          <a:pt x="5758" y="3274"/>
                        </a:cubicBezTo>
                        <a:cubicBezTo>
                          <a:pt x="6999" y="2555"/>
                          <a:pt x="8141" y="2381"/>
                          <a:pt x="9059" y="2703"/>
                        </a:cubicBezTo>
                        <a:cubicBezTo>
                          <a:pt x="9754" y="2927"/>
                          <a:pt x="10300" y="3423"/>
                          <a:pt x="10647" y="4168"/>
                        </a:cubicBezTo>
                        <a:cubicBezTo>
                          <a:pt x="10647" y="4044"/>
                          <a:pt x="10647" y="3920"/>
                          <a:pt x="10647" y="3796"/>
                        </a:cubicBezTo>
                        <a:cubicBezTo>
                          <a:pt x="10647" y="1835"/>
                          <a:pt x="9853" y="569"/>
                          <a:pt x="8637" y="147"/>
                        </a:cubicBezTo>
                        <a:cubicBezTo>
                          <a:pt x="7768" y="-151"/>
                          <a:pt x="6676" y="-2"/>
                          <a:pt x="5485" y="644"/>
                        </a:cubicBezTo>
                        <a:cubicBezTo>
                          <a:pt x="4790" y="1041"/>
                          <a:pt x="4269" y="1438"/>
                          <a:pt x="3772" y="1909"/>
                        </a:cubicBezTo>
                        <a:cubicBezTo>
                          <a:pt x="2085" y="3473"/>
                          <a:pt x="769" y="5781"/>
                          <a:pt x="248" y="8015"/>
                        </a:cubicBezTo>
                        <a:cubicBezTo>
                          <a:pt x="99" y="8635"/>
                          <a:pt x="0" y="9280"/>
                          <a:pt x="0" y="9926"/>
                        </a:cubicBezTo>
                        <a:close/>
                      </a:path>
                    </a:pathLst>
                  </a:custGeom>
                  <a:solidFill>
                    <a:srgbClr val="F6FBFD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91" name="Freeform: Shape 2590">
                    <a:extLst>
                      <a:ext uri="{FF2B5EF4-FFF2-40B4-BE49-F238E27FC236}">
                        <a16:creationId xmlns:a16="http://schemas.microsoft.com/office/drawing/2014/main" id="{AFB54DF0-E922-4BB1-A079-CE30ECE11B44}"/>
                      </a:ext>
                    </a:extLst>
                  </p:cNvPr>
                  <p:cNvSpPr/>
                  <p:nvPr/>
                </p:nvSpPr>
                <p:spPr>
                  <a:xfrm>
                    <a:off x="3099138" y="6565300"/>
                    <a:ext cx="15288" cy="16535"/>
                  </a:xfrm>
                  <a:custGeom>
                    <a:avLst/>
                    <a:gdLst>
                      <a:gd name="connsiteX0" fmla="*/ 0 w 15288"/>
                      <a:gd name="connsiteY0" fmla="*/ 9959 h 16535"/>
                      <a:gd name="connsiteX1" fmla="*/ 447 w 15288"/>
                      <a:gd name="connsiteY1" fmla="*/ 12143 h 16535"/>
                      <a:gd name="connsiteX2" fmla="*/ 1216 w 15288"/>
                      <a:gd name="connsiteY2" fmla="*/ 13136 h 16535"/>
                      <a:gd name="connsiteX3" fmla="*/ 1961 w 15288"/>
                      <a:gd name="connsiteY3" fmla="*/ 13582 h 16535"/>
                      <a:gd name="connsiteX4" fmla="*/ 7098 w 15288"/>
                      <a:gd name="connsiteY4" fmla="*/ 16536 h 16535"/>
                      <a:gd name="connsiteX5" fmla="*/ 7098 w 15288"/>
                      <a:gd name="connsiteY5" fmla="*/ 15965 h 16535"/>
                      <a:gd name="connsiteX6" fmla="*/ 6652 w 15288"/>
                      <a:gd name="connsiteY6" fmla="*/ 13781 h 16535"/>
                      <a:gd name="connsiteX7" fmla="*/ 6900 w 15288"/>
                      <a:gd name="connsiteY7" fmla="*/ 11845 h 16535"/>
                      <a:gd name="connsiteX8" fmla="*/ 10424 w 15288"/>
                      <a:gd name="connsiteY8" fmla="*/ 5739 h 16535"/>
                      <a:gd name="connsiteX9" fmla="*/ 11988 w 15288"/>
                      <a:gd name="connsiteY9" fmla="*/ 4548 h 16535"/>
                      <a:gd name="connsiteX10" fmla="*/ 15288 w 15288"/>
                      <a:gd name="connsiteY10" fmla="*/ 3977 h 16535"/>
                      <a:gd name="connsiteX11" fmla="*/ 9506 w 15288"/>
                      <a:gd name="connsiteY11" fmla="*/ 652 h 16535"/>
                      <a:gd name="connsiteX12" fmla="*/ 5336 w 15288"/>
                      <a:gd name="connsiteY12" fmla="*/ 726 h 16535"/>
                      <a:gd name="connsiteX13" fmla="*/ 0 w 15288"/>
                      <a:gd name="connsiteY13" fmla="*/ 9959 h 165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5288" h="16535">
                        <a:moveTo>
                          <a:pt x="0" y="9959"/>
                        </a:moveTo>
                        <a:cubicBezTo>
                          <a:pt x="0" y="10827"/>
                          <a:pt x="149" y="11572"/>
                          <a:pt x="447" y="12143"/>
                        </a:cubicBezTo>
                        <a:cubicBezTo>
                          <a:pt x="645" y="12540"/>
                          <a:pt x="894" y="12887"/>
                          <a:pt x="1216" y="13136"/>
                        </a:cubicBezTo>
                        <a:cubicBezTo>
                          <a:pt x="1216" y="13136"/>
                          <a:pt x="1961" y="13582"/>
                          <a:pt x="1961" y="13582"/>
                        </a:cubicBezTo>
                        <a:lnTo>
                          <a:pt x="7098" y="16536"/>
                        </a:lnTo>
                        <a:cubicBezTo>
                          <a:pt x="7098" y="16213"/>
                          <a:pt x="7098" y="16089"/>
                          <a:pt x="7098" y="15965"/>
                        </a:cubicBezTo>
                        <a:cubicBezTo>
                          <a:pt x="6825" y="15369"/>
                          <a:pt x="6652" y="14649"/>
                          <a:pt x="6652" y="13781"/>
                        </a:cubicBezTo>
                        <a:cubicBezTo>
                          <a:pt x="6652" y="13160"/>
                          <a:pt x="6726" y="12490"/>
                          <a:pt x="6900" y="11845"/>
                        </a:cubicBezTo>
                        <a:cubicBezTo>
                          <a:pt x="7421" y="9611"/>
                          <a:pt x="8736" y="7303"/>
                          <a:pt x="10424" y="5739"/>
                        </a:cubicBezTo>
                        <a:cubicBezTo>
                          <a:pt x="10920" y="5268"/>
                          <a:pt x="11442" y="4871"/>
                          <a:pt x="11988" y="4548"/>
                        </a:cubicBezTo>
                        <a:cubicBezTo>
                          <a:pt x="13328" y="3828"/>
                          <a:pt x="14420" y="3680"/>
                          <a:pt x="15288" y="3977"/>
                        </a:cubicBezTo>
                        <a:lnTo>
                          <a:pt x="9506" y="652"/>
                        </a:lnTo>
                        <a:cubicBezTo>
                          <a:pt x="8513" y="-217"/>
                          <a:pt x="7024" y="-242"/>
                          <a:pt x="5336" y="726"/>
                        </a:cubicBezTo>
                        <a:cubicBezTo>
                          <a:pt x="2383" y="2439"/>
                          <a:pt x="0" y="6559"/>
                          <a:pt x="0" y="9959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92" name="Freeform: Shape 2591">
                    <a:extLst>
                      <a:ext uri="{FF2B5EF4-FFF2-40B4-BE49-F238E27FC236}">
                        <a16:creationId xmlns:a16="http://schemas.microsoft.com/office/drawing/2014/main" id="{7CBABF17-D12A-4E70-B31F-BAF025F9150C}"/>
                      </a:ext>
                    </a:extLst>
                  </p:cNvPr>
                  <p:cNvSpPr/>
                  <p:nvPr/>
                </p:nvSpPr>
                <p:spPr>
                  <a:xfrm>
                    <a:off x="3099560" y="6577467"/>
                    <a:ext cx="7842" cy="7396"/>
                  </a:xfrm>
                  <a:custGeom>
                    <a:avLst/>
                    <a:gdLst>
                      <a:gd name="connsiteX0" fmla="*/ 0 w 7842"/>
                      <a:gd name="connsiteY0" fmla="*/ 348 h 7396"/>
                      <a:gd name="connsiteX1" fmla="*/ 1191 w 7842"/>
                      <a:gd name="connsiteY1" fmla="*/ 3549 h 7396"/>
                      <a:gd name="connsiteX2" fmla="*/ 1936 w 7842"/>
                      <a:gd name="connsiteY2" fmla="*/ 3996 h 7396"/>
                      <a:gd name="connsiteX3" fmla="*/ 7843 w 7842"/>
                      <a:gd name="connsiteY3" fmla="*/ 7396 h 7396"/>
                      <a:gd name="connsiteX4" fmla="*/ 6651 w 7842"/>
                      <a:gd name="connsiteY4" fmla="*/ 4393 h 7396"/>
                      <a:gd name="connsiteX5" fmla="*/ 1514 w 7842"/>
                      <a:gd name="connsiteY5" fmla="*/ 1440 h 7396"/>
                      <a:gd name="connsiteX6" fmla="*/ 769 w 7842"/>
                      <a:gd name="connsiteY6" fmla="*/ 993 h 7396"/>
                      <a:gd name="connsiteX7" fmla="*/ 0 w 7842"/>
                      <a:gd name="connsiteY7" fmla="*/ 0 h 7396"/>
                      <a:gd name="connsiteX8" fmla="*/ 0 w 7842"/>
                      <a:gd name="connsiteY8" fmla="*/ 348 h 7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842" h="7396">
                        <a:moveTo>
                          <a:pt x="0" y="348"/>
                        </a:moveTo>
                        <a:cubicBezTo>
                          <a:pt x="0" y="1812"/>
                          <a:pt x="447" y="2929"/>
                          <a:pt x="1191" y="3549"/>
                        </a:cubicBezTo>
                        <a:lnTo>
                          <a:pt x="1936" y="3996"/>
                        </a:lnTo>
                        <a:lnTo>
                          <a:pt x="7843" y="7396"/>
                        </a:lnTo>
                        <a:cubicBezTo>
                          <a:pt x="7123" y="6800"/>
                          <a:pt x="6676" y="5758"/>
                          <a:pt x="6651" y="4393"/>
                        </a:cubicBezTo>
                        <a:lnTo>
                          <a:pt x="1514" y="1440"/>
                        </a:lnTo>
                        <a:lnTo>
                          <a:pt x="769" y="993"/>
                        </a:lnTo>
                        <a:cubicBezTo>
                          <a:pt x="447" y="745"/>
                          <a:pt x="199" y="397"/>
                          <a:pt x="0" y="0"/>
                        </a:cubicBezTo>
                        <a:cubicBezTo>
                          <a:pt x="0" y="99"/>
                          <a:pt x="0" y="223"/>
                          <a:pt x="0" y="348"/>
                        </a:cubicBezTo>
                        <a:close/>
                      </a:path>
                    </a:pathLst>
                  </a:custGeom>
                  <a:solidFill>
                    <a:srgbClr val="F0F5F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8" name="Graphic 49">
                  <a:extLst>
                    <a:ext uri="{FF2B5EF4-FFF2-40B4-BE49-F238E27FC236}">
                      <a16:creationId xmlns:a16="http://schemas.microsoft.com/office/drawing/2014/main" id="{835A8338-4B23-430B-B70B-4AE62683FED4}"/>
                    </a:ext>
                  </a:extLst>
                </p:cNvPr>
                <p:cNvGrpSpPr/>
                <p:nvPr/>
              </p:nvGrpSpPr>
              <p:grpSpPr>
                <a:xfrm>
                  <a:off x="3226459" y="6491811"/>
                  <a:ext cx="17720" cy="20147"/>
                  <a:chOff x="3226459" y="6491811"/>
                  <a:chExt cx="17720" cy="20147"/>
                </a:xfrm>
              </p:grpSpPr>
              <p:sp>
                <p:nvSpPr>
                  <p:cNvPr id="2583" name="Freeform: Shape 2582">
                    <a:extLst>
                      <a:ext uri="{FF2B5EF4-FFF2-40B4-BE49-F238E27FC236}">
                        <a16:creationId xmlns:a16="http://schemas.microsoft.com/office/drawing/2014/main" id="{B473E1E2-DE48-4CA6-BEEC-A46AF6F70CBC}"/>
                      </a:ext>
                    </a:extLst>
                  </p:cNvPr>
                  <p:cNvSpPr/>
                  <p:nvPr/>
                </p:nvSpPr>
                <p:spPr>
                  <a:xfrm>
                    <a:off x="3227650" y="6504946"/>
                    <a:ext cx="744" cy="446"/>
                  </a:xfrm>
                  <a:custGeom>
                    <a:avLst/>
                    <a:gdLst>
                      <a:gd name="connsiteX0" fmla="*/ 0 w 744"/>
                      <a:gd name="connsiteY0" fmla="*/ 0 h 446"/>
                      <a:gd name="connsiteX1" fmla="*/ 745 w 744"/>
                      <a:gd name="connsiteY1" fmla="*/ 447 h 446"/>
                      <a:gd name="connsiteX2" fmla="*/ 0 w 744"/>
                      <a:gd name="connsiteY2" fmla="*/ 0 h 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44" h="446">
                        <a:moveTo>
                          <a:pt x="0" y="0"/>
                        </a:moveTo>
                        <a:cubicBezTo>
                          <a:pt x="223" y="199"/>
                          <a:pt x="472" y="348"/>
                          <a:pt x="745" y="447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84C9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84" name="Freeform: Shape 2583">
                    <a:extLst>
                      <a:ext uri="{FF2B5EF4-FFF2-40B4-BE49-F238E27FC236}">
                        <a16:creationId xmlns:a16="http://schemas.microsoft.com/office/drawing/2014/main" id="{1715E218-59D5-49BC-89AD-183F092FA472}"/>
                      </a:ext>
                    </a:extLst>
                  </p:cNvPr>
                  <p:cNvSpPr/>
                  <p:nvPr/>
                </p:nvSpPr>
                <p:spPr>
                  <a:xfrm>
                    <a:off x="3233533" y="6498200"/>
                    <a:ext cx="10647" cy="13758"/>
                  </a:xfrm>
                  <a:custGeom>
                    <a:avLst/>
                    <a:gdLst>
                      <a:gd name="connsiteX0" fmla="*/ 0 w 10647"/>
                      <a:gd name="connsiteY0" fmla="*/ 9948 h 13758"/>
                      <a:gd name="connsiteX1" fmla="*/ 1191 w 10647"/>
                      <a:gd name="connsiteY1" fmla="*/ 13150 h 13758"/>
                      <a:gd name="connsiteX2" fmla="*/ 5311 w 10647"/>
                      <a:gd name="connsiteY2" fmla="*/ 13026 h 13758"/>
                      <a:gd name="connsiteX3" fmla="*/ 10647 w 10647"/>
                      <a:gd name="connsiteY3" fmla="*/ 3793 h 13758"/>
                      <a:gd name="connsiteX4" fmla="*/ 10201 w 10647"/>
                      <a:gd name="connsiteY4" fmla="*/ 1609 h 13758"/>
                      <a:gd name="connsiteX5" fmla="*/ 8612 w 10647"/>
                      <a:gd name="connsiteY5" fmla="*/ 145 h 13758"/>
                      <a:gd name="connsiteX6" fmla="*/ 5311 w 10647"/>
                      <a:gd name="connsiteY6" fmla="*/ 715 h 13758"/>
                      <a:gd name="connsiteX7" fmla="*/ 3748 w 10647"/>
                      <a:gd name="connsiteY7" fmla="*/ 1882 h 13758"/>
                      <a:gd name="connsiteX8" fmla="*/ 223 w 10647"/>
                      <a:gd name="connsiteY8" fmla="*/ 7987 h 13758"/>
                      <a:gd name="connsiteX9" fmla="*/ 0 w 10647"/>
                      <a:gd name="connsiteY9" fmla="*/ 9551 h 13758"/>
                      <a:gd name="connsiteX10" fmla="*/ 0 w 10647"/>
                      <a:gd name="connsiteY10" fmla="*/ 9948 h 137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647" h="13758">
                        <a:moveTo>
                          <a:pt x="0" y="9948"/>
                        </a:moveTo>
                        <a:cubicBezTo>
                          <a:pt x="50" y="11512"/>
                          <a:pt x="471" y="12554"/>
                          <a:pt x="1191" y="13150"/>
                        </a:cubicBezTo>
                        <a:cubicBezTo>
                          <a:pt x="2159" y="13969"/>
                          <a:pt x="3648" y="13994"/>
                          <a:pt x="5311" y="13026"/>
                        </a:cubicBezTo>
                        <a:cubicBezTo>
                          <a:pt x="8265" y="11338"/>
                          <a:pt x="10647" y="7193"/>
                          <a:pt x="10647" y="3793"/>
                        </a:cubicBezTo>
                        <a:cubicBezTo>
                          <a:pt x="10647" y="2924"/>
                          <a:pt x="10498" y="2180"/>
                          <a:pt x="10201" y="1609"/>
                        </a:cubicBezTo>
                        <a:cubicBezTo>
                          <a:pt x="9853" y="864"/>
                          <a:pt x="9307" y="368"/>
                          <a:pt x="8612" y="145"/>
                        </a:cubicBezTo>
                        <a:cubicBezTo>
                          <a:pt x="7694" y="-153"/>
                          <a:pt x="6552" y="-4"/>
                          <a:pt x="5311" y="715"/>
                        </a:cubicBezTo>
                        <a:cubicBezTo>
                          <a:pt x="4765" y="1038"/>
                          <a:pt x="4244" y="1435"/>
                          <a:pt x="3748" y="1882"/>
                        </a:cubicBezTo>
                        <a:cubicBezTo>
                          <a:pt x="2060" y="3446"/>
                          <a:pt x="745" y="5754"/>
                          <a:pt x="223" y="7987"/>
                        </a:cubicBezTo>
                        <a:cubicBezTo>
                          <a:pt x="99" y="8509"/>
                          <a:pt x="25" y="9055"/>
                          <a:pt x="0" y="9551"/>
                        </a:cubicBezTo>
                        <a:cubicBezTo>
                          <a:pt x="0" y="9700"/>
                          <a:pt x="0" y="9824"/>
                          <a:pt x="0" y="9948"/>
                        </a:cubicBezTo>
                        <a:close/>
                      </a:path>
                    </a:pathLst>
                  </a:custGeom>
                  <a:solidFill>
                    <a:srgbClr val="EAF1F9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85" name="Freeform: Shape 2584">
                    <a:extLst>
                      <a:ext uri="{FF2B5EF4-FFF2-40B4-BE49-F238E27FC236}">
                        <a16:creationId xmlns:a16="http://schemas.microsoft.com/office/drawing/2014/main" id="{047FF743-EAA1-4E1F-B3A7-BA56000C17B5}"/>
                      </a:ext>
                    </a:extLst>
                  </p:cNvPr>
                  <p:cNvSpPr/>
                  <p:nvPr/>
                </p:nvSpPr>
                <p:spPr>
                  <a:xfrm>
                    <a:off x="3233111" y="6495666"/>
                    <a:ext cx="10647" cy="12109"/>
                  </a:xfrm>
                  <a:custGeom>
                    <a:avLst/>
                    <a:gdLst>
                      <a:gd name="connsiteX0" fmla="*/ 0 w 10647"/>
                      <a:gd name="connsiteY0" fmla="*/ 9926 h 12109"/>
                      <a:gd name="connsiteX1" fmla="*/ 447 w 10647"/>
                      <a:gd name="connsiteY1" fmla="*/ 12110 h 12109"/>
                      <a:gd name="connsiteX2" fmla="*/ 670 w 10647"/>
                      <a:gd name="connsiteY2" fmla="*/ 10546 h 12109"/>
                      <a:gd name="connsiteX3" fmla="*/ 4194 w 10647"/>
                      <a:gd name="connsiteY3" fmla="*/ 4441 h 12109"/>
                      <a:gd name="connsiteX4" fmla="*/ 5758 w 10647"/>
                      <a:gd name="connsiteY4" fmla="*/ 3274 h 12109"/>
                      <a:gd name="connsiteX5" fmla="*/ 9059 w 10647"/>
                      <a:gd name="connsiteY5" fmla="*/ 2703 h 12109"/>
                      <a:gd name="connsiteX6" fmla="*/ 10647 w 10647"/>
                      <a:gd name="connsiteY6" fmla="*/ 4168 h 12109"/>
                      <a:gd name="connsiteX7" fmla="*/ 10647 w 10647"/>
                      <a:gd name="connsiteY7" fmla="*/ 3796 h 12109"/>
                      <a:gd name="connsiteX8" fmla="*/ 8637 w 10647"/>
                      <a:gd name="connsiteY8" fmla="*/ 147 h 12109"/>
                      <a:gd name="connsiteX9" fmla="*/ 5485 w 10647"/>
                      <a:gd name="connsiteY9" fmla="*/ 644 h 12109"/>
                      <a:gd name="connsiteX10" fmla="*/ 3772 w 10647"/>
                      <a:gd name="connsiteY10" fmla="*/ 1909 h 12109"/>
                      <a:gd name="connsiteX11" fmla="*/ 248 w 10647"/>
                      <a:gd name="connsiteY11" fmla="*/ 8015 h 12109"/>
                      <a:gd name="connsiteX12" fmla="*/ 0 w 10647"/>
                      <a:gd name="connsiteY12" fmla="*/ 9926 h 121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0647" h="12109">
                        <a:moveTo>
                          <a:pt x="0" y="9926"/>
                        </a:moveTo>
                        <a:cubicBezTo>
                          <a:pt x="0" y="10794"/>
                          <a:pt x="149" y="11539"/>
                          <a:pt x="447" y="12110"/>
                        </a:cubicBezTo>
                        <a:cubicBezTo>
                          <a:pt x="472" y="11589"/>
                          <a:pt x="546" y="11067"/>
                          <a:pt x="670" y="10546"/>
                        </a:cubicBezTo>
                        <a:cubicBezTo>
                          <a:pt x="1191" y="8313"/>
                          <a:pt x="2507" y="6004"/>
                          <a:pt x="4194" y="4441"/>
                        </a:cubicBezTo>
                        <a:cubicBezTo>
                          <a:pt x="4691" y="3969"/>
                          <a:pt x="5212" y="3572"/>
                          <a:pt x="5758" y="3274"/>
                        </a:cubicBezTo>
                        <a:cubicBezTo>
                          <a:pt x="6999" y="2555"/>
                          <a:pt x="8141" y="2381"/>
                          <a:pt x="9059" y="2703"/>
                        </a:cubicBezTo>
                        <a:cubicBezTo>
                          <a:pt x="9754" y="2927"/>
                          <a:pt x="10300" y="3448"/>
                          <a:pt x="10647" y="4168"/>
                        </a:cubicBezTo>
                        <a:cubicBezTo>
                          <a:pt x="10647" y="4044"/>
                          <a:pt x="10647" y="3920"/>
                          <a:pt x="10647" y="3796"/>
                        </a:cubicBezTo>
                        <a:cubicBezTo>
                          <a:pt x="10647" y="1835"/>
                          <a:pt x="9853" y="569"/>
                          <a:pt x="8637" y="147"/>
                        </a:cubicBezTo>
                        <a:cubicBezTo>
                          <a:pt x="7768" y="-151"/>
                          <a:pt x="6676" y="-2"/>
                          <a:pt x="5485" y="644"/>
                        </a:cubicBezTo>
                        <a:cubicBezTo>
                          <a:pt x="4790" y="1041"/>
                          <a:pt x="4269" y="1438"/>
                          <a:pt x="3772" y="1909"/>
                        </a:cubicBezTo>
                        <a:cubicBezTo>
                          <a:pt x="2085" y="3473"/>
                          <a:pt x="769" y="5781"/>
                          <a:pt x="248" y="8015"/>
                        </a:cubicBezTo>
                        <a:cubicBezTo>
                          <a:pt x="74" y="8635"/>
                          <a:pt x="0" y="9305"/>
                          <a:pt x="0" y="9926"/>
                        </a:cubicBezTo>
                        <a:close/>
                      </a:path>
                    </a:pathLst>
                  </a:custGeom>
                  <a:solidFill>
                    <a:srgbClr val="F6FBFD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86" name="Freeform: Shape 2585">
                    <a:extLst>
                      <a:ext uri="{FF2B5EF4-FFF2-40B4-BE49-F238E27FC236}">
                        <a16:creationId xmlns:a16="http://schemas.microsoft.com/office/drawing/2014/main" id="{59026698-B506-4139-8884-6686D3A82257}"/>
                      </a:ext>
                    </a:extLst>
                  </p:cNvPr>
                  <p:cNvSpPr/>
                  <p:nvPr/>
                </p:nvSpPr>
                <p:spPr>
                  <a:xfrm>
                    <a:off x="3226459" y="6491811"/>
                    <a:ext cx="15263" cy="16510"/>
                  </a:xfrm>
                  <a:custGeom>
                    <a:avLst/>
                    <a:gdLst>
                      <a:gd name="connsiteX0" fmla="*/ 0 w 15263"/>
                      <a:gd name="connsiteY0" fmla="*/ 9934 h 16510"/>
                      <a:gd name="connsiteX1" fmla="*/ 447 w 15263"/>
                      <a:gd name="connsiteY1" fmla="*/ 12118 h 16510"/>
                      <a:gd name="connsiteX2" fmla="*/ 1216 w 15263"/>
                      <a:gd name="connsiteY2" fmla="*/ 13111 h 16510"/>
                      <a:gd name="connsiteX3" fmla="*/ 1961 w 15263"/>
                      <a:gd name="connsiteY3" fmla="*/ 13557 h 16510"/>
                      <a:gd name="connsiteX4" fmla="*/ 7098 w 15263"/>
                      <a:gd name="connsiteY4" fmla="*/ 16511 h 16510"/>
                      <a:gd name="connsiteX5" fmla="*/ 7098 w 15263"/>
                      <a:gd name="connsiteY5" fmla="*/ 15940 h 16510"/>
                      <a:gd name="connsiteX6" fmla="*/ 6651 w 15263"/>
                      <a:gd name="connsiteY6" fmla="*/ 13756 h 16510"/>
                      <a:gd name="connsiteX7" fmla="*/ 6875 w 15263"/>
                      <a:gd name="connsiteY7" fmla="*/ 11820 h 16510"/>
                      <a:gd name="connsiteX8" fmla="*/ 10399 w 15263"/>
                      <a:gd name="connsiteY8" fmla="*/ 5715 h 16510"/>
                      <a:gd name="connsiteX9" fmla="*/ 11963 w 15263"/>
                      <a:gd name="connsiteY9" fmla="*/ 4548 h 16510"/>
                      <a:gd name="connsiteX10" fmla="*/ 15264 w 15263"/>
                      <a:gd name="connsiteY10" fmla="*/ 3977 h 16510"/>
                      <a:gd name="connsiteX11" fmla="*/ 9481 w 15263"/>
                      <a:gd name="connsiteY11" fmla="*/ 652 h 16510"/>
                      <a:gd name="connsiteX12" fmla="*/ 5311 w 15263"/>
                      <a:gd name="connsiteY12" fmla="*/ 726 h 16510"/>
                      <a:gd name="connsiteX13" fmla="*/ 0 w 15263"/>
                      <a:gd name="connsiteY13" fmla="*/ 9934 h 165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5263" h="16510">
                        <a:moveTo>
                          <a:pt x="0" y="9934"/>
                        </a:moveTo>
                        <a:cubicBezTo>
                          <a:pt x="0" y="10803"/>
                          <a:pt x="149" y="11547"/>
                          <a:pt x="447" y="12118"/>
                        </a:cubicBezTo>
                        <a:cubicBezTo>
                          <a:pt x="645" y="12540"/>
                          <a:pt x="893" y="12863"/>
                          <a:pt x="1216" y="13111"/>
                        </a:cubicBezTo>
                        <a:lnTo>
                          <a:pt x="1961" y="13557"/>
                        </a:lnTo>
                        <a:lnTo>
                          <a:pt x="7098" y="16511"/>
                        </a:lnTo>
                        <a:cubicBezTo>
                          <a:pt x="7098" y="16188"/>
                          <a:pt x="7098" y="16064"/>
                          <a:pt x="7098" y="15940"/>
                        </a:cubicBezTo>
                        <a:cubicBezTo>
                          <a:pt x="6825" y="15344"/>
                          <a:pt x="6651" y="14625"/>
                          <a:pt x="6651" y="13756"/>
                        </a:cubicBezTo>
                        <a:cubicBezTo>
                          <a:pt x="6651" y="13136"/>
                          <a:pt x="6726" y="12465"/>
                          <a:pt x="6875" y="11820"/>
                        </a:cubicBezTo>
                        <a:cubicBezTo>
                          <a:pt x="7396" y="9586"/>
                          <a:pt x="8711" y="7278"/>
                          <a:pt x="10399" y="5715"/>
                        </a:cubicBezTo>
                        <a:cubicBezTo>
                          <a:pt x="10895" y="5243"/>
                          <a:pt x="11417" y="4846"/>
                          <a:pt x="11963" y="4548"/>
                        </a:cubicBezTo>
                        <a:cubicBezTo>
                          <a:pt x="13303" y="3828"/>
                          <a:pt x="14395" y="3680"/>
                          <a:pt x="15264" y="3977"/>
                        </a:cubicBezTo>
                        <a:lnTo>
                          <a:pt x="9481" y="652"/>
                        </a:lnTo>
                        <a:cubicBezTo>
                          <a:pt x="8488" y="-217"/>
                          <a:pt x="6999" y="-242"/>
                          <a:pt x="5311" y="726"/>
                        </a:cubicBezTo>
                        <a:cubicBezTo>
                          <a:pt x="2383" y="2414"/>
                          <a:pt x="0" y="6534"/>
                          <a:pt x="0" y="9934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87" name="Freeform: Shape 2586">
                    <a:extLst>
                      <a:ext uri="{FF2B5EF4-FFF2-40B4-BE49-F238E27FC236}">
                        <a16:creationId xmlns:a16="http://schemas.microsoft.com/office/drawing/2014/main" id="{67891151-16CD-47AE-BEA1-EFE9A278AB98}"/>
                      </a:ext>
                    </a:extLst>
                  </p:cNvPr>
                  <p:cNvSpPr/>
                  <p:nvPr/>
                </p:nvSpPr>
                <p:spPr>
                  <a:xfrm>
                    <a:off x="3226881" y="6503953"/>
                    <a:ext cx="7842" cy="7396"/>
                  </a:xfrm>
                  <a:custGeom>
                    <a:avLst/>
                    <a:gdLst>
                      <a:gd name="connsiteX0" fmla="*/ 0 w 7842"/>
                      <a:gd name="connsiteY0" fmla="*/ 348 h 7396"/>
                      <a:gd name="connsiteX1" fmla="*/ 1191 w 7842"/>
                      <a:gd name="connsiteY1" fmla="*/ 3549 h 7396"/>
                      <a:gd name="connsiteX2" fmla="*/ 1936 w 7842"/>
                      <a:gd name="connsiteY2" fmla="*/ 3996 h 7396"/>
                      <a:gd name="connsiteX3" fmla="*/ 7843 w 7842"/>
                      <a:gd name="connsiteY3" fmla="*/ 7396 h 7396"/>
                      <a:gd name="connsiteX4" fmla="*/ 6652 w 7842"/>
                      <a:gd name="connsiteY4" fmla="*/ 4393 h 7396"/>
                      <a:gd name="connsiteX5" fmla="*/ 1514 w 7842"/>
                      <a:gd name="connsiteY5" fmla="*/ 1440 h 7396"/>
                      <a:gd name="connsiteX6" fmla="*/ 769 w 7842"/>
                      <a:gd name="connsiteY6" fmla="*/ 993 h 7396"/>
                      <a:gd name="connsiteX7" fmla="*/ 0 w 7842"/>
                      <a:gd name="connsiteY7" fmla="*/ 0 h 7396"/>
                      <a:gd name="connsiteX8" fmla="*/ 0 w 7842"/>
                      <a:gd name="connsiteY8" fmla="*/ 348 h 7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842" h="7396">
                        <a:moveTo>
                          <a:pt x="0" y="348"/>
                        </a:moveTo>
                        <a:cubicBezTo>
                          <a:pt x="0" y="1812"/>
                          <a:pt x="447" y="2929"/>
                          <a:pt x="1191" y="3549"/>
                        </a:cubicBezTo>
                        <a:lnTo>
                          <a:pt x="1936" y="3996"/>
                        </a:lnTo>
                        <a:lnTo>
                          <a:pt x="7843" y="7396"/>
                        </a:lnTo>
                        <a:cubicBezTo>
                          <a:pt x="7123" y="6800"/>
                          <a:pt x="6676" y="5758"/>
                          <a:pt x="6652" y="4393"/>
                        </a:cubicBezTo>
                        <a:lnTo>
                          <a:pt x="1514" y="1440"/>
                        </a:lnTo>
                        <a:lnTo>
                          <a:pt x="769" y="993"/>
                        </a:lnTo>
                        <a:cubicBezTo>
                          <a:pt x="447" y="745"/>
                          <a:pt x="199" y="397"/>
                          <a:pt x="0" y="0"/>
                        </a:cubicBezTo>
                        <a:cubicBezTo>
                          <a:pt x="0" y="99"/>
                          <a:pt x="0" y="223"/>
                          <a:pt x="0" y="348"/>
                        </a:cubicBezTo>
                        <a:close/>
                      </a:path>
                    </a:pathLst>
                  </a:custGeom>
                  <a:solidFill>
                    <a:srgbClr val="F0F5F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9" name="Graphic 49">
                  <a:extLst>
                    <a:ext uri="{FF2B5EF4-FFF2-40B4-BE49-F238E27FC236}">
                      <a16:creationId xmlns:a16="http://schemas.microsoft.com/office/drawing/2014/main" id="{4F58A5D8-4944-4125-BB4C-0209B139AAE0}"/>
                    </a:ext>
                  </a:extLst>
                </p:cNvPr>
                <p:cNvGrpSpPr/>
                <p:nvPr/>
              </p:nvGrpSpPr>
              <p:grpSpPr>
                <a:xfrm>
                  <a:off x="3226459" y="6565300"/>
                  <a:ext cx="17720" cy="20172"/>
                  <a:chOff x="3226459" y="6565300"/>
                  <a:chExt cx="17720" cy="20172"/>
                </a:xfrm>
              </p:grpSpPr>
              <p:sp>
                <p:nvSpPr>
                  <p:cNvPr id="2578" name="Freeform: Shape 2577">
                    <a:extLst>
                      <a:ext uri="{FF2B5EF4-FFF2-40B4-BE49-F238E27FC236}">
                        <a16:creationId xmlns:a16="http://schemas.microsoft.com/office/drawing/2014/main" id="{59462204-FFC4-4D0F-B15D-A5D1A619DE75}"/>
                      </a:ext>
                    </a:extLst>
                  </p:cNvPr>
                  <p:cNvSpPr/>
                  <p:nvPr/>
                </p:nvSpPr>
                <p:spPr>
                  <a:xfrm>
                    <a:off x="3227650" y="6578435"/>
                    <a:ext cx="744" cy="446"/>
                  </a:xfrm>
                  <a:custGeom>
                    <a:avLst/>
                    <a:gdLst>
                      <a:gd name="connsiteX0" fmla="*/ 0 w 744"/>
                      <a:gd name="connsiteY0" fmla="*/ 0 h 446"/>
                      <a:gd name="connsiteX1" fmla="*/ 745 w 744"/>
                      <a:gd name="connsiteY1" fmla="*/ 447 h 446"/>
                      <a:gd name="connsiteX2" fmla="*/ 0 w 744"/>
                      <a:gd name="connsiteY2" fmla="*/ 0 h 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44" h="446">
                        <a:moveTo>
                          <a:pt x="0" y="0"/>
                        </a:moveTo>
                        <a:cubicBezTo>
                          <a:pt x="223" y="199"/>
                          <a:pt x="472" y="347"/>
                          <a:pt x="745" y="447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84C9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79" name="Freeform: Shape 2578">
                    <a:extLst>
                      <a:ext uri="{FF2B5EF4-FFF2-40B4-BE49-F238E27FC236}">
                        <a16:creationId xmlns:a16="http://schemas.microsoft.com/office/drawing/2014/main" id="{184A9886-E4E2-43ED-B316-ABB7230366B9}"/>
                      </a:ext>
                    </a:extLst>
                  </p:cNvPr>
                  <p:cNvSpPr/>
                  <p:nvPr/>
                </p:nvSpPr>
                <p:spPr>
                  <a:xfrm>
                    <a:off x="3233533" y="6571713"/>
                    <a:ext cx="10647" cy="13758"/>
                  </a:xfrm>
                  <a:custGeom>
                    <a:avLst/>
                    <a:gdLst>
                      <a:gd name="connsiteX0" fmla="*/ 0 w 10647"/>
                      <a:gd name="connsiteY0" fmla="*/ 9948 h 13758"/>
                      <a:gd name="connsiteX1" fmla="*/ 1191 w 10647"/>
                      <a:gd name="connsiteY1" fmla="*/ 13150 h 13758"/>
                      <a:gd name="connsiteX2" fmla="*/ 5311 w 10647"/>
                      <a:gd name="connsiteY2" fmla="*/ 13026 h 13758"/>
                      <a:gd name="connsiteX3" fmla="*/ 10647 w 10647"/>
                      <a:gd name="connsiteY3" fmla="*/ 3793 h 13758"/>
                      <a:gd name="connsiteX4" fmla="*/ 10201 w 10647"/>
                      <a:gd name="connsiteY4" fmla="*/ 1609 h 13758"/>
                      <a:gd name="connsiteX5" fmla="*/ 8612 w 10647"/>
                      <a:gd name="connsiteY5" fmla="*/ 145 h 13758"/>
                      <a:gd name="connsiteX6" fmla="*/ 5311 w 10647"/>
                      <a:gd name="connsiteY6" fmla="*/ 715 h 13758"/>
                      <a:gd name="connsiteX7" fmla="*/ 3748 w 10647"/>
                      <a:gd name="connsiteY7" fmla="*/ 1882 h 13758"/>
                      <a:gd name="connsiteX8" fmla="*/ 223 w 10647"/>
                      <a:gd name="connsiteY8" fmla="*/ 7987 h 13758"/>
                      <a:gd name="connsiteX9" fmla="*/ 0 w 10647"/>
                      <a:gd name="connsiteY9" fmla="*/ 9551 h 13758"/>
                      <a:gd name="connsiteX10" fmla="*/ 0 w 10647"/>
                      <a:gd name="connsiteY10" fmla="*/ 9948 h 137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647" h="13758">
                        <a:moveTo>
                          <a:pt x="0" y="9948"/>
                        </a:moveTo>
                        <a:cubicBezTo>
                          <a:pt x="50" y="11512"/>
                          <a:pt x="471" y="12554"/>
                          <a:pt x="1191" y="13150"/>
                        </a:cubicBezTo>
                        <a:cubicBezTo>
                          <a:pt x="2159" y="13969"/>
                          <a:pt x="3648" y="13994"/>
                          <a:pt x="5311" y="13026"/>
                        </a:cubicBezTo>
                        <a:cubicBezTo>
                          <a:pt x="8265" y="11338"/>
                          <a:pt x="10647" y="7193"/>
                          <a:pt x="10647" y="3793"/>
                        </a:cubicBezTo>
                        <a:cubicBezTo>
                          <a:pt x="10647" y="2924"/>
                          <a:pt x="10498" y="2180"/>
                          <a:pt x="10201" y="1609"/>
                        </a:cubicBezTo>
                        <a:cubicBezTo>
                          <a:pt x="9853" y="864"/>
                          <a:pt x="9307" y="368"/>
                          <a:pt x="8612" y="145"/>
                        </a:cubicBezTo>
                        <a:cubicBezTo>
                          <a:pt x="7694" y="-153"/>
                          <a:pt x="6552" y="-4"/>
                          <a:pt x="5311" y="715"/>
                        </a:cubicBezTo>
                        <a:cubicBezTo>
                          <a:pt x="4765" y="1038"/>
                          <a:pt x="4244" y="1435"/>
                          <a:pt x="3748" y="1882"/>
                        </a:cubicBezTo>
                        <a:cubicBezTo>
                          <a:pt x="2060" y="3446"/>
                          <a:pt x="745" y="5754"/>
                          <a:pt x="223" y="7987"/>
                        </a:cubicBezTo>
                        <a:cubicBezTo>
                          <a:pt x="99" y="8509"/>
                          <a:pt x="25" y="9055"/>
                          <a:pt x="0" y="9551"/>
                        </a:cubicBezTo>
                        <a:cubicBezTo>
                          <a:pt x="0" y="9700"/>
                          <a:pt x="0" y="9824"/>
                          <a:pt x="0" y="9948"/>
                        </a:cubicBezTo>
                        <a:close/>
                      </a:path>
                    </a:pathLst>
                  </a:custGeom>
                  <a:solidFill>
                    <a:srgbClr val="EAF1F9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80" name="Freeform: Shape 2579">
                    <a:extLst>
                      <a:ext uri="{FF2B5EF4-FFF2-40B4-BE49-F238E27FC236}">
                        <a16:creationId xmlns:a16="http://schemas.microsoft.com/office/drawing/2014/main" id="{B4B92F1D-CF01-4B81-9CC8-E7D640581AE1}"/>
                      </a:ext>
                    </a:extLst>
                  </p:cNvPr>
                  <p:cNvSpPr/>
                  <p:nvPr/>
                </p:nvSpPr>
                <p:spPr>
                  <a:xfrm>
                    <a:off x="3233111" y="6569179"/>
                    <a:ext cx="10647" cy="12109"/>
                  </a:xfrm>
                  <a:custGeom>
                    <a:avLst/>
                    <a:gdLst>
                      <a:gd name="connsiteX0" fmla="*/ 0 w 10647"/>
                      <a:gd name="connsiteY0" fmla="*/ 9926 h 12109"/>
                      <a:gd name="connsiteX1" fmla="*/ 447 w 10647"/>
                      <a:gd name="connsiteY1" fmla="*/ 12110 h 12109"/>
                      <a:gd name="connsiteX2" fmla="*/ 670 w 10647"/>
                      <a:gd name="connsiteY2" fmla="*/ 10546 h 12109"/>
                      <a:gd name="connsiteX3" fmla="*/ 4194 w 10647"/>
                      <a:gd name="connsiteY3" fmla="*/ 4441 h 12109"/>
                      <a:gd name="connsiteX4" fmla="*/ 5758 w 10647"/>
                      <a:gd name="connsiteY4" fmla="*/ 3274 h 12109"/>
                      <a:gd name="connsiteX5" fmla="*/ 9059 w 10647"/>
                      <a:gd name="connsiteY5" fmla="*/ 2703 h 12109"/>
                      <a:gd name="connsiteX6" fmla="*/ 10647 w 10647"/>
                      <a:gd name="connsiteY6" fmla="*/ 4168 h 12109"/>
                      <a:gd name="connsiteX7" fmla="*/ 10647 w 10647"/>
                      <a:gd name="connsiteY7" fmla="*/ 3796 h 12109"/>
                      <a:gd name="connsiteX8" fmla="*/ 8637 w 10647"/>
                      <a:gd name="connsiteY8" fmla="*/ 147 h 12109"/>
                      <a:gd name="connsiteX9" fmla="*/ 5485 w 10647"/>
                      <a:gd name="connsiteY9" fmla="*/ 644 h 12109"/>
                      <a:gd name="connsiteX10" fmla="*/ 3772 w 10647"/>
                      <a:gd name="connsiteY10" fmla="*/ 1909 h 12109"/>
                      <a:gd name="connsiteX11" fmla="*/ 248 w 10647"/>
                      <a:gd name="connsiteY11" fmla="*/ 8015 h 12109"/>
                      <a:gd name="connsiteX12" fmla="*/ 0 w 10647"/>
                      <a:gd name="connsiteY12" fmla="*/ 9926 h 121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0647" h="12109">
                        <a:moveTo>
                          <a:pt x="0" y="9926"/>
                        </a:moveTo>
                        <a:cubicBezTo>
                          <a:pt x="0" y="10794"/>
                          <a:pt x="149" y="11539"/>
                          <a:pt x="447" y="12110"/>
                        </a:cubicBezTo>
                        <a:cubicBezTo>
                          <a:pt x="472" y="11589"/>
                          <a:pt x="546" y="11067"/>
                          <a:pt x="670" y="10546"/>
                        </a:cubicBezTo>
                        <a:cubicBezTo>
                          <a:pt x="1191" y="8313"/>
                          <a:pt x="2507" y="6004"/>
                          <a:pt x="4194" y="4441"/>
                        </a:cubicBezTo>
                        <a:cubicBezTo>
                          <a:pt x="4691" y="3969"/>
                          <a:pt x="5212" y="3572"/>
                          <a:pt x="5758" y="3274"/>
                        </a:cubicBezTo>
                        <a:cubicBezTo>
                          <a:pt x="6999" y="2555"/>
                          <a:pt x="8141" y="2381"/>
                          <a:pt x="9059" y="2703"/>
                        </a:cubicBezTo>
                        <a:cubicBezTo>
                          <a:pt x="9754" y="2927"/>
                          <a:pt x="10300" y="3423"/>
                          <a:pt x="10647" y="4168"/>
                        </a:cubicBezTo>
                        <a:cubicBezTo>
                          <a:pt x="10647" y="4044"/>
                          <a:pt x="10647" y="3920"/>
                          <a:pt x="10647" y="3796"/>
                        </a:cubicBezTo>
                        <a:cubicBezTo>
                          <a:pt x="10647" y="1835"/>
                          <a:pt x="9853" y="569"/>
                          <a:pt x="8637" y="147"/>
                        </a:cubicBezTo>
                        <a:cubicBezTo>
                          <a:pt x="7768" y="-151"/>
                          <a:pt x="6676" y="-2"/>
                          <a:pt x="5485" y="644"/>
                        </a:cubicBezTo>
                        <a:cubicBezTo>
                          <a:pt x="4790" y="1041"/>
                          <a:pt x="4269" y="1438"/>
                          <a:pt x="3772" y="1909"/>
                        </a:cubicBezTo>
                        <a:cubicBezTo>
                          <a:pt x="2085" y="3473"/>
                          <a:pt x="769" y="5781"/>
                          <a:pt x="248" y="8015"/>
                        </a:cubicBezTo>
                        <a:cubicBezTo>
                          <a:pt x="74" y="8635"/>
                          <a:pt x="0" y="9280"/>
                          <a:pt x="0" y="9926"/>
                        </a:cubicBezTo>
                        <a:close/>
                      </a:path>
                    </a:pathLst>
                  </a:custGeom>
                  <a:solidFill>
                    <a:srgbClr val="F6FBFD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81" name="Freeform: Shape 2580">
                    <a:extLst>
                      <a:ext uri="{FF2B5EF4-FFF2-40B4-BE49-F238E27FC236}">
                        <a16:creationId xmlns:a16="http://schemas.microsoft.com/office/drawing/2014/main" id="{B8B7477B-B849-43DD-8946-FED6161A30C3}"/>
                      </a:ext>
                    </a:extLst>
                  </p:cNvPr>
                  <p:cNvSpPr/>
                  <p:nvPr/>
                </p:nvSpPr>
                <p:spPr>
                  <a:xfrm>
                    <a:off x="3226459" y="6565300"/>
                    <a:ext cx="15263" cy="16535"/>
                  </a:xfrm>
                  <a:custGeom>
                    <a:avLst/>
                    <a:gdLst>
                      <a:gd name="connsiteX0" fmla="*/ 0 w 15263"/>
                      <a:gd name="connsiteY0" fmla="*/ 9959 h 16535"/>
                      <a:gd name="connsiteX1" fmla="*/ 447 w 15263"/>
                      <a:gd name="connsiteY1" fmla="*/ 12143 h 16535"/>
                      <a:gd name="connsiteX2" fmla="*/ 1216 w 15263"/>
                      <a:gd name="connsiteY2" fmla="*/ 13136 h 16535"/>
                      <a:gd name="connsiteX3" fmla="*/ 1961 w 15263"/>
                      <a:gd name="connsiteY3" fmla="*/ 13582 h 16535"/>
                      <a:gd name="connsiteX4" fmla="*/ 7098 w 15263"/>
                      <a:gd name="connsiteY4" fmla="*/ 16536 h 16535"/>
                      <a:gd name="connsiteX5" fmla="*/ 7098 w 15263"/>
                      <a:gd name="connsiteY5" fmla="*/ 15965 h 16535"/>
                      <a:gd name="connsiteX6" fmla="*/ 6651 w 15263"/>
                      <a:gd name="connsiteY6" fmla="*/ 13781 h 16535"/>
                      <a:gd name="connsiteX7" fmla="*/ 6875 w 15263"/>
                      <a:gd name="connsiteY7" fmla="*/ 11845 h 16535"/>
                      <a:gd name="connsiteX8" fmla="*/ 10399 w 15263"/>
                      <a:gd name="connsiteY8" fmla="*/ 5739 h 16535"/>
                      <a:gd name="connsiteX9" fmla="*/ 11963 w 15263"/>
                      <a:gd name="connsiteY9" fmla="*/ 4548 h 16535"/>
                      <a:gd name="connsiteX10" fmla="*/ 15264 w 15263"/>
                      <a:gd name="connsiteY10" fmla="*/ 3977 h 16535"/>
                      <a:gd name="connsiteX11" fmla="*/ 9481 w 15263"/>
                      <a:gd name="connsiteY11" fmla="*/ 652 h 16535"/>
                      <a:gd name="connsiteX12" fmla="*/ 5311 w 15263"/>
                      <a:gd name="connsiteY12" fmla="*/ 726 h 16535"/>
                      <a:gd name="connsiteX13" fmla="*/ 0 w 15263"/>
                      <a:gd name="connsiteY13" fmla="*/ 9959 h 165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5263" h="16535">
                        <a:moveTo>
                          <a:pt x="0" y="9959"/>
                        </a:moveTo>
                        <a:cubicBezTo>
                          <a:pt x="0" y="10827"/>
                          <a:pt x="149" y="11572"/>
                          <a:pt x="447" y="12143"/>
                        </a:cubicBezTo>
                        <a:cubicBezTo>
                          <a:pt x="645" y="12540"/>
                          <a:pt x="893" y="12887"/>
                          <a:pt x="1216" y="13136"/>
                        </a:cubicBezTo>
                        <a:lnTo>
                          <a:pt x="1961" y="13582"/>
                        </a:lnTo>
                        <a:lnTo>
                          <a:pt x="7098" y="16536"/>
                        </a:lnTo>
                        <a:cubicBezTo>
                          <a:pt x="7098" y="16213"/>
                          <a:pt x="7098" y="16089"/>
                          <a:pt x="7098" y="15965"/>
                        </a:cubicBezTo>
                        <a:cubicBezTo>
                          <a:pt x="6825" y="15369"/>
                          <a:pt x="6651" y="14649"/>
                          <a:pt x="6651" y="13781"/>
                        </a:cubicBezTo>
                        <a:cubicBezTo>
                          <a:pt x="6651" y="13160"/>
                          <a:pt x="6726" y="12490"/>
                          <a:pt x="6875" y="11845"/>
                        </a:cubicBezTo>
                        <a:cubicBezTo>
                          <a:pt x="7396" y="9611"/>
                          <a:pt x="8711" y="7303"/>
                          <a:pt x="10399" y="5739"/>
                        </a:cubicBezTo>
                        <a:cubicBezTo>
                          <a:pt x="10895" y="5268"/>
                          <a:pt x="11417" y="4871"/>
                          <a:pt x="11963" y="4548"/>
                        </a:cubicBezTo>
                        <a:cubicBezTo>
                          <a:pt x="13303" y="3828"/>
                          <a:pt x="14395" y="3680"/>
                          <a:pt x="15264" y="3977"/>
                        </a:cubicBezTo>
                        <a:lnTo>
                          <a:pt x="9481" y="652"/>
                        </a:lnTo>
                        <a:cubicBezTo>
                          <a:pt x="8488" y="-217"/>
                          <a:pt x="6999" y="-242"/>
                          <a:pt x="5311" y="726"/>
                        </a:cubicBezTo>
                        <a:cubicBezTo>
                          <a:pt x="2383" y="2439"/>
                          <a:pt x="0" y="6559"/>
                          <a:pt x="0" y="9959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82" name="Freeform: Shape 2581">
                    <a:extLst>
                      <a:ext uri="{FF2B5EF4-FFF2-40B4-BE49-F238E27FC236}">
                        <a16:creationId xmlns:a16="http://schemas.microsoft.com/office/drawing/2014/main" id="{8E35599B-6A25-4452-89A6-D52EEC36275F}"/>
                      </a:ext>
                    </a:extLst>
                  </p:cNvPr>
                  <p:cNvSpPr/>
                  <p:nvPr/>
                </p:nvSpPr>
                <p:spPr>
                  <a:xfrm>
                    <a:off x="3226881" y="6577467"/>
                    <a:ext cx="7842" cy="7396"/>
                  </a:xfrm>
                  <a:custGeom>
                    <a:avLst/>
                    <a:gdLst>
                      <a:gd name="connsiteX0" fmla="*/ 0 w 7842"/>
                      <a:gd name="connsiteY0" fmla="*/ 348 h 7396"/>
                      <a:gd name="connsiteX1" fmla="*/ 1191 w 7842"/>
                      <a:gd name="connsiteY1" fmla="*/ 3549 h 7396"/>
                      <a:gd name="connsiteX2" fmla="*/ 1936 w 7842"/>
                      <a:gd name="connsiteY2" fmla="*/ 3996 h 7396"/>
                      <a:gd name="connsiteX3" fmla="*/ 7843 w 7842"/>
                      <a:gd name="connsiteY3" fmla="*/ 7396 h 7396"/>
                      <a:gd name="connsiteX4" fmla="*/ 6652 w 7842"/>
                      <a:gd name="connsiteY4" fmla="*/ 4393 h 7396"/>
                      <a:gd name="connsiteX5" fmla="*/ 1514 w 7842"/>
                      <a:gd name="connsiteY5" fmla="*/ 1440 h 7396"/>
                      <a:gd name="connsiteX6" fmla="*/ 769 w 7842"/>
                      <a:gd name="connsiteY6" fmla="*/ 993 h 7396"/>
                      <a:gd name="connsiteX7" fmla="*/ 0 w 7842"/>
                      <a:gd name="connsiteY7" fmla="*/ 0 h 7396"/>
                      <a:gd name="connsiteX8" fmla="*/ 0 w 7842"/>
                      <a:gd name="connsiteY8" fmla="*/ 348 h 7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842" h="7396">
                        <a:moveTo>
                          <a:pt x="0" y="348"/>
                        </a:moveTo>
                        <a:cubicBezTo>
                          <a:pt x="0" y="1812"/>
                          <a:pt x="447" y="2929"/>
                          <a:pt x="1191" y="3549"/>
                        </a:cubicBezTo>
                        <a:lnTo>
                          <a:pt x="1936" y="3996"/>
                        </a:lnTo>
                        <a:lnTo>
                          <a:pt x="7843" y="7396"/>
                        </a:lnTo>
                        <a:cubicBezTo>
                          <a:pt x="7123" y="6800"/>
                          <a:pt x="6676" y="5758"/>
                          <a:pt x="6652" y="4393"/>
                        </a:cubicBezTo>
                        <a:lnTo>
                          <a:pt x="1514" y="1440"/>
                        </a:lnTo>
                        <a:lnTo>
                          <a:pt x="769" y="993"/>
                        </a:lnTo>
                        <a:cubicBezTo>
                          <a:pt x="447" y="745"/>
                          <a:pt x="199" y="397"/>
                          <a:pt x="0" y="0"/>
                        </a:cubicBezTo>
                        <a:cubicBezTo>
                          <a:pt x="0" y="99"/>
                          <a:pt x="0" y="223"/>
                          <a:pt x="0" y="348"/>
                        </a:cubicBezTo>
                        <a:close/>
                      </a:path>
                    </a:pathLst>
                  </a:custGeom>
                  <a:solidFill>
                    <a:srgbClr val="F0F5F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70" name="Graphic 49">
                  <a:extLst>
                    <a:ext uri="{FF2B5EF4-FFF2-40B4-BE49-F238E27FC236}">
                      <a16:creationId xmlns:a16="http://schemas.microsoft.com/office/drawing/2014/main" id="{B9B8EE37-A6F9-42C8-9207-6D18E261C341}"/>
                    </a:ext>
                  </a:extLst>
                </p:cNvPr>
                <p:cNvGrpSpPr/>
                <p:nvPr/>
              </p:nvGrpSpPr>
              <p:grpSpPr>
                <a:xfrm>
                  <a:off x="3099138" y="6491811"/>
                  <a:ext cx="17745" cy="20147"/>
                  <a:chOff x="3099138" y="6491811"/>
                  <a:chExt cx="17745" cy="20147"/>
                </a:xfrm>
              </p:grpSpPr>
              <p:sp>
                <p:nvSpPr>
                  <p:cNvPr id="2573" name="Freeform: Shape 2572">
                    <a:extLst>
                      <a:ext uri="{FF2B5EF4-FFF2-40B4-BE49-F238E27FC236}">
                        <a16:creationId xmlns:a16="http://schemas.microsoft.com/office/drawing/2014/main" id="{49EF1115-4DF5-4528-BECF-B26B49EBC251}"/>
                      </a:ext>
                    </a:extLst>
                  </p:cNvPr>
                  <p:cNvSpPr/>
                  <p:nvPr/>
                </p:nvSpPr>
                <p:spPr>
                  <a:xfrm>
                    <a:off x="3100354" y="6504946"/>
                    <a:ext cx="744" cy="446"/>
                  </a:xfrm>
                  <a:custGeom>
                    <a:avLst/>
                    <a:gdLst>
                      <a:gd name="connsiteX0" fmla="*/ 0 w 744"/>
                      <a:gd name="connsiteY0" fmla="*/ 0 h 446"/>
                      <a:gd name="connsiteX1" fmla="*/ 745 w 744"/>
                      <a:gd name="connsiteY1" fmla="*/ 447 h 446"/>
                      <a:gd name="connsiteX2" fmla="*/ 0 w 744"/>
                      <a:gd name="connsiteY2" fmla="*/ 0 h 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44" h="446">
                        <a:moveTo>
                          <a:pt x="0" y="0"/>
                        </a:moveTo>
                        <a:cubicBezTo>
                          <a:pt x="223" y="199"/>
                          <a:pt x="472" y="348"/>
                          <a:pt x="745" y="447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84C9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74" name="Freeform: Shape 2573">
                    <a:extLst>
                      <a:ext uri="{FF2B5EF4-FFF2-40B4-BE49-F238E27FC236}">
                        <a16:creationId xmlns:a16="http://schemas.microsoft.com/office/drawing/2014/main" id="{9729A0D5-1D01-40B4-8142-CEAC373CE0D4}"/>
                      </a:ext>
                    </a:extLst>
                  </p:cNvPr>
                  <p:cNvSpPr/>
                  <p:nvPr/>
                </p:nvSpPr>
                <p:spPr>
                  <a:xfrm>
                    <a:off x="3106236" y="6498200"/>
                    <a:ext cx="10647" cy="13758"/>
                  </a:xfrm>
                  <a:custGeom>
                    <a:avLst/>
                    <a:gdLst>
                      <a:gd name="connsiteX0" fmla="*/ 0 w 10647"/>
                      <a:gd name="connsiteY0" fmla="*/ 9948 h 13758"/>
                      <a:gd name="connsiteX1" fmla="*/ 1191 w 10647"/>
                      <a:gd name="connsiteY1" fmla="*/ 13150 h 13758"/>
                      <a:gd name="connsiteX2" fmla="*/ 5311 w 10647"/>
                      <a:gd name="connsiteY2" fmla="*/ 13026 h 13758"/>
                      <a:gd name="connsiteX3" fmla="*/ 10647 w 10647"/>
                      <a:gd name="connsiteY3" fmla="*/ 3793 h 13758"/>
                      <a:gd name="connsiteX4" fmla="*/ 10201 w 10647"/>
                      <a:gd name="connsiteY4" fmla="*/ 1609 h 13758"/>
                      <a:gd name="connsiteX5" fmla="*/ 8612 w 10647"/>
                      <a:gd name="connsiteY5" fmla="*/ 145 h 13758"/>
                      <a:gd name="connsiteX6" fmla="*/ 5311 w 10647"/>
                      <a:gd name="connsiteY6" fmla="*/ 715 h 13758"/>
                      <a:gd name="connsiteX7" fmla="*/ 3748 w 10647"/>
                      <a:gd name="connsiteY7" fmla="*/ 1882 h 13758"/>
                      <a:gd name="connsiteX8" fmla="*/ 223 w 10647"/>
                      <a:gd name="connsiteY8" fmla="*/ 7987 h 13758"/>
                      <a:gd name="connsiteX9" fmla="*/ 0 w 10647"/>
                      <a:gd name="connsiteY9" fmla="*/ 9551 h 13758"/>
                      <a:gd name="connsiteX10" fmla="*/ 0 w 10647"/>
                      <a:gd name="connsiteY10" fmla="*/ 9948 h 137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647" h="13758">
                        <a:moveTo>
                          <a:pt x="0" y="9948"/>
                        </a:moveTo>
                        <a:cubicBezTo>
                          <a:pt x="50" y="11512"/>
                          <a:pt x="472" y="12554"/>
                          <a:pt x="1191" y="13150"/>
                        </a:cubicBezTo>
                        <a:cubicBezTo>
                          <a:pt x="2159" y="13969"/>
                          <a:pt x="3648" y="13994"/>
                          <a:pt x="5311" y="13026"/>
                        </a:cubicBezTo>
                        <a:cubicBezTo>
                          <a:pt x="8240" y="11338"/>
                          <a:pt x="10647" y="7193"/>
                          <a:pt x="10647" y="3793"/>
                        </a:cubicBezTo>
                        <a:cubicBezTo>
                          <a:pt x="10647" y="2924"/>
                          <a:pt x="10498" y="2180"/>
                          <a:pt x="10201" y="1609"/>
                        </a:cubicBezTo>
                        <a:cubicBezTo>
                          <a:pt x="9853" y="864"/>
                          <a:pt x="9307" y="368"/>
                          <a:pt x="8612" y="145"/>
                        </a:cubicBezTo>
                        <a:cubicBezTo>
                          <a:pt x="7694" y="-153"/>
                          <a:pt x="6552" y="-4"/>
                          <a:pt x="5311" y="715"/>
                        </a:cubicBezTo>
                        <a:cubicBezTo>
                          <a:pt x="4765" y="1038"/>
                          <a:pt x="4244" y="1435"/>
                          <a:pt x="3748" y="1882"/>
                        </a:cubicBezTo>
                        <a:cubicBezTo>
                          <a:pt x="2060" y="3446"/>
                          <a:pt x="745" y="5754"/>
                          <a:pt x="223" y="7987"/>
                        </a:cubicBezTo>
                        <a:cubicBezTo>
                          <a:pt x="99" y="8509"/>
                          <a:pt x="25" y="9055"/>
                          <a:pt x="0" y="9551"/>
                        </a:cubicBezTo>
                        <a:cubicBezTo>
                          <a:pt x="0" y="9700"/>
                          <a:pt x="0" y="9824"/>
                          <a:pt x="0" y="9948"/>
                        </a:cubicBezTo>
                        <a:close/>
                      </a:path>
                    </a:pathLst>
                  </a:custGeom>
                  <a:solidFill>
                    <a:srgbClr val="EAF1F9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75" name="Freeform: Shape 2574">
                    <a:extLst>
                      <a:ext uri="{FF2B5EF4-FFF2-40B4-BE49-F238E27FC236}">
                        <a16:creationId xmlns:a16="http://schemas.microsoft.com/office/drawing/2014/main" id="{1CB3809C-AD05-4B29-BDDB-A49E9B811394}"/>
                      </a:ext>
                    </a:extLst>
                  </p:cNvPr>
                  <p:cNvSpPr/>
                  <p:nvPr/>
                </p:nvSpPr>
                <p:spPr>
                  <a:xfrm>
                    <a:off x="3105790" y="6495666"/>
                    <a:ext cx="10647" cy="12109"/>
                  </a:xfrm>
                  <a:custGeom>
                    <a:avLst/>
                    <a:gdLst>
                      <a:gd name="connsiteX0" fmla="*/ 0 w 10647"/>
                      <a:gd name="connsiteY0" fmla="*/ 9926 h 12109"/>
                      <a:gd name="connsiteX1" fmla="*/ 447 w 10647"/>
                      <a:gd name="connsiteY1" fmla="*/ 12110 h 12109"/>
                      <a:gd name="connsiteX2" fmla="*/ 670 w 10647"/>
                      <a:gd name="connsiteY2" fmla="*/ 10546 h 12109"/>
                      <a:gd name="connsiteX3" fmla="*/ 4194 w 10647"/>
                      <a:gd name="connsiteY3" fmla="*/ 4441 h 12109"/>
                      <a:gd name="connsiteX4" fmla="*/ 5758 w 10647"/>
                      <a:gd name="connsiteY4" fmla="*/ 3274 h 12109"/>
                      <a:gd name="connsiteX5" fmla="*/ 9059 w 10647"/>
                      <a:gd name="connsiteY5" fmla="*/ 2703 h 12109"/>
                      <a:gd name="connsiteX6" fmla="*/ 10647 w 10647"/>
                      <a:gd name="connsiteY6" fmla="*/ 4168 h 12109"/>
                      <a:gd name="connsiteX7" fmla="*/ 10647 w 10647"/>
                      <a:gd name="connsiteY7" fmla="*/ 3796 h 12109"/>
                      <a:gd name="connsiteX8" fmla="*/ 8637 w 10647"/>
                      <a:gd name="connsiteY8" fmla="*/ 147 h 12109"/>
                      <a:gd name="connsiteX9" fmla="*/ 5485 w 10647"/>
                      <a:gd name="connsiteY9" fmla="*/ 644 h 12109"/>
                      <a:gd name="connsiteX10" fmla="*/ 3772 w 10647"/>
                      <a:gd name="connsiteY10" fmla="*/ 1909 h 12109"/>
                      <a:gd name="connsiteX11" fmla="*/ 248 w 10647"/>
                      <a:gd name="connsiteY11" fmla="*/ 8015 h 12109"/>
                      <a:gd name="connsiteX12" fmla="*/ 0 w 10647"/>
                      <a:gd name="connsiteY12" fmla="*/ 9926 h 121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0647" h="12109">
                        <a:moveTo>
                          <a:pt x="0" y="9926"/>
                        </a:moveTo>
                        <a:cubicBezTo>
                          <a:pt x="0" y="10794"/>
                          <a:pt x="149" y="11539"/>
                          <a:pt x="447" y="12110"/>
                        </a:cubicBezTo>
                        <a:cubicBezTo>
                          <a:pt x="471" y="11589"/>
                          <a:pt x="546" y="11067"/>
                          <a:pt x="670" y="10546"/>
                        </a:cubicBezTo>
                        <a:cubicBezTo>
                          <a:pt x="1191" y="8313"/>
                          <a:pt x="2507" y="6004"/>
                          <a:pt x="4194" y="4441"/>
                        </a:cubicBezTo>
                        <a:cubicBezTo>
                          <a:pt x="4691" y="3969"/>
                          <a:pt x="5212" y="3572"/>
                          <a:pt x="5758" y="3274"/>
                        </a:cubicBezTo>
                        <a:cubicBezTo>
                          <a:pt x="6999" y="2555"/>
                          <a:pt x="8141" y="2381"/>
                          <a:pt x="9059" y="2703"/>
                        </a:cubicBezTo>
                        <a:cubicBezTo>
                          <a:pt x="9754" y="2927"/>
                          <a:pt x="10300" y="3448"/>
                          <a:pt x="10647" y="4168"/>
                        </a:cubicBezTo>
                        <a:cubicBezTo>
                          <a:pt x="10647" y="4044"/>
                          <a:pt x="10647" y="3920"/>
                          <a:pt x="10647" y="3796"/>
                        </a:cubicBezTo>
                        <a:cubicBezTo>
                          <a:pt x="10647" y="1835"/>
                          <a:pt x="9853" y="569"/>
                          <a:pt x="8637" y="147"/>
                        </a:cubicBezTo>
                        <a:cubicBezTo>
                          <a:pt x="7768" y="-151"/>
                          <a:pt x="6676" y="-2"/>
                          <a:pt x="5485" y="644"/>
                        </a:cubicBezTo>
                        <a:cubicBezTo>
                          <a:pt x="4790" y="1041"/>
                          <a:pt x="4269" y="1438"/>
                          <a:pt x="3772" y="1909"/>
                        </a:cubicBezTo>
                        <a:cubicBezTo>
                          <a:pt x="2085" y="3473"/>
                          <a:pt x="769" y="5781"/>
                          <a:pt x="248" y="8015"/>
                        </a:cubicBezTo>
                        <a:cubicBezTo>
                          <a:pt x="99" y="8635"/>
                          <a:pt x="0" y="9305"/>
                          <a:pt x="0" y="9926"/>
                        </a:cubicBezTo>
                        <a:close/>
                      </a:path>
                    </a:pathLst>
                  </a:custGeom>
                  <a:solidFill>
                    <a:srgbClr val="F6FBFD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76" name="Freeform: Shape 2575">
                    <a:extLst>
                      <a:ext uri="{FF2B5EF4-FFF2-40B4-BE49-F238E27FC236}">
                        <a16:creationId xmlns:a16="http://schemas.microsoft.com/office/drawing/2014/main" id="{C65C9D2B-13E6-4A3A-B088-20A17874D88D}"/>
                      </a:ext>
                    </a:extLst>
                  </p:cNvPr>
                  <p:cNvSpPr/>
                  <p:nvPr/>
                </p:nvSpPr>
                <p:spPr>
                  <a:xfrm>
                    <a:off x="3099138" y="6491811"/>
                    <a:ext cx="15288" cy="16510"/>
                  </a:xfrm>
                  <a:custGeom>
                    <a:avLst/>
                    <a:gdLst>
                      <a:gd name="connsiteX0" fmla="*/ 0 w 15288"/>
                      <a:gd name="connsiteY0" fmla="*/ 9934 h 16510"/>
                      <a:gd name="connsiteX1" fmla="*/ 447 w 15288"/>
                      <a:gd name="connsiteY1" fmla="*/ 12118 h 16510"/>
                      <a:gd name="connsiteX2" fmla="*/ 1216 w 15288"/>
                      <a:gd name="connsiteY2" fmla="*/ 13111 h 16510"/>
                      <a:gd name="connsiteX3" fmla="*/ 1961 w 15288"/>
                      <a:gd name="connsiteY3" fmla="*/ 13557 h 16510"/>
                      <a:gd name="connsiteX4" fmla="*/ 7098 w 15288"/>
                      <a:gd name="connsiteY4" fmla="*/ 16511 h 16510"/>
                      <a:gd name="connsiteX5" fmla="*/ 7098 w 15288"/>
                      <a:gd name="connsiteY5" fmla="*/ 15940 h 16510"/>
                      <a:gd name="connsiteX6" fmla="*/ 6652 w 15288"/>
                      <a:gd name="connsiteY6" fmla="*/ 13756 h 16510"/>
                      <a:gd name="connsiteX7" fmla="*/ 6900 w 15288"/>
                      <a:gd name="connsiteY7" fmla="*/ 11820 h 16510"/>
                      <a:gd name="connsiteX8" fmla="*/ 10424 w 15288"/>
                      <a:gd name="connsiteY8" fmla="*/ 5715 h 16510"/>
                      <a:gd name="connsiteX9" fmla="*/ 11988 w 15288"/>
                      <a:gd name="connsiteY9" fmla="*/ 4548 h 16510"/>
                      <a:gd name="connsiteX10" fmla="*/ 15288 w 15288"/>
                      <a:gd name="connsiteY10" fmla="*/ 3977 h 16510"/>
                      <a:gd name="connsiteX11" fmla="*/ 9506 w 15288"/>
                      <a:gd name="connsiteY11" fmla="*/ 652 h 16510"/>
                      <a:gd name="connsiteX12" fmla="*/ 5336 w 15288"/>
                      <a:gd name="connsiteY12" fmla="*/ 726 h 16510"/>
                      <a:gd name="connsiteX13" fmla="*/ 0 w 15288"/>
                      <a:gd name="connsiteY13" fmla="*/ 9934 h 165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5288" h="16510">
                        <a:moveTo>
                          <a:pt x="0" y="9934"/>
                        </a:moveTo>
                        <a:cubicBezTo>
                          <a:pt x="0" y="10803"/>
                          <a:pt x="149" y="11547"/>
                          <a:pt x="447" y="12118"/>
                        </a:cubicBezTo>
                        <a:cubicBezTo>
                          <a:pt x="645" y="12540"/>
                          <a:pt x="894" y="12863"/>
                          <a:pt x="1216" y="13111"/>
                        </a:cubicBezTo>
                        <a:cubicBezTo>
                          <a:pt x="1216" y="13111"/>
                          <a:pt x="1961" y="13557"/>
                          <a:pt x="1961" y="13557"/>
                        </a:cubicBezTo>
                        <a:lnTo>
                          <a:pt x="7098" y="16511"/>
                        </a:lnTo>
                        <a:cubicBezTo>
                          <a:pt x="7098" y="16188"/>
                          <a:pt x="7098" y="16064"/>
                          <a:pt x="7098" y="15940"/>
                        </a:cubicBezTo>
                        <a:cubicBezTo>
                          <a:pt x="6825" y="15344"/>
                          <a:pt x="6652" y="14625"/>
                          <a:pt x="6652" y="13756"/>
                        </a:cubicBezTo>
                        <a:cubicBezTo>
                          <a:pt x="6652" y="13136"/>
                          <a:pt x="6726" y="12465"/>
                          <a:pt x="6900" y="11820"/>
                        </a:cubicBezTo>
                        <a:cubicBezTo>
                          <a:pt x="7421" y="9586"/>
                          <a:pt x="8736" y="7278"/>
                          <a:pt x="10424" y="5715"/>
                        </a:cubicBezTo>
                        <a:cubicBezTo>
                          <a:pt x="10920" y="5243"/>
                          <a:pt x="11442" y="4846"/>
                          <a:pt x="11988" y="4548"/>
                        </a:cubicBezTo>
                        <a:cubicBezTo>
                          <a:pt x="13328" y="3828"/>
                          <a:pt x="14420" y="3680"/>
                          <a:pt x="15288" y="3977"/>
                        </a:cubicBezTo>
                        <a:lnTo>
                          <a:pt x="9506" y="652"/>
                        </a:lnTo>
                        <a:cubicBezTo>
                          <a:pt x="8513" y="-217"/>
                          <a:pt x="7024" y="-242"/>
                          <a:pt x="5336" y="726"/>
                        </a:cubicBezTo>
                        <a:cubicBezTo>
                          <a:pt x="2383" y="2414"/>
                          <a:pt x="0" y="6534"/>
                          <a:pt x="0" y="9934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77" name="Freeform: Shape 2576">
                    <a:extLst>
                      <a:ext uri="{FF2B5EF4-FFF2-40B4-BE49-F238E27FC236}">
                        <a16:creationId xmlns:a16="http://schemas.microsoft.com/office/drawing/2014/main" id="{97322FE0-2F0B-48D8-95EC-12309FFF3D64}"/>
                      </a:ext>
                    </a:extLst>
                  </p:cNvPr>
                  <p:cNvSpPr/>
                  <p:nvPr/>
                </p:nvSpPr>
                <p:spPr>
                  <a:xfrm>
                    <a:off x="3099560" y="6503953"/>
                    <a:ext cx="7842" cy="7396"/>
                  </a:xfrm>
                  <a:custGeom>
                    <a:avLst/>
                    <a:gdLst>
                      <a:gd name="connsiteX0" fmla="*/ 0 w 7842"/>
                      <a:gd name="connsiteY0" fmla="*/ 348 h 7396"/>
                      <a:gd name="connsiteX1" fmla="*/ 1191 w 7842"/>
                      <a:gd name="connsiteY1" fmla="*/ 3549 h 7396"/>
                      <a:gd name="connsiteX2" fmla="*/ 1936 w 7842"/>
                      <a:gd name="connsiteY2" fmla="*/ 3996 h 7396"/>
                      <a:gd name="connsiteX3" fmla="*/ 7843 w 7842"/>
                      <a:gd name="connsiteY3" fmla="*/ 7396 h 7396"/>
                      <a:gd name="connsiteX4" fmla="*/ 6651 w 7842"/>
                      <a:gd name="connsiteY4" fmla="*/ 4393 h 7396"/>
                      <a:gd name="connsiteX5" fmla="*/ 1514 w 7842"/>
                      <a:gd name="connsiteY5" fmla="*/ 1440 h 7396"/>
                      <a:gd name="connsiteX6" fmla="*/ 769 w 7842"/>
                      <a:gd name="connsiteY6" fmla="*/ 993 h 7396"/>
                      <a:gd name="connsiteX7" fmla="*/ 0 w 7842"/>
                      <a:gd name="connsiteY7" fmla="*/ 0 h 7396"/>
                      <a:gd name="connsiteX8" fmla="*/ 0 w 7842"/>
                      <a:gd name="connsiteY8" fmla="*/ 348 h 7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842" h="7396">
                        <a:moveTo>
                          <a:pt x="0" y="348"/>
                        </a:moveTo>
                        <a:cubicBezTo>
                          <a:pt x="0" y="1812"/>
                          <a:pt x="447" y="2929"/>
                          <a:pt x="1191" y="3549"/>
                        </a:cubicBezTo>
                        <a:lnTo>
                          <a:pt x="1936" y="3996"/>
                        </a:lnTo>
                        <a:lnTo>
                          <a:pt x="7843" y="7396"/>
                        </a:lnTo>
                        <a:cubicBezTo>
                          <a:pt x="7123" y="6800"/>
                          <a:pt x="6676" y="5758"/>
                          <a:pt x="6651" y="4393"/>
                        </a:cubicBezTo>
                        <a:lnTo>
                          <a:pt x="1514" y="1440"/>
                        </a:lnTo>
                        <a:lnTo>
                          <a:pt x="769" y="993"/>
                        </a:lnTo>
                        <a:cubicBezTo>
                          <a:pt x="447" y="745"/>
                          <a:pt x="199" y="397"/>
                          <a:pt x="0" y="0"/>
                        </a:cubicBezTo>
                        <a:cubicBezTo>
                          <a:pt x="0" y="99"/>
                          <a:pt x="0" y="223"/>
                          <a:pt x="0" y="348"/>
                        </a:cubicBezTo>
                        <a:close/>
                      </a:path>
                    </a:pathLst>
                  </a:custGeom>
                  <a:solidFill>
                    <a:srgbClr val="F0F5F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71" name="Freeform: Shape 2570">
                  <a:extLst>
                    <a:ext uri="{FF2B5EF4-FFF2-40B4-BE49-F238E27FC236}">
                      <a16:creationId xmlns:a16="http://schemas.microsoft.com/office/drawing/2014/main" id="{209FC3A9-F754-4F7F-9707-768FFEE21875}"/>
                    </a:ext>
                  </a:extLst>
                </p:cNvPr>
                <p:cNvSpPr/>
                <p:nvPr/>
              </p:nvSpPr>
              <p:spPr>
                <a:xfrm>
                  <a:off x="3101438" y="6486851"/>
                  <a:ext cx="137651" cy="85200"/>
                </a:xfrm>
                <a:custGeom>
                  <a:avLst/>
                  <a:gdLst>
                    <a:gd name="connsiteX0" fmla="*/ 1597 w 137651"/>
                    <a:gd name="connsiteY0" fmla="*/ 3353 h 85200"/>
                    <a:gd name="connsiteX1" fmla="*/ 5022 w 137651"/>
                    <a:gd name="connsiteY1" fmla="*/ 1367 h 85200"/>
                    <a:gd name="connsiteX2" fmla="*/ 70395 w 137651"/>
                    <a:gd name="connsiteY2" fmla="*/ 15787 h 85200"/>
                    <a:gd name="connsiteX3" fmla="*/ 136041 w 137651"/>
                    <a:gd name="connsiteY3" fmla="*/ 77016 h 85200"/>
                    <a:gd name="connsiteX4" fmla="*/ 137133 w 137651"/>
                    <a:gd name="connsiteY4" fmla="*/ 82798 h 85200"/>
                    <a:gd name="connsiteX5" fmla="*/ 133708 w 137651"/>
                    <a:gd name="connsiteY5" fmla="*/ 84784 h 85200"/>
                    <a:gd name="connsiteX6" fmla="*/ 129191 w 137651"/>
                    <a:gd name="connsiteY6" fmla="*/ 82823 h 85200"/>
                    <a:gd name="connsiteX7" fmla="*/ 66995 w 137651"/>
                    <a:gd name="connsiteY7" fmla="*/ 24821 h 85200"/>
                    <a:gd name="connsiteX8" fmla="*/ 5047 w 137651"/>
                    <a:gd name="connsiteY8" fmla="*/ 11146 h 85200"/>
                    <a:gd name="connsiteX9" fmla="*/ 555 w 137651"/>
                    <a:gd name="connsiteY9" fmla="*/ 7944 h 85200"/>
                    <a:gd name="connsiteX10" fmla="*/ 1597 w 137651"/>
                    <a:gd name="connsiteY10" fmla="*/ 3353 h 85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7651" h="85200">
                      <a:moveTo>
                        <a:pt x="1597" y="3353"/>
                      </a:moveTo>
                      <a:cubicBezTo>
                        <a:pt x="2217" y="3229"/>
                        <a:pt x="4203" y="1541"/>
                        <a:pt x="5022" y="1367"/>
                      </a:cubicBezTo>
                      <a:cubicBezTo>
                        <a:pt x="24728" y="-2777"/>
                        <a:pt x="47562" y="2633"/>
                        <a:pt x="70395" y="15787"/>
                      </a:cubicBezTo>
                      <a:cubicBezTo>
                        <a:pt x="93328" y="28991"/>
                        <a:pt x="116236" y="50013"/>
                        <a:pt x="136041" y="77016"/>
                      </a:cubicBezTo>
                      <a:cubicBezTo>
                        <a:pt x="137654" y="79200"/>
                        <a:pt x="138126" y="81806"/>
                        <a:pt x="137133" y="82798"/>
                      </a:cubicBezTo>
                      <a:cubicBezTo>
                        <a:pt x="136413" y="83493"/>
                        <a:pt x="134180" y="84312"/>
                        <a:pt x="133708" y="84784"/>
                      </a:cubicBezTo>
                      <a:cubicBezTo>
                        <a:pt x="132691" y="85801"/>
                        <a:pt x="130680" y="84883"/>
                        <a:pt x="129191" y="82823"/>
                      </a:cubicBezTo>
                      <a:cubicBezTo>
                        <a:pt x="110428" y="57235"/>
                        <a:pt x="88711" y="37330"/>
                        <a:pt x="66995" y="24821"/>
                      </a:cubicBezTo>
                      <a:cubicBezTo>
                        <a:pt x="45353" y="12362"/>
                        <a:pt x="23711" y="7225"/>
                        <a:pt x="5047" y="11146"/>
                      </a:cubicBezTo>
                      <a:cubicBezTo>
                        <a:pt x="3533" y="11469"/>
                        <a:pt x="1547" y="10079"/>
                        <a:pt x="555" y="7944"/>
                      </a:cubicBezTo>
                      <a:cubicBezTo>
                        <a:pt x="-488" y="5760"/>
                        <a:pt x="-16" y="3700"/>
                        <a:pt x="1597" y="3353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72" name="Freeform: Shape 2571">
                  <a:extLst>
                    <a:ext uri="{FF2B5EF4-FFF2-40B4-BE49-F238E27FC236}">
                      <a16:creationId xmlns:a16="http://schemas.microsoft.com/office/drawing/2014/main" id="{EE46AC28-458C-4834-A090-2A89DB0F0BCA}"/>
                    </a:ext>
                  </a:extLst>
                </p:cNvPr>
                <p:cNvSpPr/>
                <p:nvPr/>
              </p:nvSpPr>
              <p:spPr>
                <a:xfrm>
                  <a:off x="3101438" y="6488858"/>
                  <a:ext cx="137651" cy="85202"/>
                </a:xfrm>
                <a:custGeom>
                  <a:avLst/>
                  <a:gdLst>
                    <a:gd name="connsiteX0" fmla="*/ 1597 w 137651"/>
                    <a:gd name="connsiteY0" fmla="*/ 76993 h 85202"/>
                    <a:gd name="connsiteX1" fmla="*/ 66970 w 137651"/>
                    <a:gd name="connsiteY1" fmla="*/ 15939 h 85202"/>
                    <a:gd name="connsiteX2" fmla="*/ 132616 w 137651"/>
                    <a:gd name="connsiteY2" fmla="*/ 1370 h 85202"/>
                    <a:gd name="connsiteX3" fmla="*/ 136041 w 137651"/>
                    <a:gd name="connsiteY3" fmla="*/ 3356 h 85202"/>
                    <a:gd name="connsiteX4" fmla="*/ 137133 w 137651"/>
                    <a:gd name="connsiteY4" fmla="*/ 7873 h 85202"/>
                    <a:gd name="connsiteX5" fmla="*/ 132616 w 137651"/>
                    <a:gd name="connsiteY5" fmla="*/ 11149 h 85202"/>
                    <a:gd name="connsiteX6" fmla="*/ 70420 w 137651"/>
                    <a:gd name="connsiteY6" fmla="*/ 24948 h 85202"/>
                    <a:gd name="connsiteX7" fmla="*/ 8472 w 137651"/>
                    <a:gd name="connsiteY7" fmla="*/ 82826 h 85202"/>
                    <a:gd name="connsiteX8" fmla="*/ 3980 w 137651"/>
                    <a:gd name="connsiteY8" fmla="*/ 84811 h 85202"/>
                    <a:gd name="connsiteX9" fmla="*/ 555 w 137651"/>
                    <a:gd name="connsiteY9" fmla="*/ 82826 h 85202"/>
                    <a:gd name="connsiteX10" fmla="*/ 1597 w 137651"/>
                    <a:gd name="connsiteY10" fmla="*/ 76993 h 852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7651" h="85202">
                      <a:moveTo>
                        <a:pt x="1597" y="76993"/>
                      </a:moveTo>
                      <a:cubicBezTo>
                        <a:pt x="21303" y="50090"/>
                        <a:pt x="44137" y="29143"/>
                        <a:pt x="66970" y="15939"/>
                      </a:cubicBezTo>
                      <a:cubicBezTo>
                        <a:pt x="89903" y="2686"/>
                        <a:pt x="112811" y="-2799"/>
                        <a:pt x="132616" y="1370"/>
                      </a:cubicBezTo>
                      <a:cubicBezTo>
                        <a:pt x="133435" y="1544"/>
                        <a:pt x="135421" y="3207"/>
                        <a:pt x="136041" y="3356"/>
                      </a:cubicBezTo>
                      <a:cubicBezTo>
                        <a:pt x="137654" y="3703"/>
                        <a:pt x="138126" y="5763"/>
                        <a:pt x="137133" y="7873"/>
                      </a:cubicBezTo>
                      <a:cubicBezTo>
                        <a:pt x="136116" y="10057"/>
                        <a:pt x="134105" y="11471"/>
                        <a:pt x="132616" y="11149"/>
                      </a:cubicBezTo>
                      <a:cubicBezTo>
                        <a:pt x="113853" y="7203"/>
                        <a:pt x="92136" y="12390"/>
                        <a:pt x="70420" y="24948"/>
                      </a:cubicBezTo>
                      <a:cubicBezTo>
                        <a:pt x="48778" y="37482"/>
                        <a:pt x="27136" y="57337"/>
                        <a:pt x="8472" y="82826"/>
                      </a:cubicBezTo>
                      <a:cubicBezTo>
                        <a:pt x="6958" y="84886"/>
                        <a:pt x="4972" y="85779"/>
                        <a:pt x="3980" y="84811"/>
                      </a:cubicBezTo>
                      <a:cubicBezTo>
                        <a:pt x="3458" y="84290"/>
                        <a:pt x="1225" y="83496"/>
                        <a:pt x="555" y="82826"/>
                      </a:cubicBezTo>
                      <a:cubicBezTo>
                        <a:pt x="-488" y="81784"/>
                        <a:pt x="-16" y="79178"/>
                        <a:pt x="1597" y="76993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817" name="Freeform: Shape 1816">
                <a:extLst>
                  <a:ext uri="{FF2B5EF4-FFF2-40B4-BE49-F238E27FC236}">
                    <a16:creationId xmlns:a16="http://schemas.microsoft.com/office/drawing/2014/main" id="{AB0ECDA0-1CBA-4327-AA9C-32A8BA7A650B}"/>
                  </a:ext>
                </a:extLst>
              </p:cNvPr>
              <p:cNvSpPr/>
              <p:nvPr/>
            </p:nvSpPr>
            <p:spPr>
              <a:xfrm>
                <a:off x="3165772" y="6428702"/>
                <a:ext cx="9020" cy="81002"/>
              </a:xfrm>
              <a:custGeom>
                <a:avLst/>
                <a:gdLst>
                  <a:gd name="connsiteX0" fmla="*/ 1320 w 9020"/>
                  <a:gd name="connsiteY0" fmla="*/ 80240 h 81002"/>
                  <a:gd name="connsiteX1" fmla="*/ 7698 w 9020"/>
                  <a:gd name="connsiteY1" fmla="*/ 80240 h 81002"/>
                  <a:gd name="connsiteX2" fmla="*/ 8716 w 9020"/>
                  <a:gd name="connsiteY2" fmla="*/ 77435 h 81002"/>
                  <a:gd name="connsiteX3" fmla="*/ 8716 w 9020"/>
                  <a:gd name="connsiteY3" fmla="*/ 0 h 81002"/>
                  <a:gd name="connsiteX4" fmla="*/ 178 w 9020"/>
                  <a:gd name="connsiteY4" fmla="*/ 4939 h 81002"/>
                  <a:gd name="connsiteX5" fmla="*/ 178 w 9020"/>
                  <a:gd name="connsiteY5" fmla="*/ 77658 h 81002"/>
                  <a:gd name="connsiteX6" fmla="*/ 1320 w 9020"/>
                  <a:gd name="connsiteY6" fmla="*/ 80240 h 8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20" h="81002">
                    <a:moveTo>
                      <a:pt x="1320" y="80240"/>
                    </a:moveTo>
                    <a:cubicBezTo>
                      <a:pt x="3082" y="81257"/>
                      <a:pt x="5936" y="81257"/>
                      <a:pt x="7698" y="80240"/>
                    </a:cubicBezTo>
                    <a:cubicBezTo>
                      <a:pt x="9014" y="79495"/>
                      <a:pt x="9336" y="78378"/>
                      <a:pt x="8716" y="77435"/>
                    </a:cubicBezTo>
                    <a:lnTo>
                      <a:pt x="8716" y="0"/>
                    </a:lnTo>
                    <a:lnTo>
                      <a:pt x="178" y="4939"/>
                    </a:lnTo>
                    <a:lnTo>
                      <a:pt x="178" y="77658"/>
                    </a:lnTo>
                    <a:cubicBezTo>
                      <a:pt x="-268" y="78552"/>
                      <a:pt x="129" y="79545"/>
                      <a:pt x="1320" y="8024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818" name="Graphic 49">
                <a:extLst>
                  <a:ext uri="{FF2B5EF4-FFF2-40B4-BE49-F238E27FC236}">
                    <a16:creationId xmlns:a16="http://schemas.microsoft.com/office/drawing/2014/main" id="{59D158A6-D77B-4B05-A2EC-210A10E4E676}"/>
                  </a:ext>
                </a:extLst>
              </p:cNvPr>
              <p:cNvGrpSpPr/>
              <p:nvPr/>
            </p:nvGrpSpPr>
            <p:grpSpPr>
              <a:xfrm>
                <a:off x="3066079" y="6374459"/>
                <a:ext cx="108483" cy="100456"/>
                <a:chOff x="3066079" y="6374459"/>
                <a:chExt cx="108483" cy="100456"/>
              </a:xfrm>
            </p:grpSpPr>
            <p:grpSp>
              <p:nvGrpSpPr>
                <p:cNvPr id="2563" name="Graphic 49">
                  <a:extLst>
                    <a:ext uri="{FF2B5EF4-FFF2-40B4-BE49-F238E27FC236}">
                      <a16:creationId xmlns:a16="http://schemas.microsoft.com/office/drawing/2014/main" id="{CEDAD5D8-AE6A-468B-82FD-017AA4EE24A8}"/>
                    </a:ext>
                  </a:extLst>
                </p:cNvPr>
                <p:cNvGrpSpPr/>
                <p:nvPr/>
              </p:nvGrpSpPr>
              <p:grpSpPr>
                <a:xfrm>
                  <a:off x="3165628" y="6398163"/>
                  <a:ext cx="6637" cy="5882"/>
                  <a:chOff x="3165628" y="6398163"/>
                  <a:chExt cx="6637" cy="5882"/>
                </a:xfrm>
              </p:grpSpPr>
              <p:sp>
                <p:nvSpPr>
                  <p:cNvPr id="2565" name="Freeform: Shape 2564">
                    <a:extLst>
                      <a:ext uri="{FF2B5EF4-FFF2-40B4-BE49-F238E27FC236}">
                        <a16:creationId xmlns:a16="http://schemas.microsoft.com/office/drawing/2014/main" id="{DB74B420-BDA6-4FE6-B30C-D3877A59400A}"/>
                      </a:ext>
                    </a:extLst>
                  </p:cNvPr>
                  <p:cNvSpPr/>
                  <p:nvPr/>
                </p:nvSpPr>
                <p:spPr>
                  <a:xfrm>
                    <a:off x="3165628" y="6400061"/>
                    <a:ext cx="6637" cy="3983"/>
                  </a:xfrm>
                  <a:custGeom>
                    <a:avLst/>
                    <a:gdLst>
                      <a:gd name="connsiteX0" fmla="*/ 0 w 6637"/>
                      <a:gd name="connsiteY0" fmla="*/ 0 h 3983"/>
                      <a:gd name="connsiteX1" fmla="*/ 6627 w 6637"/>
                      <a:gd name="connsiteY1" fmla="*/ 0 h 3983"/>
                      <a:gd name="connsiteX2" fmla="*/ 6627 w 6637"/>
                      <a:gd name="connsiteY2" fmla="*/ 1886 h 3983"/>
                      <a:gd name="connsiteX3" fmla="*/ 5659 w 6637"/>
                      <a:gd name="connsiteY3" fmla="*/ 3425 h 3983"/>
                      <a:gd name="connsiteX4" fmla="*/ 993 w 6637"/>
                      <a:gd name="connsiteY4" fmla="*/ 3425 h 3983"/>
                      <a:gd name="connsiteX5" fmla="*/ 50 w 6637"/>
                      <a:gd name="connsiteY5" fmla="*/ 1886 h 3983"/>
                      <a:gd name="connsiteX6" fmla="*/ 0 w 6637"/>
                      <a:gd name="connsiteY6" fmla="*/ 0 h 39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637" h="3983">
                        <a:moveTo>
                          <a:pt x="0" y="0"/>
                        </a:moveTo>
                        <a:lnTo>
                          <a:pt x="6627" y="0"/>
                        </a:lnTo>
                        <a:lnTo>
                          <a:pt x="6627" y="1886"/>
                        </a:lnTo>
                        <a:cubicBezTo>
                          <a:pt x="6701" y="2432"/>
                          <a:pt x="6378" y="3003"/>
                          <a:pt x="5659" y="3425"/>
                        </a:cubicBezTo>
                        <a:cubicBezTo>
                          <a:pt x="4368" y="4170"/>
                          <a:pt x="2283" y="4170"/>
                          <a:pt x="993" y="3425"/>
                        </a:cubicBezTo>
                        <a:cubicBezTo>
                          <a:pt x="273" y="3003"/>
                          <a:pt x="-50" y="2432"/>
                          <a:pt x="50" y="1886"/>
                        </a:cubicBezTo>
                        <a:cubicBezTo>
                          <a:pt x="0" y="1886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9FB4DD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66" name="Freeform: Shape 2565">
                    <a:extLst>
                      <a:ext uri="{FF2B5EF4-FFF2-40B4-BE49-F238E27FC236}">
                        <a16:creationId xmlns:a16="http://schemas.microsoft.com/office/drawing/2014/main" id="{93060C4D-C27D-4D83-AE84-1F12AEAFA8A1}"/>
                      </a:ext>
                    </a:extLst>
                  </p:cNvPr>
                  <p:cNvSpPr/>
                  <p:nvPr/>
                </p:nvSpPr>
                <p:spPr>
                  <a:xfrm>
                    <a:off x="3165628" y="6398163"/>
                    <a:ext cx="6601" cy="3822"/>
                  </a:xfrm>
                  <a:custGeom>
                    <a:avLst/>
                    <a:gdLst>
                      <a:gd name="connsiteX0" fmla="*/ 968 w 6601"/>
                      <a:gd name="connsiteY0" fmla="*/ 3264 h 3822"/>
                      <a:gd name="connsiteX1" fmla="*/ 5634 w 6601"/>
                      <a:gd name="connsiteY1" fmla="*/ 3264 h 3822"/>
                      <a:gd name="connsiteX2" fmla="*/ 5634 w 6601"/>
                      <a:gd name="connsiteY2" fmla="*/ 558 h 3822"/>
                      <a:gd name="connsiteX3" fmla="*/ 968 w 6601"/>
                      <a:gd name="connsiteY3" fmla="*/ 558 h 3822"/>
                      <a:gd name="connsiteX4" fmla="*/ 968 w 6601"/>
                      <a:gd name="connsiteY4" fmla="*/ 3264 h 38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601" h="3822">
                        <a:moveTo>
                          <a:pt x="968" y="3264"/>
                        </a:moveTo>
                        <a:cubicBezTo>
                          <a:pt x="2259" y="4008"/>
                          <a:pt x="4343" y="4008"/>
                          <a:pt x="5634" y="3264"/>
                        </a:cubicBezTo>
                        <a:cubicBezTo>
                          <a:pt x="6925" y="2519"/>
                          <a:pt x="6925" y="1303"/>
                          <a:pt x="5634" y="558"/>
                        </a:cubicBezTo>
                        <a:cubicBezTo>
                          <a:pt x="4343" y="-186"/>
                          <a:pt x="2259" y="-186"/>
                          <a:pt x="968" y="558"/>
                        </a:cubicBezTo>
                        <a:cubicBezTo>
                          <a:pt x="-323" y="1303"/>
                          <a:pt x="-323" y="2519"/>
                          <a:pt x="968" y="3264"/>
                        </a:cubicBezTo>
                        <a:close/>
                      </a:path>
                    </a:pathLst>
                  </a:custGeom>
                  <a:solidFill>
                    <a:srgbClr val="ABC8E9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4" name="Freeform: Shape 2563">
                  <a:extLst>
                    <a:ext uri="{FF2B5EF4-FFF2-40B4-BE49-F238E27FC236}">
                      <a16:creationId xmlns:a16="http://schemas.microsoft.com/office/drawing/2014/main" id="{C382022C-F863-4695-BBAD-C9A95C9BBAEB}"/>
                    </a:ext>
                  </a:extLst>
                </p:cNvPr>
                <p:cNvSpPr/>
                <p:nvPr/>
              </p:nvSpPr>
              <p:spPr>
                <a:xfrm>
                  <a:off x="3066079" y="6374459"/>
                  <a:ext cx="108483" cy="100456"/>
                </a:xfrm>
                <a:custGeom>
                  <a:avLst/>
                  <a:gdLst>
                    <a:gd name="connsiteX0" fmla="*/ 0 w 108483"/>
                    <a:gd name="connsiteY0" fmla="*/ 58885 h 100456"/>
                    <a:gd name="connsiteX1" fmla="*/ 41621 w 108483"/>
                    <a:gd name="connsiteY1" fmla="*/ 71765 h 100456"/>
                    <a:gd name="connsiteX2" fmla="*/ 67086 w 108483"/>
                    <a:gd name="connsiteY2" fmla="*/ 91348 h 100456"/>
                    <a:gd name="connsiteX3" fmla="*/ 93989 w 108483"/>
                    <a:gd name="connsiteY3" fmla="*/ 100456 h 100456"/>
                    <a:gd name="connsiteX4" fmla="*/ 99871 w 108483"/>
                    <a:gd name="connsiteY4" fmla="*/ 94177 h 100456"/>
                    <a:gd name="connsiteX5" fmla="*/ 103346 w 108483"/>
                    <a:gd name="connsiteY5" fmla="*/ 90454 h 100456"/>
                    <a:gd name="connsiteX6" fmla="*/ 99251 w 108483"/>
                    <a:gd name="connsiteY6" fmla="*/ 56800 h 100456"/>
                    <a:gd name="connsiteX7" fmla="*/ 97935 w 108483"/>
                    <a:gd name="connsiteY7" fmla="*/ 46078 h 100456"/>
                    <a:gd name="connsiteX8" fmla="*/ 104810 w 108483"/>
                    <a:gd name="connsiteY8" fmla="*/ 20117 h 100456"/>
                    <a:gd name="connsiteX9" fmla="*/ 108484 w 108483"/>
                    <a:gd name="connsiteY9" fmla="*/ 113 h 100456"/>
                    <a:gd name="connsiteX10" fmla="*/ 100268 w 108483"/>
                    <a:gd name="connsiteY10" fmla="*/ 1131 h 100456"/>
                    <a:gd name="connsiteX11" fmla="*/ 0 w 108483"/>
                    <a:gd name="connsiteY11" fmla="*/ 58885 h 1004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8483" h="100456">
                      <a:moveTo>
                        <a:pt x="0" y="58885"/>
                      </a:moveTo>
                      <a:lnTo>
                        <a:pt x="41621" y="71765"/>
                      </a:lnTo>
                      <a:lnTo>
                        <a:pt x="67086" y="91348"/>
                      </a:lnTo>
                      <a:lnTo>
                        <a:pt x="93989" y="100456"/>
                      </a:lnTo>
                      <a:lnTo>
                        <a:pt x="99871" y="94177"/>
                      </a:lnTo>
                      <a:lnTo>
                        <a:pt x="103346" y="90454"/>
                      </a:lnTo>
                      <a:lnTo>
                        <a:pt x="99251" y="56800"/>
                      </a:lnTo>
                      <a:lnTo>
                        <a:pt x="97935" y="46078"/>
                      </a:lnTo>
                      <a:lnTo>
                        <a:pt x="104810" y="20117"/>
                      </a:lnTo>
                      <a:lnTo>
                        <a:pt x="108484" y="113"/>
                      </a:lnTo>
                      <a:cubicBezTo>
                        <a:pt x="104885" y="-185"/>
                        <a:pt x="101832" y="88"/>
                        <a:pt x="100268" y="1131"/>
                      </a:cubicBezTo>
                      <a:cubicBezTo>
                        <a:pt x="100070" y="1131"/>
                        <a:pt x="0" y="58885"/>
                        <a:pt x="0" y="58885"/>
                      </a:cubicBezTo>
                      <a:close/>
                    </a:path>
                  </a:pathLst>
                </a:custGeom>
                <a:solidFill>
                  <a:srgbClr val="41404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819" name="Freeform: Shape 1818">
                <a:extLst>
                  <a:ext uri="{FF2B5EF4-FFF2-40B4-BE49-F238E27FC236}">
                    <a16:creationId xmlns:a16="http://schemas.microsoft.com/office/drawing/2014/main" id="{D69A2270-F035-401D-8CA8-C4676146ACA6}"/>
                  </a:ext>
                </a:extLst>
              </p:cNvPr>
              <p:cNvSpPr/>
              <p:nvPr/>
            </p:nvSpPr>
            <p:spPr>
              <a:xfrm>
                <a:off x="3011680" y="6472600"/>
                <a:ext cx="68794" cy="38109"/>
              </a:xfrm>
              <a:custGeom>
                <a:avLst/>
                <a:gdLst>
                  <a:gd name="connsiteX0" fmla="*/ 68795 w 68794"/>
                  <a:gd name="connsiteY0" fmla="*/ 24082 h 38109"/>
                  <a:gd name="connsiteX1" fmla="*/ 49312 w 68794"/>
                  <a:gd name="connsiteY1" fmla="*/ 36144 h 38109"/>
                  <a:gd name="connsiteX2" fmla="*/ 25436 w 68794"/>
                  <a:gd name="connsiteY2" fmla="*/ 27432 h 38109"/>
                  <a:gd name="connsiteX3" fmla="*/ 2677 w 68794"/>
                  <a:gd name="connsiteY3" fmla="*/ 4227 h 38109"/>
                  <a:gd name="connsiteX4" fmla="*/ 26081 w 68794"/>
                  <a:gd name="connsiteY4" fmla="*/ 3184 h 38109"/>
                  <a:gd name="connsiteX5" fmla="*/ 48542 w 68794"/>
                  <a:gd name="connsiteY5" fmla="*/ 7652 h 38109"/>
                  <a:gd name="connsiteX6" fmla="*/ 68795 w 68794"/>
                  <a:gd name="connsiteY6" fmla="*/ 24082 h 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8794" h="38109">
                    <a:moveTo>
                      <a:pt x="68795" y="24082"/>
                    </a:moveTo>
                    <a:cubicBezTo>
                      <a:pt x="68050" y="34059"/>
                      <a:pt x="63682" y="41927"/>
                      <a:pt x="49312" y="36144"/>
                    </a:cubicBezTo>
                    <a:cubicBezTo>
                      <a:pt x="45490" y="34580"/>
                      <a:pt x="32311" y="29046"/>
                      <a:pt x="25436" y="27432"/>
                    </a:cubicBezTo>
                    <a:cubicBezTo>
                      <a:pt x="5010" y="22618"/>
                      <a:pt x="-5240" y="14824"/>
                      <a:pt x="2677" y="4227"/>
                    </a:cubicBezTo>
                    <a:cubicBezTo>
                      <a:pt x="8236" y="-3244"/>
                      <a:pt x="19678" y="1025"/>
                      <a:pt x="26081" y="3184"/>
                    </a:cubicBezTo>
                    <a:cubicBezTo>
                      <a:pt x="34743" y="6039"/>
                      <a:pt x="39161" y="8967"/>
                      <a:pt x="48542" y="7652"/>
                    </a:cubicBezTo>
                    <a:lnTo>
                      <a:pt x="68795" y="24082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0" name="Freeform: Shape 1819">
                <a:extLst>
                  <a:ext uri="{FF2B5EF4-FFF2-40B4-BE49-F238E27FC236}">
                    <a16:creationId xmlns:a16="http://schemas.microsoft.com/office/drawing/2014/main" id="{456A1A69-E38C-4175-9621-AE8AA73E2F1C}"/>
                  </a:ext>
                </a:extLst>
              </p:cNvPr>
              <p:cNvSpPr/>
              <p:nvPr/>
            </p:nvSpPr>
            <p:spPr>
              <a:xfrm>
                <a:off x="3012451" y="6470224"/>
                <a:ext cx="69371" cy="37525"/>
              </a:xfrm>
              <a:custGeom>
                <a:avLst/>
                <a:gdLst>
                  <a:gd name="connsiteX0" fmla="*/ 67080 w 69371"/>
                  <a:gd name="connsiteY0" fmla="*/ 14619 h 37525"/>
                  <a:gd name="connsiteX1" fmla="*/ 49558 w 69371"/>
                  <a:gd name="connsiteY1" fmla="*/ 36063 h 37525"/>
                  <a:gd name="connsiteX2" fmla="*/ 25683 w 69371"/>
                  <a:gd name="connsiteY2" fmla="*/ 27351 h 37525"/>
                  <a:gd name="connsiteX3" fmla="*/ 2948 w 69371"/>
                  <a:gd name="connsiteY3" fmla="*/ 4096 h 37525"/>
                  <a:gd name="connsiteX4" fmla="*/ 32582 w 69371"/>
                  <a:gd name="connsiteY4" fmla="*/ 2160 h 37525"/>
                  <a:gd name="connsiteX5" fmla="*/ 48739 w 69371"/>
                  <a:gd name="connsiteY5" fmla="*/ 5585 h 37525"/>
                  <a:gd name="connsiteX6" fmla="*/ 67080 w 69371"/>
                  <a:gd name="connsiteY6" fmla="*/ 14619 h 3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371" h="37525">
                    <a:moveTo>
                      <a:pt x="67080" y="14619"/>
                    </a:moveTo>
                    <a:cubicBezTo>
                      <a:pt x="74154" y="29610"/>
                      <a:pt x="63879" y="41845"/>
                      <a:pt x="49558" y="36063"/>
                    </a:cubicBezTo>
                    <a:cubicBezTo>
                      <a:pt x="45662" y="34499"/>
                      <a:pt x="32483" y="28989"/>
                      <a:pt x="25683" y="27351"/>
                    </a:cubicBezTo>
                    <a:cubicBezTo>
                      <a:pt x="5232" y="22561"/>
                      <a:pt x="-5614" y="14272"/>
                      <a:pt x="2948" y="4096"/>
                    </a:cubicBezTo>
                    <a:cubicBezTo>
                      <a:pt x="8160" y="-2134"/>
                      <a:pt x="22903" y="50"/>
                      <a:pt x="32582" y="2160"/>
                    </a:cubicBezTo>
                    <a:cubicBezTo>
                      <a:pt x="48317" y="5684"/>
                      <a:pt x="41989" y="3550"/>
                      <a:pt x="48739" y="5585"/>
                    </a:cubicBezTo>
                    <a:lnTo>
                      <a:pt x="67080" y="14619"/>
                    </a:lnTo>
                    <a:close/>
                  </a:path>
                </a:pathLst>
              </a:custGeom>
              <a:solidFill>
                <a:srgbClr val="000000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1" name="Freeform: Shape 1820">
                <a:extLst>
                  <a:ext uri="{FF2B5EF4-FFF2-40B4-BE49-F238E27FC236}">
                    <a16:creationId xmlns:a16="http://schemas.microsoft.com/office/drawing/2014/main" id="{C9168115-BEB9-4EBB-9667-07034CEBD041}"/>
                  </a:ext>
                </a:extLst>
              </p:cNvPr>
              <p:cNvSpPr/>
              <p:nvPr/>
            </p:nvSpPr>
            <p:spPr>
              <a:xfrm>
                <a:off x="3084055" y="6330506"/>
                <a:ext cx="92617" cy="71232"/>
              </a:xfrm>
              <a:custGeom>
                <a:avLst/>
                <a:gdLst>
                  <a:gd name="connsiteX0" fmla="*/ 10839 w 92617"/>
                  <a:gd name="connsiteY0" fmla="*/ 1130 h 71232"/>
                  <a:gd name="connsiteX1" fmla="*/ 27319 w 92617"/>
                  <a:gd name="connsiteY1" fmla="*/ 66006 h 71232"/>
                  <a:gd name="connsiteX2" fmla="*/ 92618 w 92617"/>
                  <a:gd name="connsiteY2" fmla="*/ 29944 h 71232"/>
                  <a:gd name="connsiteX3" fmla="*/ 10839 w 92617"/>
                  <a:gd name="connsiteY3" fmla="*/ 1130 h 71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617" h="71232">
                    <a:moveTo>
                      <a:pt x="10839" y="1130"/>
                    </a:moveTo>
                    <a:cubicBezTo>
                      <a:pt x="-2340" y="6342"/>
                      <a:pt x="-9984" y="43297"/>
                      <a:pt x="27319" y="66006"/>
                    </a:cubicBezTo>
                    <a:cubicBezTo>
                      <a:pt x="64572" y="88741"/>
                      <a:pt x="92618" y="29944"/>
                      <a:pt x="92618" y="29944"/>
                    </a:cubicBezTo>
                    <a:cubicBezTo>
                      <a:pt x="92618" y="29944"/>
                      <a:pt x="31042" y="-6837"/>
                      <a:pt x="10839" y="1130"/>
                    </a:cubicBezTo>
                    <a:close/>
                  </a:path>
                </a:pathLst>
              </a:custGeom>
              <a:solidFill>
                <a:srgbClr val="0A0F1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2" name="Freeform: Shape 1821">
                <a:extLst>
                  <a:ext uri="{FF2B5EF4-FFF2-40B4-BE49-F238E27FC236}">
                    <a16:creationId xmlns:a16="http://schemas.microsoft.com/office/drawing/2014/main" id="{1577F56B-E2B0-4109-9A78-2628B7DEA845}"/>
                  </a:ext>
                </a:extLst>
              </p:cNvPr>
              <p:cNvSpPr/>
              <p:nvPr/>
            </p:nvSpPr>
            <p:spPr>
              <a:xfrm>
                <a:off x="3034088" y="6347752"/>
                <a:ext cx="61476" cy="150245"/>
              </a:xfrm>
              <a:custGeom>
                <a:avLst/>
                <a:gdLst>
                  <a:gd name="connsiteX0" fmla="*/ 61476 w 61476"/>
                  <a:gd name="connsiteY0" fmla="*/ 11110 h 150245"/>
                  <a:gd name="connsiteX1" fmla="*/ 12062 w 61476"/>
                  <a:gd name="connsiteY1" fmla="*/ 13965 h 150245"/>
                  <a:gd name="connsiteX2" fmla="*/ 0 w 61476"/>
                  <a:gd name="connsiteY2" fmla="*/ 130862 h 150245"/>
                  <a:gd name="connsiteX3" fmla="*/ 39264 w 61476"/>
                  <a:gd name="connsiteY3" fmla="*/ 143321 h 150245"/>
                  <a:gd name="connsiteX4" fmla="*/ 61476 w 61476"/>
                  <a:gd name="connsiteY4" fmla="*/ 11110 h 150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476" h="150245">
                    <a:moveTo>
                      <a:pt x="61476" y="11110"/>
                    </a:moveTo>
                    <a:cubicBezTo>
                      <a:pt x="61476" y="11110"/>
                      <a:pt x="24397" y="-15694"/>
                      <a:pt x="12062" y="13965"/>
                    </a:cubicBezTo>
                    <a:cubicBezTo>
                      <a:pt x="6925" y="26374"/>
                      <a:pt x="1365" y="104231"/>
                      <a:pt x="0" y="130862"/>
                    </a:cubicBezTo>
                    <a:cubicBezTo>
                      <a:pt x="9084" y="159131"/>
                      <a:pt x="37799" y="150047"/>
                      <a:pt x="39264" y="143321"/>
                    </a:cubicBezTo>
                    <a:cubicBezTo>
                      <a:pt x="47156" y="107805"/>
                      <a:pt x="58275" y="34043"/>
                      <a:pt x="61476" y="11110"/>
                    </a:cubicBezTo>
                    <a:close/>
                  </a:path>
                </a:pathLst>
              </a:custGeom>
              <a:solidFill>
                <a:srgbClr val="352234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3" name="Freeform: Shape 1822">
                <a:extLst>
                  <a:ext uri="{FF2B5EF4-FFF2-40B4-BE49-F238E27FC236}">
                    <a16:creationId xmlns:a16="http://schemas.microsoft.com/office/drawing/2014/main" id="{0BD6F672-206C-4B7C-9CC7-70F254296AAD}"/>
                  </a:ext>
                </a:extLst>
              </p:cNvPr>
              <p:cNvSpPr/>
              <p:nvPr/>
            </p:nvSpPr>
            <p:spPr>
              <a:xfrm>
                <a:off x="3052285" y="6349572"/>
                <a:ext cx="95597" cy="73319"/>
              </a:xfrm>
              <a:custGeom>
                <a:avLst/>
                <a:gdLst>
                  <a:gd name="connsiteX0" fmla="*/ 9774 w 95597"/>
                  <a:gd name="connsiteY0" fmla="*/ 727 h 73319"/>
                  <a:gd name="connsiteX1" fmla="*/ 7093 w 95597"/>
                  <a:gd name="connsiteY1" fmla="*/ 38279 h 73319"/>
                  <a:gd name="connsiteX2" fmla="*/ 46034 w 95597"/>
                  <a:gd name="connsiteY2" fmla="*/ 68161 h 73319"/>
                  <a:gd name="connsiteX3" fmla="*/ 95598 w 95597"/>
                  <a:gd name="connsiteY3" fmla="*/ 30882 h 73319"/>
                  <a:gd name="connsiteX4" fmla="*/ 9774 w 95597"/>
                  <a:gd name="connsiteY4" fmla="*/ 727 h 7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597" h="73319">
                    <a:moveTo>
                      <a:pt x="9774" y="727"/>
                    </a:moveTo>
                    <a:cubicBezTo>
                      <a:pt x="-551" y="3880"/>
                      <a:pt x="-4572" y="23710"/>
                      <a:pt x="7093" y="38279"/>
                    </a:cubicBezTo>
                    <a:cubicBezTo>
                      <a:pt x="15730" y="49199"/>
                      <a:pt x="30125" y="58481"/>
                      <a:pt x="46034" y="68161"/>
                    </a:cubicBezTo>
                    <a:cubicBezTo>
                      <a:pt x="83312" y="90944"/>
                      <a:pt x="95598" y="30882"/>
                      <a:pt x="95598" y="30882"/>
                    </a:cubicBezTo>
                    <a:cubicBezTo>
                      <a:pt x="95598" y="30882"/>
                      <a:pt x="30374" y="-5552"/>
                      <a:pt x="9774" y="727"/>
                    </a:cubicBezTo>
                    <a:close/>
                  </a:path>
                </a:pathLst>
              </a:custGeom>
              <a:solidFill>
                <a:srgbClr val="22172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4" name="Freeform: Shape 1823">
                <a:extLst>
                  <a:ext uri="{FF2B5EF4-FFF2-40B4-BE49-F238E27FC236}">
                    <a16:creationId xmlns:a16="http://schemas.microsoft.com/office/drawing/2014/main" id="{DCDF2CFB-B4D9-4EE8-A85F-63267A074D4D}"/>
                  </a:ext>
                </a:extLst>
              </p:cNvPr>
              <p:cNvSpPr/>
              <p:nvPr/>
            </p:nvSpPr>
            <p:spPr>
              <a:xfrm>
                <a:off x="3082460" y="6359261"/>
                <a:ext cx="140157" cy="87714"/>
              </a:xfrm>
              <a:custGeom>
                <a:avLst/>
                <a:gdLst>
                  <a:gd name="connsiteX0" fmla="*/ 0 w 140157"/>
                  <a:gd name="connsiteY0" fmla="*/ 47998 h 87714"/>
                  <a:gd name="connsiteX1" fmla="*/ 63611 w 140157"/>
                  <a:gd name="connsiteY1" fmla="*/ 84408 h 87714"/>
                  <a:gd name="connsiteX2" fmla="*/ 128686 w 140157"/>
                  <a:gd name="connsiteY2" fmla="*/ 396 h 87714"/>
                  <a:gd name="connsiteX3" fmla="*/ 85203 w 140157"/>
                  <a:gd name="connsiteY3" fmla="*/ 4118 h 87714"/>
                  <a:gd name="connsiteX4" fmla="*/ 0 w 140157"/>
                  <a:gd name="connsiteY4" fmla="*/ 47998 h 87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157" h="87714">
                    <a:moveTo>
                      <a:pt x="0" y="47998"/>
                    </a:moveTo>
                    <a:cubicBezTo>
                      <a:pt x="0" y="47998"/>
                      <a:pt x="30329" y="71378"/>
                      <a:pt x="63611" y="84408"/>
                    </a:cubicBezTo>
                    <a:cubicBezTo>
                      <a:pt x="103892" y="100217"/>
                      <a:pt x="165964" y="57231"/>
                      <a:pt x="128686" y="396"/>
                    </a:cubicBezTo>
                    <a:cubicBezTo>
                      <a:pt x="83789" y="-1516"/>
                      <a:pt x="85203" y="4118"/>
                      <a:pt x="85203" y="4118"/>
                    </a:cubicBezTo>
                    <a:lnTo>
                      <a:pt x="0" y="47998"/>
                    </a:lnTo>
                    <a:close/>
                  </a:path>
                </a:pathLst>
              </a:custGeom>
              <a:solidFill>
                <a:srgbClr val="22172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825" name="Graphic 49">
                <a:extLst>
                  <a:ext uri="{FF2B5EF4-FFF2-40B4-BE49-F238E27FC236}">
                    <a16:creationId xmlns:a16="http://schemas.microsoft.com/office/drawing/2014/main" id="{B30C5D61-7318-4928-AC64-889F6E3D873C}"/>
                  </a:ext>
                </a:extLst>
              </p:cNvPr>
              <p:cNvGrpSpPr/>
              <p:nvPr/>
            </p:nvGrpSpPr>
            <p:grpSpPr>
              <a:xfrm>
                <a:off x="2833476" y="6083471"/>
                <a:ext cx="62295" cy="75399"/>
                <a:chOff x="2833476" y="6083471"/>
                <a:chExt cx="62295" cy="75399"/>
              </a:xfrm>
            </p:grpSpPr>
            <p:grpSp>
              <p:nvGrpSpPr>
                <p:cNvPr id="2558" name="Graphic 49">
                  <a:extLst>
                    <a:ext uri="{FF2B5EF4-FFF2-40B4-BE49-F238E27FC236}">
                      <a16:creationId xmlns:a16="http://schemas.microsoft.com/office/drawing/2014/main" id="{3DF795C7-C74C-4BEE-B8A8-C0325C2C2947}"/>
                    </a:ext>
                  </a:extLst>
                </p:cNvPr>
                <p:cNvGrpSpPr/>
                <p:nvPr/>
              </p:nvGrpSpPr>
              <p:grpSpPr>
                <a:xfrm>
                  <a:off x="2835586" y="6083471"/>
                  <a:ext cx="60185" cy="74407"/>
                  <a:chOff x="2835586" y="6083471"/>
                  <a:chExt cx="60185" cy="74407"/>
                </a:xfrm>
              </p:grpSpPr>
              <p:sp>
                <p:nvSpPr>
                  <p:cNvPr id="2560" name="Freeform: Shape 2559">
                    <a:extLst>
                      <a:ext uri="{FF2B5EF4-FFF2-40B4-BE49-F238E27FC236}">
                        <a16:creationId xmlns:a16="http://schemas.microsoft.com/office/drawing/2014/main" id="{9CB53258-005F-468C-90E6-805ACCB4A98B}"/>
                      </a:ext>
                    </a:extLst>
                  </p:cNvPr>
                  <p:cNvSpPr/>
                  <p:nvPr/>
                </p:nvSpPr>
                <p:spPr>
                  <a:xfrm>
                    <a:off x="2839482" y="6083471"/>
                    <a:ext cx="56289" cy="46709"/>
                  </a:xfrm>
                  <a:custGeom>
                    <a:avLst/>
                    <a:gdLst>
                      <a:gd name="connsiteX0" fmla="*/ 5262 w 56289"/>
                      <a:gd name="connsiteY0" fmla="*/ 3152 h 46709"/>
                      <a:gd name="connsiteX1" fmla="*/ 10548 w 56289"/>
                      <a:gd name="connsiteY1" fmla="*/ 4790 h 46709"/>
                      <a:gd name="connsiteX2" fmla="*/ 40306 w 56289"/>
                      <a:gd name="connsiteY2" fmla="*/ 21965 h 46709"/>
                      <a:gd name="connsiteX3" fmla="*/ 53137 w 56289"/>
                      <a:gd name="connsiteY3" fmla="*/ 44203 h 46709"/>
                      <a:gd name="connsiteX4" fmla="*/ 53137 w 56289"/>
                      <a:gd name="connsiteY4" fmla="*/ 46709 h 46709"/>
                      <a:gd name="connsiteX5" fmla="*/ 56289 w 56289"/>
                      <a:gd name="connsiteY5" fmla="*/ 44724 h 46709"/>
                      <a:gd name="connsiteX6" fmla="*/ 56289 w 56289"/>
                      <a:gd name="connsiteY6" fmla="*/ 44203 h 46709"/>
                      <a:gd name="connsiteX7" fmla="*/ 41870 w 56289"/>
                      <a:gd name="connsiteY7" fmla="*/ 19259 h 46709"/>
                      <a:gd name="connsiteX8" fmla="*/ 12112 w 56289"/>
                      <a:gd name="connsiteY8" fmla="*/ 2060 h 46709"/>
                      <a:gd name="connsiteX9" fmla="*/ 5237 w 56289"/>
                      <a:gd name="connsiteY9" fmla="*/ 0 h 46709"/>
                      <a:gd name="connsiteX10" fmla="*/ 0 w 56289"/>
                      <a:gd name="connsiteY10" fmla="*/ 1688 h 46709"/>
                      <a:gd name="connsiteX11" fmla="*/ 3326 w 56289"/>
                      <a:gd name="connsiteY11" fmla="*/ 3499 h 46709"/>
                      <a:gd name="connsiteX12" fmla="*/ 5262 w 56289"/>
                      <a:gd name="connsiteY12" fmla="*/ 3152 h 467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6289" h="46709">
                        <a:moveTo>
                          <a:pt x="5262" y="3152"/>
                        </a:moveTo>
                        <a:cubicBezTo>
                          <a:pt x="6850" y="3152"/>
                          <a:pt x="8711" y="3723"/>
                          <a:pt x="10548" y="4790"/>
                        </a:cubicBezTo>
                        <a:lnTo>
                          <a:pt x="40306" y="21965"/>
                        </a:lnTo>
                        <a:cubicBezTo>
                          <a:pt x="47379" y="26085"/>
                          <a:pt x="53137" y="36037"/>
                          <a:pt x="53137" y="44203"/>
                        </a:cubicBezTo>
                        <a:lnTo>
                          <a:pt x="53137" y="46709"/>
                        </a:lnTo>
                        <a:lnTo>
                          <a:pt x="56289" y="44724"/>
                        </a:lnTo>
                        <a:lnTo>
                          <a:pt x="56289" y="44203"/>
                        </a:lnTo>
                        <a:cubicBezTo>
                          <a:pt x="56289" y="35019"/>
                          <a:pt x="49812" y="23826"/>
                          <a:pt x="41870" y="19259"/>
                        </a:cubicBezTo>
                        <a:lnTo>
                          <a:pt x="12112" y="2060"/>
                        </a:lnTo>
                        <a:cubicBezTo>
                          <a:pt x="9729" y="695"/>
                          <a:pt x="7421" y="0"/>
                          <a:pt x="5237" y="0"/>
                        </a:cubicBezTo>
                        <a:cubicBezTo>
                          <a:pt x="3202" y="0"/>
                          <a:pt x="1440" y="571"/>
                          <a:pt x="0" y="1688"/>
                        </a:cubicBezTo>
                        <a:lnTo>
                          <a:pt x="3326" y="3499"/>
                        </a:lnTo>
                        <a:cubicBezTo>
                          <a:pt x="3897" y="3276"/>
                          <a:pt x="4542" y="3152"/>
                          <a:pt x="5262" y="3152"/>
                        </a:cubicBezTo>
                        <a:close/>
                      </a:path>
                    </a:pathLst>
                  </a:custGeom>
                  <a:solidFill>
                    <a:srgbClr val="F8F8F9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" name="Freeform: Shape 2560">
                    <a:extLst>
                      <a:ext uri="{FF2B5EF4-FFF2-40B4-BE49-F238E27FC236}">
                        <a16:creationId xmlns:a16="http://schemas.microsoft.com/office/drawing/2014/main" id="{573C97CD-3559-4397-A0E0-35FBDFD7BF2F}"/>
                      </a:ext>
                    </a:extLst>
                  </p:cNvPr>
                  <p:cNvSpPr/>
                  <p:nvPr/>
                </p:nvSpPr>
                <p:spPr>
                  <a:xfrm>
                    <a:off x="2835586" y="6085159"/>
                    <a:ext cx="52913" cy="72719"/>
                  </a:xfrm>
                  <a:custGeom>
                    <a:avLst/>
                    <a:gdLst>
                      <a:gd name="connsiteX0" fmla="*/ 51077 w 52913"/>
                      <a:gd name="connsiteY0" fmla="*/ 69543 h 72719"/>
                      <a:gd name="connsiteX1" fmla="*/ 45766 w 52913"/>
                      <a:gd name="connsiteY1" fmla="*/ 67905 h 72719"/>
                      <a:gd name="connsiteX2" fmla="*/ 3177 w 52913"/>
                      <a:gd name="connsiteY2" fmla="*/ 43309 h 72719"/>
                      <a:gd name="connsiteX3" fmla="*/ 3177 w 52913"/>
                      <a:gd name="connsiteY3" fmla="*/ 9605 h 72719"/>
                      <a:gd name="connsiteX4" fmla="*/ 7222 w 52913"/>
                      <a:gd name="connsiteY4" fmla="*/ 1812 h 72719"/>
                      <a:gd name="connsiteX5" fmla="*/ 3897 w 52913"/>
                      <a:gd name="connsiteY5" fmla="*/ 0 h 72719"/>
                      <a:gd name="connsiteX6" fmla="*/ 0 w 52913"/>
                      <a:gd name="connsiteY6" fmla="*/ 9605 h 72719"/>
                      <a:gd name="connsiteX7" fmla="*/ 0 w 52913"/>
                      <a:gd name="connsiteY7" fmla="*/ 45146 h 72719"/>
                      <a:gd name="connsiteX8" fmla="*/ 44178 w 52913"/>
                      <a:gd name="connsiteY8" fmla="*/ 70660 h 72719"/>
                      <a:gd name="connsiteX9" fmla="*/ 51053 w 52913"/>
                      <a:gd name="connsiteY9" fmla="*/ 72719 h 72719"/>
                      <a:gd name="connsiteX10" fmla="*/ 52914 w 52913"/>
                      <a:gd name="connsiteY10" fmla="*/ 72546 h 72719"/>
                      <a:gd name="connsiteX11" fmla="*/ 51350 w 52913"/>
                      <a:gd name="connsiteY11" fmla="*/ 69567 h 72719"/>
                      <a:gd name="connsiteX12" fmla="*/ 51077 w 52913"/>
                      <a:gd name="connsiteY12" fmla="*/ 69543 h 727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2913" h="72719">
                        <a:moveTo>
                          <a:pt x="51077" y="69543"/>
                        </a:moveTo>
                        <a:cubicBezTo>
                          <a:pt x="49489" y="69543"/>
                          <a:pt x="47652" y="68972"/>
                          <a:pt x="45766" y="67905"/>
                        </a:cubicBezTo>
                        <a:lnTo>
                          <a:pt x="3177" y="43309"/>
                        </a:lnTo>
                        <a:lnTo>
                          <a:pt x="3177" y="9605"/>
                        </a:lnTo>
                        <a:cubicBezTo>
                          <a:pt x="3177" y="5460"/>
                          <a:pt x="4666" y="2705"/>
                          <a:pt x="7222" y="1812"/>
                        </a:cubicBezTo>
                        <a:lnTo>
                          <a:pt x="3897" y="0"/>
                        </a:lnTo>
                        <a:cubicBezTo>
                          <a:pt x="1464" y="1911"/>
                          <a:pt x="0" y="5262"/>
                          <a:pt x="0" y="9605"/>
                        </a:cubicBezTo>
                        <a:lnTo>
                          <a:pt x="0" y="45146"/>
                        </a:lnTo>
                        <a:lnTo>
                          <a:pt x="44178" y="70660"/>
                        </a:lnTo>
                        <a:cubicBezTo>
                          <a:pt x="46560" y="72025"/>
                          <a:pt x="48868" y="72719"/>
                          <a:pt x="51053" y="72719"/>
                        </a:cubicBezTo>
                        <a:cubicBezTo>
                          <a:pt x="51698" y="72719"/>
                          <a:pt x="52318" y="72670"/>
                          <a:pt x="52914" y="72546"/>
                        </a:cubicBezTo>
                        <a:lnTo>
                          <a:pt x="51350" y="69567"/>
                        </a:lnTo>
                        <a:cubicBezTo>
                          <a:pt x="51276" y="69518"/>
                          <a:pt x="51177" y="69543"/>
                          <a:pt x="51077" y="69543"/>
                        </a:cubicBezTo>
                        <a:close/>
                      </a:path>
                    </a:pathLst>
                  </a:custGeom>
                  <a:solidFill>
                    <a:srgbClr val="BDBACD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62" name="Freeform: Shape 2561">
                    <a:extLst>
                      <a:ext uri="{FF2B5EF4-FFF2-40B4-BE49-F238E27FC236}">
                        <a16:creationId xmlns:a16="http://schemas.microsoft.com/office/drawing/2014/main" id="{E6006455-328F-4B32-8C74-9DDDBF026A7F}"/>
                      </a:ext>
                    </a:extLst>
                  </p:cNvPr>
                  <p:cNvSpPr/>
                  <p:nvPr/>
                </p:nvSpPr>
                <p:spPr>
                  <a:xfrm>
                    <a:off x="2886936" y="6128170"/>
                    <a:ext cx="8835" cy="29484"/>
                  </a:xfrm>
                  <a:custGeom>
                    <a:avLst/>
                    <a:gdLst>
                      <a:gd name="connsiteX0" fmla="*/ 5684 w 8835"/>
                      <a:gd name="connsiteY0" fmla="*/ 2010 h 29484"/>
                      <a:gd name="connsiteX1" fmla="*/ 5684 w 8835"/>
                      <a:gd name="connsiteY1" fmla="*/ 18391 h 29484"/>
                      <a:gd name="connsiteX2" fmla="*/ 0 w 8835"/>
                      <a:gd name="connsiteY2" fmla="*/ 26507 h 29484"/>
                      <a:gd name="connsiteX3" fmla="*/ 1564 w 8835"/>
                      <a:gd name="connsiteY3" fmla="*/ 29485 h 29484"/>
                      <a:gd name="connsiteX4" fmla="*/ 8836 w 8835"/>
                      <a:gd name="connsiteY4" fmla="*/ 18366 h 29484"/>
                      <a:gd name="connsiteX5" fmla="*/ 8836 w 8835"/>
                      <a:gd name="connsiteY5" fmla="*/ 0 h 29484"/>
                      <a:gd name="connsiteX6" fmla="*/ 5684 w 8835"/>
                      <a:gd name="connsiteY6" fmla="*/ 2010 h 294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835" h="29484">
                        <a:moveTo>
                          <a:pt x="5684" y="2010"/>
                        </a:moveTo>
                        <a:lnTo>
                          <a:pt x="5684" y="18391"/>
                        </a:lnTo>
                        <a:cubicBezTo>
                          <a:pt x="5684" y="23355"/>
                          <a:pt x="3574" y="26333"/>
                          <a:pt x="0" y="26507"/>
                        </a:cubicBezTo>
                        <a:lnTo>
                          <a:pt x="1564" y="29485"/>
                        </a:lnTo>
                        <a:cubicBezTo>
                          <a:pt x="6031" y="28591"/>
                          <a:pt x="8836" y="24447"/>
                          <a:pt x="8836" y="18366"/>
                        </a:cubicBezTo>
                        <a:lnTo>
                          <a:pt x="8836" y="0"/>
                        </a:lnTo>
                        <a:lnTo>
                          <a:pt x="5684" y="2010"/>
                        </a:lnTo>
                        <a:close/>
                      </a:path>
                    </a:pathLst>
                  </a:custGeom>
                  <a:solidFill>
                    <a:srgbClr val="C7CAD8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59" name="Freeform: Shape 2558">
                  <a:extLst>
                    <a:ext uri="{FF2B5EF4-FFF2-40B4-BE49-F238E27FC236}">
                      <a16:creationId xmlns:a16="http://schemas.microsoft.com/office/drawing/2014/main" id="{1B4ECC2B-1A51-4BFA-9659-59E7076F0774}"/>
                    </a:ext>
                  </a:extLst>
                </p:cNvPr>
                <p:cNvSpPr/>
                <p:nvPr/>
              </p:nvSpPr>
              <p:spPr>
                <a:xfrm>
                  <a:off x="2833476" y="6084464"/>
                  <a:ext cx="60161" cy="74407"/>
                </a:xfrm>
                <a:custGeom>
                  <a:avLst/>
                  <a:gdLst>
                    <a:gd name="connsiteX0" fmla="*/ 51052 w 60161"/>
                    <a:gd name="connsiteY0" fmla="*/ 74407 h 74407"/>
                    <a:gd name="connsiteX1" fmla="*/ 44178 w 60161"/>
                    <a:gd name="connsiteY1" fmla="*/ 72322 h 74407"/>
                    <a:gd name="connsiteX2" fmla="*/ 0 w 60161"/>
                    <a:gd name="connsiteY2" fmla="*/ 46833 h 74407"/>
                    <a:gd name="connsiteX3" fmla="*/ 0 w 60161"/>
                    <a:gd name="connsiteY3" fmla="*/ 11317 h 74407"/>
                    <a:gd name="connsiteX4" fmla="*/ 9133 w 60161"/>
                    <a:gd name="connsiteY4" fmla="*/ 0 h 74407"/>
                    <a:gd name="connsiteX5" fmla="*/ 16008 w 60161"/>
                    <a:gd name="connsiteY5" fmla="*/ 2085 h 74407"/>
                    <a:gd name="connsiteX6" fmla="*/ 45766 w 60161"/>
                    <a:gd name="connsiteY6" fmla="*/ 19259 h 74407"/>
                    <a:gd name="connsiteX7" fmla="*/ 60161 w 60161"/>
                    <a:gd name="connsiteY7" fmla="*/ 44203 h 74407"/>
                    <a:gd name="connsiteX8" fmla="*/ 60161 w 60161"/>
                    <a:gd name="connsiteY8" fmla="*/ 63090 h 74407"/>
                    <a:gd name="connsiteX9" fmla="*/ 51052 w 60161"/>
                    <a:gd name="connsiteY9" fmla="*/ 74407 h 74407"/>
                    <a:gd name="connsiteX10" fmla="*/ 3177 w 60161"/>
                    <a:gd name="connsiteY10" fmla="*/ 45022 h 74407"/>
                    <a:gd name="connsiteX11" fmla="*/ 45766 w 60161"/>
                    <a:gd name="connsiteY11" fmla="*/ 69617 h 74407"/>
                    <a:gd name="connsiteX12" fmla="*/ 51052 w 60161"/>
                    <a:gd name="connsiteY12" fmla="*/ 71280 h 74407"/>
                    <a:gd name="connsiteX13" fmla="*/ 57009 w 60161"/>
                    <a:gd name="connsiteY13" fmla="*/ 63115 h 74407"/>
                    <a:gd name="connsiteX14" fmla="*/ 57009 w 60161"/>
                    <a:gd name="connsiteY14" fmla="*/ 44227 h 74407"/>
                    <a:gd name="connsiteX15" fmla="*/ 44178 w 60161"/>
                    <a:gd name="connsiteY15" fmla="*/ 21990 h 74407"/>
                    <a:gd name="connsiteX16" fmla="*/ 14420 w 60161"/>
                    <a:gd name="connsiteY16" fmla="*/ 4815 h 74407"/>
                    <a:gd name="connsiteX17" fmla="*/ 9133 w 60161"/>
                    <a:gd name="connsiteY17" fmla="*/ 3152 h 74407"/>
                    <a:gd name="connsiteX18" fmla="*/ 3177 w 60161"/>
                    <a:gd name="connsiteY18" fmla="*/ 11317 h 74407"/>
                    <a:gd name="connsiteX19" fmla="*/ 3177 w 60161"/>
                    <a:gd name="connsiteY19" fmla="*/ 45022 h 744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0161" h="74407">
                      <a:moveTo>
                        <a:pt x="51052" y="74407"/>
                      </a:moveTo>
                      <a:cubicBezTo>
                        <a:pt x="48868" y="74407"/>
                        <a:pt x="46585" y="73712"/>
                        <a:pt x="44178" y="72322"/>
                      </a:cubicBezTo>
                      <a:lnTo>
                        <a:pt x="0" y="46833"/>
                      </a:lnTo>
                      <a:lnTo>
                        <a:pt x="0" y="11317"/>
                      </a:lnTo>
                      <a:cubicBezTo>
                        <a:pt x="0" y="4443"/>
                        <a:pt x="3599" y="0"/>
                        <a:pt x="9133" y="0"/>
                      </a:cubicBezTo>
                      <a:cubicBezTo>
                        <a:pt x="11317" y="0"/>
                        <a:pt x="13601" y="720"/>
                        <a:pt x="16008" y="2085"/>
                      </a:cubicBezTo>
                      <a:lnTo>
                        <a:pt x="45766" y="19259"/>
                      </a:lnTo>
                      <a:cubicBezTo>
                        <a:pt x="53708" y="23826"/>
                        <a:pt x="60161" y="35044"/>
                        <a:pt x="60161" y="44203"/>
                      </a:cubicBezTo>
                      <a:lnTo>
                        <a:pt x="60161" y="63090"/>
                      </a:lnTo>
                      <a:cubicBezTo>
                        <a:pt x="60161" y="69989"/>
                        <a:pt x="56587" y="74407"/>
                        <a:pt x="51052" y="74407"/>
                      </a:cubicBezTo>
                      <a:close/>
                      <a:moveTo>
                        <a:pt x="3177" y="45022"/>
                      </a:moveTo>
                      <a:lnTo>
                        <a:pt x="45766" y="69617"/>
                      </a:lnTo>
                      <a:cubicBezTo>
                        <a:pt x="47628" y="70684"/>
                        <a:pt x="49464" y="71280"/>
                        <a:pt x="51052" y="71280"/>
                      </a:cubicBezTo>
                      <a:cubicBezTo>
                        <a:pt x="54800" y="71280"/>
                        <a:pt x="57009" y="68227"/>
                        <a:pt x="57009" y="63115"/>
                      </a:cubicBezTo>
                      <a:lnTo>
                        <a:pt x="57009" y="44227"/>
                      </a:lnTo>
                      <a:cubicBezTo>
                        <a:pt x="57009" y="36037"/>
                        <a:pt x="51251" y="26085"/>
                        <a:pt x="44178" y="21990"/>
                      </a:cubicBezTo>
                      <a:lnTo>
                        <a:pt x="14420" y="4815"/>
                      </a:lnTo>
                      <a:cubicBezTo>
                        <a:pt x="12558" y="3748"/>
                        <a:pt x="10722" y="3152"/>
                        <a:pt x="9133" y="3152"/>
                      </a:cubicBezTo>
                      <a:cubicBezTo>
                        <a:pt x="5386" y="3152"/>
                        <a:pt x="3177" y="6205"/>
                        <a:pt x="3177" y="11317"/>
                      </a:cubicBezTo>
                      <a:lnTo>
                        <a:pt x="3177" y="45022"/>
                      </a:lnTo>
                      <a:close/>
                    </a:path>
                  </a:pathLst>
                </a:custGeom>
                <a:solidFill>
                  <a:srgbClr val="D8DAE6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826" name="Freeform: Shape 1825">
                <a:extLst>
                  <a:ext uri="{FF2B5EF4-FFF2-40B4-BE49-F238E27FC236}">
                    <a16:creationId xmlns:a16="http://schemas.microsoft.com/office/drawing/2014/main" id="{6907069D-D3A4-4DE6-8A9A-08192683ED5C}"/>
                  </a:ext>
                </a:extLst>
              </p:cNvPr>
              <p:cNvSpPr/>
              <p:nvPr/>
            </p:nvSpPr>
            <p:spPr>
              <a:xfrm>
                <a:off x="2742178" y="6231888"/>
                <a:ext cx="138372" cy="86345"/>
              </a:xfrm>
              <a:custGeom>
                <a:avLst/>
                <a:gdLst>
                  <a:gd name="connsiteX0" fmla="*/ 138231 w 138372"/>
                  <a:gd name="connsiteY0" fmla="*/ 43681 h 86345"/>
                  <a:gd name="connsiteX1" fmla="*/ 133093 w 138372"/>
                  <a:gd name="connsiteY1" fmla="*/ 40703 h 86345"/>
                  <a:gd name="connsiteX2" fmla="*/ 130710 w 138372"/>
                  <a:gd name="connsiteY2" fmla="*/ 40877 h 86345"/>
                  <a:gd name="connsiteX3" fmla="*/ 130686 w 138372"/>
                  <a:gd name="connsiteY3" fmla="*/ 40877 h 86345"/>
                  <a:gd name="connsiteX4" fmla="*/ 130561 w 138372"/>
                  <a:gd name="connsiteY4" fmla="*/ 40926 h 86345"/>
                  <a:gd name="connsiteX5" fmla="*/ 130512 w 138372"/>
                  <a:gd name="connsiteY5" fmla="*/ 40951 h 86345"/>
                  <a:gd name="connsiteX6" fmla="*/ 126342 w 138372"/>
                  <a:gd name="connsiteY6" fmla="*/ 43359 h 86345"/>
                  <a:gd name="connsiteX7" fmla="*/ 71046 w 138372"/>
                  <a:gd name="connsiteY7" fmla="*/ 37452 h 86345"/>
                  <a:gd name="connsiteX8" fmla="*/ 95070 w 138372"/>
                  <a:gd name="connsiteY8" fmla="*/ 8364 h 86345"/>
                  <a:gd name="connsiteX9" fmla="*/ 97552 w 138372"/>
                  <a:gd name="connsiteY9" fmla="*/ 8587 h 86345"/>
                  <a:gd name="connsiteX10" fmla="*/ 102715 w 138372"/>
                  <a:gd name="connsiteY10" fmla="*/ 5609 h 86345"/>
                  <a:gd name="connsiteX11" fmla="*/ 102318 w 138372"/>
                  <a:gd name="connsiteY11" fmla="*/ 4170 h 86345"/>
                  <a:gd name="connsiteX12" fmla="*/ 102318 w 138372"/>
                  <a:gd name="connsiteY12" fmla="*/ 4170 h 86345"/>
                  <a:gd name="connsiteX13" fmla="*/ 102318 w 138372"/>
                  <a:gd name="connsiteY13" fmla="*/ 4145 h 86345"/>
                  <a:gd name="connsiteX14" fmla="*/ 102268 w 138372"/>
                  <a:gd name="connsiteY14" fmla="*/ 4120 h 86345"/>
                  <a:gd name="connsiteX15" fmla="*/ 99786 w 138372"/>
                  <a:gd name="connsiteY15" fmla="*/ 2680 h 86345"/>
                  <a:gd name="connsiteX16" fmla="*/ 101300 w 138372"/>
                  <a:gd name="connsiteY16" fmla="*/ 844 h 86345"/>
                  <a:gd name="connsiteX17" fmla="*/ 99935 w 138372"/>
                  <a:gd name="connsiteY17" fmla="*/ 0 h 86345"/>
                  <a:gd name="connsiteX18" fmla="*/ 98272 w 138372"/>
                  <a:gd name="connsiteY18" fmla="*/ 1787 h 86345"/>
                  <a:gd name="connsiteX19" fmla="*/ 97999 w 138372"/>
                  <a:gd name="connsiteY19" fmla="*/ 1638 h 86345"/>
                  <a:gd name="connsiteX20" fmla="*/ 97974 w 138372"/>
                  <a:gd name="connsiteY20" fmla="*/ 1613 h 86345"/>
                  <a:gd name="connsiteX21" fmla="*/ 97825 w 138372"/>
                  <a:gd name="connsiteY21" fmla="*/ 1539 h 86345"/>
                  <a:gd name="connsiteX22" fmla="*/ 97776 w 138372"/>
                  <a:gd name="connsiteY22" fmla="*/ 1539 h 86345"/>
                  <a:gd name="connsiteX23" fmla="*/ 95418 w 138372"/>
                  <a:gd name="connsiteY23" fmla="*/ 1390 h 86345"/>
                  <a:gd name="connsiteX24" fmla="*/ 90305 w 138372"/>
                  <a:gd name="connsiteY24" fmla="*/ 4343 h 86345"/>
                  <a:gd name="connsiteX25" fmla="*/ 90578 w 138372"/>
                  <a:gd name="connsiteY25" fmla="*/ 5708 h 86345"/>
                  <a:gd name="connsiteX26" fmla="*/ 90553 w 138372"/>
                  <a:gd name="connsiteY26" fmla="*/ 5733 h 86345"/>
                  <a:gd name="connsiteX27" fmla="*/ 90702 w 138372"/>
                  <a:gd name="connsiteY27" fmla="*/ 5808 h 86345"/>
                  <a:gd name="connsiteX28" fmla="*/ 90702 w 138372"/>
                  <a:gd name="connsiteY28" fmla="*/ 5808 h 86345"/>
                  <a:gd name="connsiteX29" fmla="*/ 93135 w 138372"/>
                  <a:gd name="connsiteY29" fmla="*/ 7222 h 86345"/>
                  <a:gd name="connsiteX30" fmla="*/ 66082 w 138372"/>
                  <a:gd name="connsiteY30" fmla="*/ 35963 h 86345"/>
                  <a:gd name="connsiteX31" fmla="*/ 27265 w 138372"/>
                  <a:gd name="connsiteY31" fmla="*/ 14693 h 86345"/>
                  <a:gd name="connsiteX32" fmla="*/ 29300 w 138372"/>
                  <a:gd name="connsiteY32" fmla="*/ 13502 h 86345"/>
                  <a:gd name="connsiteX33" fmla="*/ 29300 w 138372"/>
                  <a:gd name="connsiteY33" fmla="*/ 13502 h 86345"/>
                  <a:gd name="connsiteX34" fmla="*/ 29474 w 138372"/>
                  <a:gd name="connsiteY34" fmla="*/ 13427 h 86345"/>
                  <a:gd name="connsiteX35" fmla="*/ 29449 w 138372"/>
                  <a:gd name="connsiteY35" fmla="*/ 13402 h 86345"/>
                  <a:gd name="connsiteX36" fmla="*/ 29747 w 138372"/>
                  <a:gd name="connsiteY36" fmla="*/ 12037 h 86345"/>
                  <a:gd name="connsiteX37" fmla="*/ 24609 w 138372"/>
                  <a:gd name="connsiteY37" fmla="*/ 9084 h 86345"/>
                  <a:gd name="connsiteX38" fmla="*/ 22227 w 138372"/>
                  <a:gd name="connsiteY38" fmla="*/ 9257 h 86345"/>
                  <a:gd name="connsiteX39" fmla="*/ 22202 w 138372"/>
                  <a:gd name="connsiteY39" fmla="*/ 9233 h 86345"/>
                  <a:gd name="connsiteX40" fmla="*/ 22078 w 138372"/>
                  <a:gd name="connsiteY40" fmla="*/ 9307 h 86345"/>
                  <a:gd name="connsiteX41" fmla="*/ 22028 w 138372"/>
                  <a:gd name="connsiteY41" fmla="*/ 9332 h 86345"/>
                  <a:gd name="connsiteX42" fmla="*/ 19819 w 138372"/>
                  <a:gd name="connsiteY42" fmla="*/ 10623 h 86345"/>
                  <a:gd name="connsiteX43" fmla="*/ 18355 w 138372"/>
                  <a:gd name="connsiteY43" fmla="*/ 9804 h 86345"/>
                  <a:gd name="connsiteX44" fmla="*/ 17089 w 138372"/>
                  <a:gd name="connsiteY44" fmla="*/ 10821 h 86345"/>
                  <a:gd name="connsiteX45" fmla="*/ 18256 w 138372"/>
                  <a:gd name="connsiteY45" fmla="*/ 11516 h 86345"/>
                  <a:gd name="connsiteX46" fmla="*/ 17759 w 138372"/>
                  <a:gd name="connsiteY46" fmla="*/ 11814 h 86345"/>
                  <a:gd name="connsiteX47" fmla="*/ 17710 w 138372"/>
                  <a:gd name="connsiteY47" fmla="*/ 11839 h 86345"/>
                  <a:gd name="connsiteX48" fmla="*/ 17685 w 138372"/>
                  <a:gd name="connsiteY48" fmla="*/ 11839 h 86345"/>
                  <a:gd name="connsiteX49" fmla="*/ 17685 w 138372"/>
                  <a:gd name="connsiteY49" fmla="*/ 11839 h 86345"/>
                  <a:gd name="connsiteX50" fmla="*/ 17313 w 138372"/>
                  <a:gd name="connsiteY50" fmla="*/ 13278 h 86345"/>
                  <a:gd name="connsiteX51" fmla="*/ 22450 w 138372"/>
                  <a:gd name="connsiteY51" fmla="*/ 16256 h 86345"/>
                  <a:gd name="connsiteX52" fmla="*/ 24957 w 138372"/>
                  <a:gd name="connsiteY52" fmla="*/ 16033 h 86345"/>
                  <a:gd name="connsiteX53" fmla="*/ 24982 w 138372"/>
                  <a:gd name="connsiteY53" fmla="*/ 16033 h 86345"/>
                  <a:gd name="connsiteX54" fmla="*/ 25031 w 138372"/>
                  <a:gd name="connsiteY54" fmla="*/ 16008 h 86345"/>
                  <a:gd name="connsiteX55" fmla="*/ 25031 w 138372"/>
                  <a:gd name="connsiteY55" fmla="*/ 16008 h 86345"/>
                  <a:gd name="connsiteX56" fmla="*/ 25354 w 138372"/>
                  <a:gd name="connsiteY56" fmla="*/ 15810 h 86345"/>
                  <a:gd name="connsiteX57" fmla="*/ 62210 w 138372"/>
                  <a:gd name="connsiteY57" fmla="*/ 38221 h 86345"/>
                  <a:gd name="connsiteX58" fmla="*/ 10289 w 138372"/>
                  <a:gd name="connsiteY58" fmla="*/ 54527 h 86345"/>
                  <a:gd name="connsiteX59" fmla="*/ 7882 w 138372"/>
                  <a:gd name="connsiteY59" fmla="*/ 53113 h 86345"/>
                  <a:gd name="connsiteX60" fmla="*/ 7857 w 138372"/>
                  <a:gd name="connsiteY60" fmla="*/ 53113 h 86345"/>
                  <a:gd name="connsiteX61" fmla="*/ 7708 w 138372"/>
                  <a:gd name="connsiteY61" fmla="*/ 53038 h 86345"/>
                  <a:gd name="connsiteX62" fmla="*/ 7658 w 138372"/>
                  <a:gd name="connsiteY62" fmla="*/ 53038 h 86345"/>
                  <a:gd name="connsiteX63" fmla="*/ 5300 w 138372"/>
                  <a:gd name="connsiteY63" fmla="*/ 52864 h 86345"/>
                  <a:gd name="connsiteX64" fmla="*/ 138 w 138372"/>
                  <a:gd name="connsiteY64" fmla="*/ 55818 h 86345"/>
                  <a:gd name="connsiteX65" fmla="*/ 436 w 138372"/>
                  <a:gd name="connsiteY65" fmla="*/ 57208 h 86345"/>
                  <a:gd name="connsiteX66" fmla="*/ 411 w 138372"/>
                  <a:gd name="connsiteY66" fmla="*/ 57232 h 86345"/>
                  <a:gd name="connsiteX67" fmla="*/ 560 w 138372"/>
                  <a:gd name="connsiteY67" fmla="*/ 57307 h 86345"/>
                  <a:gd name="connsiteX68" fmla="*/ 560 w 138372"/>
                  <a:gd name="connsiteY68" fmla="*/ 57307 h 86345"/>
                  <a:gd name="connsiteX69" fmla="*/ 4878 w 138372"/>
                  <a:gd name="connsiteY69" fmla="*/ 59814 h 86345"/>
                  <a:gd name="connsiteX70" fmla="*/ 4878 w 138372"/>
                  <a:gd name="connsiteY70" fmla="*/ 59814 h 86345"/>
                  <a:gd name="connsiteX71" fmla="*/ 4928 w 138372"/>
                  <a:gd name="connsiteY71" fmla="*/ 59838 h 86345"/>
                  <a:gd name="connsiteX72" fmla="*/ 4928 w 138372"/>
                  <a:gd name="connsiteY72" fmla="*/ 59838 h 86345"/>
                  <a:gd name="connsiteX73" fmla="*/ 7410 w 138372"/>
                  <a:gd name="connsiteY73" fmla="*/ 60062 h 86345"/>
                  <a:gd name="connsiteX74" fmla="*/ 12572 w 138372"/>
                  <a:gd name="connsiteY74" fmla="*/ 57108 h 86345"/>
                  <a:gd name="connsiteX75" fmla="*/ 12200 w 138372"/>
                  <a:gd name="connsiteY75" fmla="*/ 55644 h 86345"/>
                  <a:gd name="connsiteX76" fmla="*/ 12200 w 138372"/>
                  <a:gd name="connsiteY76" fmla="*/ 55644 h 86345"/>
                  <a:gd name="connsiteX77" fmla="*/ 12175 w 138372"/>
                  <a:gd name="connsiteY77" fmla="*/ 55619 h 86345"/>
                  <a:gd name="connsiteX78" fmla="*/ 12126 w 138372"/>
                  <a:gd name="connsiteY78" fmla="*/ 55619 h 86345"/>
                  <a:gd name="connsiteX79" fmla="*/ 12101 w 138372"/>
                  <a:gd name="connsiteY79" fmla="*/ 55594 h 86345"/>
                  <a:gd name="connsiteX80" fmla="*/ 64692 w 138372"/>
                  <a:gd name="connsiteY80" fmla="*/ 41100 h 86345"/>
                  <a:gd name="connsiteX81" fmla="*/ 76853 w 138372"/>
                  <a:gd name="connsiteY81" fmla="*/ 79023 h 86345"/>
                  <a:gd name="connsiteX82" fmla="*/ 76084 w 138372"/>
                  <a:gd name="connsiteY82" fmla="*/ 79222 h 86345"/>
                  <a:gd name="connsiteX83" fmla="*/ 76084 w 138372"/>
                  <a:gd name="connsiteY83" fmla="*/ 79222 h 86345"/>
                  <a:gd name="connsiteX84" fmla="*/ 75935 w 138372"/>
                  <a:gd name="connsiteY84" fmla="*/ 79297 h 86345"/>
                  <a:gd name="connsiteX85" fmla="*/ 75885 w 138372"/>
                  <a:gd name="connsiteY85" fmla="*/ 79321 h 86345"/>
                  <a:gd name="connsiteX86" fmla="*/ 71592 w 138372"/>
                  <a:gd name="connsiteY86" fmla="*/ 81803 h 86345"/>
                  <a:gd name="connsiteX87" fmla="*/ 71542 w 138372"/>
                  <a:gd name="connsiteY87" fmla="*/ 81828 h 86345"/>
                  <a:gd name="connsiteX88" fmla="*/ 71517 w 138372"/>
                  <a:gd name="connsiteY88" fmla="*/ 81853 h 86345"/>
                  <a:gd name="connsiteX89" fmla="*/ 71517 w 138372"/>
                  <a:gd name="connsiteY89" fmla="*/ 81853 h 86345"/>
                  <a:gd name="connsiteX90" fmla="*/ 71145 w 138372"/>
                  <a:gd name="connsiteY90" fmla="*/ 83292 h 86345"/>
                  <a:gd name="connsiteX91" fmla="*/ 76282 w 138372"/>
                  <a:gd name="connsiteY91" fmla="*/ 86271 h 86345"/>
                  <a:gd name="connsiteX92" fmla="*/ 78789 w 138372"/>
                  <a:gd name="connsiteY92" fmla="*/ 86047 h 86345"/>
                  <a:gd name="connsiteX93" fmla="*/ 78789 w 138372"/>
                  <a:gd name="connsiteY93" fmla="*/ 86047 h 86345"/>
                  <a:gd name="connsiteX94" fmla="*/ 78839 w 138372"/>
                  <a:gd name="connsiteY94" fmla="*/ 86022 h 86345"/>
                  <a:gd name="connsiteX95" fmla="*/ 78839 w 138372"/>
                  <a:gd name="connsiteY95" fmla="*/ 86022 h 86345"/>
                  <a:gd name="connsiteX96" fmla="*/ 83157 w 138372"/>
                  <a:gd name="connsiteY96" fmla="*/ 83541 h 86345"/>
                  <a:gd name="connsiteX97" fmla="*/ 83157 w 138372"/>
                  <a:gd name="connsiteY97" fmla="*/ 83516 h 86345"/>
                  <a:gd name="connsiteX98" fmla="*/ 83331 w 138372"/>
                  <a:gd name="connsiteY98" fmla="*/ 83416 h 86345"/>
                  <a:gd name="connsiteX99" fmla="*/ 83306 w 138372"/>
                  <a:gd name="connsiteY99" fmla="*/ 83416 h 86345"/>
                  <a:gd name="connsiteX100" fmla="*/ 83604 w 138372"/>
                  <a:gd name="connsiteY100" fmla="*/ 82051 h 86345"/>
                  <a:gd name="connsiteX101" fmla="*/ 78988 w 138372"/>
                  <a:gd name="connsiteY101" fmla="*/ 79197 h 86345"/>
                  <a:gd name="connsiteX102" fmla="*/ 70177 w 138372"/>
                  <a:gd name="connsiteY102" fmla="*/ 40629 h 86345"/>
                  <a:gd name="connsiteX103" fmla="*/ 125747 w 138372"/>
                  <a:gd name="connsiteY103" fmla="*/ 44873 h 86345"/>
                  <a:gd name="connsiteX104" fmla="*/ 125747 w 138372"/>
                  <a:gd name="connsiteY104" fmla="*/ 44922 h 86345"/>
                  <a:gd name="connsiteX105" fmla="*/ 130884 w 138372"/>
                  <a:gd name="connsiteY105" fmla="*/ 47925 h 86345"/>
                  <a:gd name="connsiteX106" fmla="*/ 133391 w 138372"/>
                  <a:gd name="connsiteY106" fmla="*/ 47702 h 86345"/>
                  <a:gd name="connsiteX107" fmla="*/ 133391 w 138372"/>
                  <a:gd name="connsiteY107" fmla="*/ 47702 h 86345"/>
                  <a:gd name="connsiteX108" fmla="*/ 133441 w 138372"/>
                  <a:gd name="connsiteY108" fmla="*/ 47677 h 86345"/>
                  <a:gd name="connsiteX109" fmla="*/ 133441 w 138372"/>
                  <a:gd name="connsiteY109" fmla="*/ 47677 h 86345"/>
                  <a:gd name="connsiteX110" fmla="*/ 137784 w 138372"/>
                  <a:gd name="connsiteY110" fmla="*/ 45146 h 86345"/>
                  <a:gd name="connsiteX111" fmla="*/ 137784 w 138372"/>
                  <a:gd name="connsiteY111" fmla="*/ 45146 h 86345"/>
                  <a:gd name="connsiteX112" fmla="*/ 137933 w 138372"/>
                  <a:gd name="connsiteY112" fmla="*/ 45096 h 86345"/>
                  <a:gd name="connsiteX113" fmla="*/ 137883 w 138372"/>
                  <a:gd name="connsiteY113" fmla="*/ 45071 h 86345"/>
                  <a:gd name="connsiteX114" fmla="*/ 138231 w 138372"/>
                  <a:gd name="connsiteY114" fmla="*/ 43681 h 86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</a:cxnLst>
                <a:rect l="l" t="t" r="r" b="b"/>
                <a:pathLst>
                  <a:path w="138372" h="86345">
                    <a:moveTo>
                      <a:pt x="138231" y="43681"/>
                    </a:moveTo>
                    <a:cubicBezTo>
                      <a:pt x="137635" y="42391"/>
                      <a:pt x="135327" y="41051"/>
                      <a:pt x="133093" y="40703"/>
                    </a:cubicBezTo>
                    <a:cubicBezTo>
                      <a:pt x="132075" y="40529"/>
                      <a:pt x="131281" y="40629"/>
                      <a:pt x="130710" y="40877"/>
                    </a:cubicBezTo>
                    <a:lnTo>
                      <a:pt x="130686" y="40877"/>
                    </a:lnTo>
                    <a:lnTo>
                      <a:pt x="130561" y="40926"/>
                    </a:lnTo>
                    <a:cubicBezTo>
                      <a:pt x="130537" y="40926"/>
                      <a:pt x="130512" y="40951"/>
                      <a:pt x="130512" y="40951"/>
                    </a:cubicBezTo>
                    <a:lnTo>
                      <a:pt x="126342" y="43359"/>
                    </a:lnTo>
                    <a:lnTo>
                      <a:pt x="71046" y="37452"/>
                    </a:lnTo>
                    <a:lnTo>
                      <a:pt x="95070" y="8364"/>
                    </a:lnTo>
                    <a:cubicBezTo>
                      <a:pt x="95641" y="8637"/>
                      <a:pt x="96485" y="8761"/>
                      <a:pt x="97552" y="8587"/>
                    </a:cubicBezTo>
                    <a:cubicBezTo>
                      <a:pt x="99786" y="8240"/>
                      <a:pt x="102119" y="6900"/>
                      <a:pt x="102715" y="5609"/>
                    </a:cubicBezTo>
                    <a:cubicBezTo>
                      <a:pt x="103013" y="4989"/>
                      <a:pt x="102814" y="4467"/>
                      <a:pt x="102318" y="4170"/>
                    </a:cubicBezTo>
                    <a:lnTo>
                      <a:pt x="102318" y="4170"/>
                    </a:lnTo>
                    <a:lnTo>
                      <a:pt x="102318" y="4145"/>
                    </a:lnTo>
                    <a:cubicBezTo>
                      <a:pt x="102293" y="4145"/>
                      <a:pt x="102268" y="4120"/>
                      <a:pt x="102268" y="4120"/>
                    </a:cubicBezTo>
                    <a:lnTo>
                      <a:pt x="99786" y="2680"/>
                    </a:lnTo>
                    <a:lnTo>
                      <a:pt x="101300" y="844"/>
                    </a:lnTo>
                    <a:cubicBezTo>
                      <a:pt x="100853" y="571"/>
                      <a:pt x="100382" y="273"/>
                      <a:pt x="99935" y="0"/>
                    </a:cubicBezTo>
                    <a:lnTo>
                      <a:pt x="98272" y="1787"/>
                    </a:lnTo>
                    <a:lnTo>
                      <a:pt x="97999" y="1638"/>
                    </a:lnTo>
                    <a:cubicBezTo>
                      <a:pt x="97999" y="1613"/>
                      <a:pt x="97974" y="1613"/>
                      <a:pt x="97974" y="1613"/>
                    </a:cubicBezTo>
                    <a:lnTo>
                      <a:pt x="97825" y="1539"/>
                    </a:lnTo>
                    <a:lnTo>
                      <a:pt x="97776" y="1539"/>
                    </a:lnTo>
                    <a:cubicBezTo>
                      <a:pt x="97255" y="1291"/>
                      <a:pt x="96435" y="1216"/>
                      <a:pt x="95418" y="1390"/>
                    </a:cubicBezTo>
                    <a:cubicBezTo>
                      <a:pt x="93159" y="1737"/>
                      <a:pt x="90876" y="3078"/>
                      <a:pt x="90305" y="4343"/>
                    </a:cubicBezTo>
                    <a:cubicBezTo>
                      <a:pt x="90007" y="4939"/>
                      <a:pt x="90156" y="5411"/>
                      <a:pt x="90578" y="5708"/>
                    </a:cubicBezTo>
                    <a:lnTo>
                      <a:pt x="90553" y="5733"/>
                    </a:lnTo>
                    <a:lnTo>
                      <a:pt x="90702" y="5808"/>
                    </a:lnTo>
                    <a:lnTo>
                      <a:pt x="90702" y="5808"/>
                    </a:lnTo>
                    <a:lnTo>
                      <a:pt x="93135" y="7222"/>
                    </a:lnTo>
                    <a:lnTo>
                      <a:pt x="66082" y="35963"/>
                    </a:lnTo>
                    <a:lnTo>
                      <a:pt x="27265" y="14693"/>
                    </a:lnTo>
                    <a:lnTo>
                      <a:pt x="29300" y="13502"/>
                    </a:lnTo>
                    <a:lnTo>
                      <a:pt x="29300" y="13502"/>
                    </a:lnTo>
                    <a:lnTo>
                      <a:pt x="29474" y="13427"/>
                    </a:lnTo>
                    <a:lnTo>
                      <a:pt x="29449" y="13402"/>
                    </a:lnTo>
                    <a:cubicBezTo>
                      <a:pt x="29871" y="13104"/>
                      <a:pt x="30020" y="12608"/>
                      <a:pt x="29747" y="12037"/>
                    </a:cubicBezTo>
                    <a:cubicBezTo>
                      <a:pt x="29127" y="10747"/>
                      <a:pt x="26843" y="9431"/>
                      <a:pt x="24609" y="9084"/>
                    </a:cubicBezTo>
                    <a:cubicBezTo>
                      <a:pt x="23592" y="8935"/>
                      <a:pt x="22773" y="9009"/>
                      <a:pt x="22227" y="9257"/>
                    </a:cubicBezTo>
                    <a:lnTo>
                      <a:pt x="22202" y="9233"/>
                    </a:lnTo>
                    <a:lnTo>
                      <a:pt x="22078" y="9307"/>
                    </a:lnTo>
                    <a:cubicBezTo>
                      <a:pt x="22053" y="9307"/>
                      <a:pt x="22053" y="9307"/>
                      <a:pt x="22028" y="9332"/>
                    </a:cubicBezTo>
                    <a:lnTo>
                      <a:pt x="19819" y="10623"/>
                    </a:lnTo>
                    <a:lnTo>
                      <a:pt x="18355" y="9804"/>
                    </a:lnTo>
                    <a:cubicBezTo>
                      <a:pt x="17933" y="10126"/>
                      <a:pt x="17511" y="10498"/>
                      <a:pt x="17089" y="10821"/>
                    </a:cubicBezTo>
                    <a:lnTo>
                      <a:pt x="18256" y="11516"/>
                    </a:lnTo>
                    <a:lnTo>
                      <a:pt x="17759" y="11814"/>
                    </a:lnTo>
                    <a:cubicBezTo>
                      <a:pt x="17735" y="11839"/>
                      <a:pt x="17710" y="11839"/>
                      <a:pt x="17710" y="11839"/>
                    </a:cubicBezTo>
                    <a:lnTo>
                      <a:pt x="17685" y="11839"/>
                    </a:lnTo>
                    <a:lnTo>
                      <a:pt x="17685" y="11839"/>
                    </a:lnTo>
                    <a:cubicBezTo>
                      <a:pt x="17189" y="12161"/>
                      <a:pt x="17015" y="12658"/>
                      <a:pt x="17313" y="13278"/>
                    </a:cubicBezTo>
                    <a:cubicBezTo>
                      <a:pt x="17908" y="14594"/>
                      <a:pt x="20217" y="15909"/>
                      <a:pt x="22450" y="16256"/>
                    </a:cubicBezTo>
                    <a:cubicBezTo>
                      <a:pt x="23542" y="16430"/>
                      <a:pt x="24411" y="16306"/>
                      <a:pt x="24957" y="16033"/>
                    </a:cubicBezTo>
                    <a:lnTo>
                      <a:pt x="24982" y="16033"/>
                    </a:lnTo>
                    <a:lnTo>
                      <a:pt x="25031" y="16008"/>
                    </a:lnTo>
                    <a:lnTo>
                      <a:pt x="25031" y="16008"/>
                    </a:lnTo>
                    <a:lnTo>
                      <a:pt x="25354" y="15810"/>
                    </a:lnTo>
                    <a:lnTo>
                      <a:pt x="62210" y="38221"/>
                    </a:lnTo>
                    <a:lnTo>
                      <a:pt x="10289" y="54527"/>
                    </a:lnTo>
                    <a:lnTo>
                      <a:pt x="7882" y="53113"/>
                    </a:lnTo>
                    <a:cubicBezTo>
                      <a:pt x="7857" y="53113"/>
                      <a:pt x="7857" y="53113"/>
                      <a:pt x="7857" y="53113"/>
                    </a:cubicBezTo>
                    <a:lnTo>
                      <a:pt x="7708" y="53038"/>
                    </a:lnTo>
                    <a:lnTo>
                      <a:pt x="7658" y="53038"/>
                    </a:lnTo>
                    <a:cubicBezTo>
                      <a:pt x="7112" y="52765"/>
                      <a:pt x="6318" y="52715"/>
                      <a:pt x="5300" y="52864"/>
                    </a:cubicBezTo>
                    <a:cubicBezTo>
                      <a:pt x="3042" y="53212"/>
                      <a:pt x="758" y="54552"/>
                      <a:pt x="138" y="55818"/>
                    </a:cubicBezTo>
                    <a:cubicBezTo>
                      <a:pt x="-135" y="56413"/>
                      <a:pt x="14" y="56885"/>
                      <a:pt x="436" y="57208"/>
                    </a:cubicBezTo>
                    <a:lnTo>
                      <a:pt x="411" y="57232"/>
                    </a:lnTo>
                    <a:lnTo>
                      <a:pt x="560" y="57307"/>
                    </a:lnTo>
                    <a:lnTo>
                      <a:pt x="560" y="57307"/>
                    </a:lnTo>
                    <a:lnTo>
                      <a:pt x="4878" y="59814"/>
                    </a:lnTo>
                    <a:lnTo>
                      <a:pt x="4878" y="59814"/>
                    </a:lnTo>
                    <a:lnTo>
                      <a:pt x="4928" y="59838"/>
                    </a:lnTo>
                    <a:lnTo>
                      <a:pt x="4928" y="59838"/>
                    </a:lnTo>
                    <a:cubicBezTo>
                      <a:pt x="5474" y="60136"/>
                      <a:pt x="6318" y="60211"/>
                      <a:pt x="7410" y="60062"/>
                    </a:cubicBezTo>
                    <a:cubicBezTo>
                      <a:pt x="9668" y="59714"/>
                      <a:pt x="11977" y="58399"/>
                      <a:pt x="12572" y="57108"/>
                    </a:cubicBezTo>
                    <a:cubicBezTo>
                      <a:pt x="12870" y="56463"/>
                      <a:pt x="12696" y="55967"/>
                      <a:pt x="12200" y="55644"/>
                    </a:cubicBezTo>
                    <a:lnTo>
                      <a:pt x="12200" y="55644"/>
                    </a:lnTo>
                    <a:lnTo>
                      <a:pt x="12175" y="55619"/>
                    </a:lnTo>
                    <a:cubicBezTo>
                      <a:pt x="12175" y="55619"/>
                      <a:pt x="12150" y="55619"/>
                      <a:pt x="12126" y="55619"/>
                    </a:cubicBezTo>
                    <a:lnTo>
                      <a:pt x="12101" y="55594"/>
                    </a:lnTo>
                    <a:lnTo>
                      <a:pt x="64692" y="41100"/>
                    </a:lnTo>
                    <a:lnTo>
                      <a:pt x="76853" y="79023"/>
                    </a:lnTo>
                    <a:cubicBezTo>
                      <a:pt x="76580" y="79073"/>
                      <a:pt x="76282" y="79123"/>
                      <a:pt x="76084" y="79222"/>
                    </a:cubicBezTo>
                    <a:lnTo>
                      <a:pt x="76084" y="79222"/>
                    </a:lnTo>
                    <a:lnTo>
                      <a:pt x="75935" y="79297"/>
                    </a:lnTo>
                    <a:cubicBezTo>
                      <a:pt x="75910" y="79297"/>
                      <a:pt x="75885" y="79321"/>
                      <a:pt x="75885" y="79321"/>
                    </a:cubicBezTo>
                    <a:lnTo>
                      <a:pt x="71592" y="81803"/>
                    </a:lnTo>
                    <a:cubicBezTo>
                      <a:pt x="71592" y="81828"/>
                      <a:pt x="71542" y="81828"/>
                      <a:pt x="71542" y="81828"/>
                    </a:cubicBezTo>
                    <a:lnTo>
                      <a:pt x="71517" y="81853"/>
                    </a:lnTo>
                    <a:lnTo>
                      <a:pt x="71517" y="81853"/>
                    </a:lnTo>
                    <a:cubicBezTo>
                      <a:pt x="71021" y="82175"/>
                      <a:pt x="70847" y="82672"/>
                      <a:pt x="71145" y="83292"/>
                    </a:cubicBezTo>
                    <a:cubicBezTo>
                      <a:pt x="71741" y="84583"/>
                      <a:pt x="74024" y="85923"/>
                      <a:pt x="76282" y="86271"/>
                    </a:cubicBezTo>
                    <a:cubicBezTo>
                      <a:pt x="77375" y="86420"/>
                      <a:pt x="78243" y="86345"/>
                      <a:pt x="78789" y="86047"/>
                    </a:cubicBezTo>
                    <a:lnTo>
                      <a:pt x="78789" y="86047"/>
                    </a:lnTo>
                    <a:lnTo>
                      <a:pt x="78839" y="86022"/>
                    </a:lnTo>
                    <a:lnTo>
                      <a:pt x="78839" y="86022"/>
                    </a:lnTo>
                    <a:lnTo>
                      <a:pt x="83157" y="83541"/>
                    </a:lnTo>
                    <a:lnTo>
                      <a:pt x="83157" y="83516"/>
                    </a:lnTo>
                    <a:lnTo>
                      <a:pt x="83331" y="83416"/>
                    </a:lnTo>
                    <a:lnTo>
                      <a:pt x="83306" y="83416"/>
                    </a:lnTo>
                    <a:cubicBezTo>
                      <a:pt x="83753" y="83094"/>
                      <a:pt x="83877" y="82622"/>
                      <a:pt x="83604" y="82051"/>
                    </a:cubicBezTo>
                    <a:cubicBezTo>
                      <a:pt x="83033" y="80860"/>
                      <a:pt x="81048" y="79669"/>
                      <a:pt x="78988" y="79197"/>
                    </a:cubicBezTo>
                    <a:lnTo>
                      <a:pt x="70177" y="40629"/>
                    </a:lnTo>
                    <a:lnTo>
                      <a:pt x="125747" y="44873"/>
                    </a:lnTo>
                    <a:cubicBezTo>
                      <a:pt x="125747" y="44897"/>
                      <a:pt x="125747" y="44922"/>
                      <a:pt x="125747" y="44922"/>
                    </a:cubicBezTo>
                    <a:cubicBezTo>
                      <a:pt x="126342" y="46238"/>
                      <a:pt x="128675" y="47553"/>
                      <a:pt x="130884" y="47925"/>
                    </a:cubicBezTo>
                    <a:cubicBezTo>
                      <a:pt x="131976" y="48099"/>
                      <a:pt x="132845" y="47975"/>
                      <a:pt x="133391" y="47702"/>
                    </a:cubicBezTo>
                    <a:lnTo>
                      <a:pt x="133391" y="47702"/>
                    </a:lnTo>
                    <a:lnTo>
                      <a:pt x="133441" y="47677"/>
                    </a:lnTo>
                    <a:lnTo>
                      <a:pt x="133441" y="47677"/>
                    </a:lnTo>
                    <a:lnTo>
                      <a:pt x="137784" y="45146"/>
                    </a:lnTo>
                    <a:lnTo>
                      <a:pt x="137784" y="45146"/>
                    </a:lnTo>
                    <a:lnTo>
                      <a:pt x="137933" y="45096"/>
                    </a:lnTo>
                    <a:lnTo>
                      <a:pt x="137883" y="45071"/>
                    </a:lnTo>
                    <a:cubicBezTo>
                      <a:pt x="138380" y="44724"/>
                      <a:pt x="138504" y="44252"/>
                      <a:pt x="138231" y="43681"/>
                    </a:cubicBezTo>
                    <a:close/>
                  </a:path>
                </a:pathLst>
              </a:custGeom>
              <a:solidFill>
                <a:srgbClr val="E4E3EA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7" name="Freeform: Shape 1826">
                <a:extLst>
                  <a:ext uri="{FF2B5EF4-FFF2-40B4-BE49-F238E27FC236}">
                    <a16:creationId xmlns:a16="http://schemas.microsoft.com/office/drawing/2014/main" id="{A3275C7F-D64D-4D33-9ECE-D124EBE5A178}"/>
                  </a:ext>
                </a:extLst>
              </p:cNvPr>
              <p:cNvSpPr/>
              <p:nvPr/>
            </p:nvSpPr>
            <p:spPr>
              <a:xfrm>
                <a:off x="2751052" y="6191632"/>
                <a:ext cx="29286" cy="24769"/>
              </a:xfrm>
              <a:custGeom>
                <a:avLst/>
                <a:gdLst>
                  <a:gd name="connsiteX0" fmla="*/ 1018 w 29286"/>
                  <a:gd name="connsiteY0" fmla="*/ 24769 h 24769"/>
                  <a:gd name="connsiteX1" fmla="*/ 29286 w 29286"/>
                  <a:gd name="connsiteY1" fmla="*/ 1216 h 24769"/>
                  <a:gd name="connsiteX2" fmla="*/ 28269 w 29286"/>
                  <a:gd name="connsiteY2" fmla="*/ 0 h 24769"/>
                  <a:gd name="connsiteX3" fmla="*/ 0 w 29286"/>
                  <a:gd name="connsiteY3" fmla="*/ 23578 h 24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86" h="24769">
                    <a:moveTo>
                      <a:pt x="1018" y="24769"/>
                    </a:moveTo>
                    <a:lnTo>
                      <a:pt x="29286" y="1216"/>
                    </a:lnTo>
                    <a:lnTo>
                      <a:pt x="28269" y="0"/>
                    </a:lnTo>
                    <a:lnTo>
                      <a:pt x="0" y="23578"/>
                    </a:ln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828" name="Graphic 49">
                <a:extLst>
                  <a:ext uri="{FF2B5EF4-FFF2-40B4-BE49-F238E27FC236}">
                    <a16:creationId xmlns:a16="http://schemas.microsoft.com/office/drawing/2014/main" id="{AB14B13E-DCB7-44CD-A63E-511A7FCCE7AE}"/>
                  </a:ext>
                </a:extLst>
              </p:cNvPr>
              <p:cNvGrpSpPr/>
              <p:nvPr/>
            </p:nvGrpSpPr>
            <p:grpSpPr>
              <a:xfrm>
                <a:off x="2868719" y="6267237"/>
                <a:ext cx="12955" cy="12764"/>
                <a:chOff x="2868719" y="6267237"/>
                <a:chExt cx="12955" cy="12764"/>
              </a:xfrm>
            </p:grpSpPr>
            <p:sp>
              <p:nvSpPr>
                <p:cNvPr id="2554" name="Freeform: Shape 2553">
                  <a:extLst>
                    <a:ext uri="{FF2B5EF4-FFF2-40B4-BE49-F238E27FC236}">
                      <a16:creationId xmlns:a16="http://schemas.microsoft.com/office/drawing/2014/main" id="{6AE790D8-D18C-4BAE-A552-22704CE84EED}"/>
                    </a:ext>
                  </a:extLst>
                </p:cNvPr>
                <p:cNvSpPr/>
                <p:nvPr/>
              </p:nvSpPr>
              <p:spPr>
                <a:xfrm>
                  <a:off x="2869637" y="6267429"/>
                  <a:ext cx="10970" cy="12409"/>
                </a:xfrm>
                <a:custGeom>
                  <a:avLst/>
                  <a:gdLst>
                    <a:gd name="connsiteX0" fmla="*/ 10970 w 10970"/>
                    <a:gd name="connsiteY0" fmla="*/ 9158 h 12409"/>
                    <a:gd name="connsiteX1" fmla="*/ 5708 w 10970"/>
                    <a:gd name="connsiteY1" fmla="*/ 0 h 12409"/>
                    <a:gd name="connsiteX2" fmla="*/ 0 w 10970"/>
                    <a:gd name="connsiteY2" fmla="*/ 3301 h 12409"/>
                    <a:gd name="connsiteX3" fmla="*/ 5262 w 10970"/>
                    <a:gd name="connsiteY3" fmla="*/ 12409 h 124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970" h="12409">
                      <a:moveTo>
                        <a:pt x="10970" y="9158"/>
                      </a:moveTo>
                      <a:lnTo>
                        <a:pt x="5708" y="0"/>
                      </a:lnTo>
                      <a:lnTo>
                        <a:pt x="0" y="3301"/>
                      </a:lnTo>
                      <a:lnTo>
                        <a:pt x="5262" y="12409"/>
                      </a:lnTo>
                      <a:close/>
                    </a:path>
                  </a:pathLst>
                </a:custGeom>
                <a:solidFill>
                  <a:srgbClr val="33233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55" name="Freeform: Shape 2554">
                  <a:extLst>
                    <a:ext uri="{FF2B5EF4-FFF2-40B4-BE49-F238E27FC236}">
                      <a16:creationId xmlns:a16="http://schemas.microsoft.com/office/drawing/2014/main" id="{0510703C-0461-4FDC-9B92-A09BFC782D85}"/>
                    </a:ext>
                  </a:extLst>
                </p:cNvPr>
                <p:cNvSpPr/>
                <p:nvPr/>
              </p:nvSpPr>
              <p:spPr>
                <a:xfrm>
                  <a:off x="2868719" y="6270380"/>
                  <a:ext cx="7495" cy="9621"/>
                </a:xfrm>
                <a:custGeom>
                  <a:avLst/>
                  <a:gdLst>
                    <a:gd name="connsiteX0" fmla="*/ 0 w 7495"/>
                    <a:gd name="connsiteY0" fmla="*/ 2658 h 9621"/>
                    <a:gd name="connsiteX1" fmla="*/ 3748 w 7495"/>
                    <a:gd name="connsiteY1" fmla="*/ 499 h 9621"/>
                    <a:gd name="connsiteX2" fmla="*/ 7495 w 7495"/>
                    <a:gd name="connsiteY2" fmla="*/ 6977 h 9621"/>
                    <a:gd name="connsiteX3" fmla="*/ 3748 w 7495"/>
                    <a:gd name="connsiteY3" fmla="*/ 9111 h 9621"/>
                    <a:gd name="connsiteX4" fmla="*/ 0 w 7495"/>
                    <a:gd name="connsiteY4" fmla="*/ 2658 h 96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95" h="9621">
                      <a:moveTo>
                        <a:pt x="0" y="2658"/>
                      </a:moveTo>
                      <a:cubicBezTo>
                        <a:pt x="0" y="276"/>
                        <a:pt x="1688" y="-668"/>
                        <a:pt x="3748" y="499"/>
                      </a:cubicBezTo>
                      <a:cubicBezTo>
                        <a:pt x="5808" y="1690"/>
                        <a:pt x="7495" y="4594"/>
                        <a:pt x="7495" y="6977"/>
                      </a:cubicBezTo>
                      <a:cubicBezTo>
                        <a:pt x="7495" y="9334"/>
                        <a:pt x="5832" y="10302"/>
                        <a:pt x="3748" y="9111"/>
                      </a:cubicBezTo>
                      <a:cubicBezTo>
                        <a:pt x="1688" y="7945"/>
                        <a:pt x="0" y="5066"/>
                        <a:pt x="0" y="2658"/>
                      </a:cubicBezTo>
                      <a:close/>
                    </a:path>
                  </a:pathLst>
                </a:custGeom>
                <a:solidFill>
                  <a:srgbClr val="40264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56" name="Freeform: Shape 2555">
                  <a:extLst>
                    <a:ext uri="{FF2B5EF4-FFF2-40B4-BE49-F238E27FC236}">
                      <a16:creationId xmlns:a16="http://schemas.microsoft.com/office/drawing/2014/main" id="{3EBF02C4-4CD8-49BF-A62E-9398970D77AA}"/>
                    </a:ext>
                  </a:extLst>
                </p:cNvPr>
                <p:cNvSpPr/>
                <p:nvPr/>
              </p:nvSpPr>
              <p:spPr>
                <a:xfrm>
                  <a:off x="2874204" y="6267237"/>
                  <a:ext cx="7470" cy="9617"/>
                </a:xfrm>
                <a:custGeom>
                  <a:avLst/>
                  <a:gdLst>
                    <a:gd name="connsiteX0" fmla="*/ 0 w 7470"/>
                    <a:gd name="connsiteY0" fmla="*/ 2649 h 9617"/>
                    <a:gd name="connsiteX1" fmla="*/ 3748 w 7470"/>
                    <a:gd name="connsiteY1" fmla="*/ 515 h 9617"/>
                    <a:gd name="connsiteX2" fmla="*/ 7471 w 7470"/>
                    <a:gd name="connsiteY2" fmla="*/ 6968 h 9617"/>
                    <a:gd name="connsiteX3" fmla="*/ 3748 w 7470"/>
                    <a:gd name="connsiteY3" fmla="*/ 9102 h 9617"/>
                    <a:gd name="connsiteX4" fmla="*/ 0 w 7470"/>
                    <a:gd name="connsiteY4" fmla="*/ 2649 h 96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70" h="9617">
                      <a:moveTo>
                        <a:pt x="0" y="2649"/>
                      </a:moveTo>
                      <a:cubicBezTo>
                        <a:pt x="0" y="267"/>
                        <a:pt x="1663" y="-676"/>
                        <a:pt x="3748" y="515"/>
                      </a:cubicBezTo>
                      <a:cubicBezTo>
                        <a:pt x="5808" y="1706"/>
                        <a:pt x="7471" y="4585"/>
                        <a:pt x="7471" y="6968"/>
                      </a:cubicBezTo>
                      <a:cubicBezTo>
                        <a:pt x="7471" y="9350"/>
                        <a:pt x="5808" y="10294"/>
                        <a:pt x="3748" y="9102"/>
                      </a:cubicBezTo>
                      <a:cubicBezTo>
                        <a:pt x="1663" y="7911"/>
                        <a:pt x="0" y="5032"/>
                        <a:pt x="0" y="2649"/>
                      </a:cubicBezTo>
                      <a:close/>
                    </a:path>
                  </a:pathLst>
                </a:custGeom>
                <a:solidFill>
                  <a:srgbClr val="33233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57" name="Freeform: Shape 2556">
                  <a:extLst>
                    <a:ext uri="{FF2B5EF4-FFF2-40B4-BE49-F238E27FC236}">
                      <a16:creationId xmlns:a16="http://schemas.microsoft.com/office/drawing/2014/main" id="{1FA9F4B1-27A6-468D-8073-AA4C795B670E}"/>
                    </a:ext>
                  </a:extLst>
                </p:cNvPr>
                <p:cNvSpPr/>
                <p:nvPr/>
              </p:nvSpPr>
              <p:spPr>
                <a:xfrm>
                  <a:off x="2869737" y="6271712"/>
                  <a:ext cx="5435" cy="6951"/>
                </a:xfrm>
                <a:custGeom>
                  <a:avLst/>
                  <a:gdLst>
                    <a:gd name="connsiteX0" fmla="*/ 0 w 5435"/>
                    <a:gd name="connsiteY0" fmla="*/ 1922 h 6951"/>
                    <a:gd name="connsiteX1" fmla="*/ 2730 w 5435"/>
                    <a:gd name="connsiteY1" fmla="*/ 359 h 6951"/>
                    <a:gd name="connsiteX2" fmla="*/ 5435 w 5435"/>
                    <a:gd name="connsiteY2" fmla="*/ 5025 h 6951"/>
                    <a:gd name="connsiteX3" fmla="*/ 2730 w 5435"/>
                    <a:gd name="connsiteY3" fmla="*/ 6588 h 6951"/>
                    <a:gd name="connsiteX4" fmla="*/ 0 w 5435"/>
                    <a:gd name="connsiteY4" fmla="*/ 1922 h 69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435" h="6951">
                      <a:moveTo>
                        <a:pt x="0" y="1922"/>
                      </a:moveTo>
                      <a:cubicBezTo>
                        <a:pt x="0" y="210"/>
                        <a:pt x="1216" y="-485"/>
                        <a:pt x="2730" y="359"/>
                      </a:cubicBezTo>
                      <a:cubicBezTo>
                        <a:pt x="4244" y="1202"/>
                        <a:pt x="5435" y="3312"/>
                        <a:pt x="5435" y="5025"/>
                      </a:cubicBezTo>
                      <a:cubicBezTo>
                        <a:pt x="5435" y="6762"/>
                        <a:pt x="4244" y="7432"/>
                        <a:pt x="2730" y="6588"/>
                      </a:cubicBezTo>
                      <a:cubicBezTo>
                        <a:pt x="1216" y="5744"/>
                        <a:pt x="0" y="3635"/>
                        <a:pt x="0" y="1922"/>
                      </a:cubicBezTo>
                      <a:close/>
                    </a:path>
                  </a:pathLst>
                </a:custGeom>
                <a:solidFill>
                  <a:srgbClr val="C7CAD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29" name="Graphic 49">
                <a:extLst>
                  <a:ext uri="{FF2B5EF4-FFF2-40B4-BE49-F238E27FC236}">
                    <a16:creationId xmlns:a16="http://schemas.microsoft.com/office/drawing/2014/main" id="{D5BC84BF-012D-44B4-8CE5-A8B1AF89E05C}"/>
                  </a:ext>
                </a:extLst>
              </p:cNvPr>
              <p:cNvGrpSpPr/>
              <p:nvPr/>
            </p:nvGrpSpPr>
            <p:grpSpPr>
              <a:xfrm>
                <a:off x="2814366" y="6305422"/>
                <a:ext cx="12905" cy="12789"/>
                <a:chOff x="2814366" y="6305422"/>
                <a:chExt cx="12905" cy="12789"/>
              </a:xfrm>
            </p:grpSpPr>
            <p:sp>
              <p:nvSpPr>
                <p:cNvPr id="2550" name="Freeform: Shape 2549">
                  <a:extLst>
                    <a:ext uri="{FF2B5EF4-FFF2-40B4-BE49-F238E27FC236}">
                      <a16:creationId xmlns:a16="http://schemas.microsoft.com/office/drawing/2014/main" id="{1E5C5C16-B706-41B7-85A1-40C735DC4E7D}"/>
                    </a:ext>
                  </a:extLst>
                </p:cNvPr>
                <p:cNvSpPr/>
                <p:nvPr/>
              </p:nvSpPr>
              <p:spPr>
                <a:xfrm rot="-1797272">
                  <a:off x="2817437" y="6306512"/>
                  <a:ext cx="6576" cy="10547"/>
                </a:xfrm>
                <a:custGeom>
                  <a:avLst/>
                  <a:gdLst>
                    <a:gd name="connsiteX0" fmla="*/ 0 w 6576"/>
                    <a:gd name="connsiteY0" fmla="*/ 0 h 10547"/>
                    <a:gd name="connsiteX1" fmla="*/ 6577 w 6576"/>
                    <a:gd name="connsiteY1" fmla="*/ 0 h 10547"/>
                    <a:gd name="connsiteX2" fmla="*/ 6577 w 6576"/>
                    <a:gd name="connsiteY2" fmla="*/ 10548 h 10547"/>
                    <a:gd name="connsiteX3" fmla="*/ 0 w 6576"/>
                    <a:gd name="connsiteY3" fmla="*/ 10548 h 10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76" h="10547">
                      <a:moveTo>
                        <a:pt x="0" y="0"/>
                      </a:moveTo>
                      <a:lnTo>
                        <a:pt x="6577" y="0"/>
                      </a:lnTo>
                      <a:lnTo>
                        <a:pt x="6577" y="10548"/>
                      </a:lnTo>
                      <a:lnTo>
                        <a:pt x="0" y="10548"/>
                      </a:lnTo>
                      <a:close/>
                    </a:path>
                  </a:pathLst>
                </a:custGeom>
                <a:solidFill>
                  <a:srgbClr val="33233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51" name="Freeform: Shape 2550">
                  <a:extLst>
                    <a:ext uri="{FF2B5EF4-FFF2-40B4-BE49-F238E27FC236}">
                      <a16:creationId xmlns:a16="http://schemas.microsoft.com/office/drawing/2014/main" id="{3840F6EC-583A-4068-996D-4AD29FDB4152}"/>
                    </a:ext>
                  </a:extLst>
                </p:cNvPr>
                <p:cNvSpPr/>
                <p:nvPr/>
              </p:nvSpPr>
              <p:spPr>
                <a:xfrm>
                  <a:off x="2814366" y="6308574"/>
                  <a:ext cx="7445" cy="9637"/>
                </a:xfrm>
                <a:custGeom>
                  <a:avLst/>
                  <a:gdLst>
                    <a:gd name="connsiteX0" fmla="*/ 0 w 7445"/>
                    <a:gd name="connsiteY0" fmla="*/ 2660 h 9637"/>
                    <a:gd name="connsiteX1" fmla="*/ 3748 w 7445"/>
                    <a:gd name="connsiteY1" fmla="*/ 526 h 9637"/>
                    <a:gd name="connsiteX2" fmla="*/ 7446 w 7445"/>
                    <a:gd name="connsiteY2" fmla="*/ 7004 h 9637"/>
                    <a:gd name="connsiteX3" fmla="*/ 3748 w 7445"/>
                    <a:gd name="connsiteY3" fmla="*/ 9138 h 9637"/>
                    <a:gd name="connsiteX4" fmla="*/ 0 w 7445"/>
                    <a:gd name="connsiteY4" fmla="*/ 2660 h 96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45" h="9637">
                      <a:moveTo>
                        <a:pt x="0" y="2660"/>
                      </a:moveTo>
                      <a:cubicBezTo>
                        <a:pt x="0" y="278"/>
                        <a:pt x="1663" y="-690"/>
                        <a:pt x="3748" y="526"/>
                      </a:cubicBezTo>
                      <a:cubicBezTo>
                        <a:pt x="5783" y="1692"/>
                        <a:pt x="7446" y="4596"/>
                        <a:pt x="7446" y="7004"/>
                      </a:cubicBezTo>
                      <a:cubicBezTo>
                        <a:pt x="7446" y="9361"/>
                        <a:pt x="5783" y="10304"/>
                        <a:pt x="3748" y="9138"/>
                      </a:cubicBezTo>
                      <a:cubicBezTo>
                        <a:pt x="1663" y="7922"/>
                        <a:pt x="0" y="5043"/>
                        <a:pt x="0" y="2660"/>
                      </a:cubicBezTo>
                      <a:close/>
                    </a:path>
                  </a:pathLst>
                </a:custGeom>
                <a:solidFill>
                  <a:srgbClr val="40264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52" name="Freeform: Shape 2551">
                  <a:extLst>
                    <a:ext uri="{FF2B5EF4-FFF2-40B4-BE49-F238E27FC236}">
                      <a16:creationId xmlns:a16="http://schemas.microsoft.com/office/drawing/2014/main" id="{857BC790-8221-496D-B49B-D11E8B3A6D0C}"/>
                    </a:ext>
                  </a:extLst>
                </p:cNvPr>
                <p:cNvSpPr/>
                <p:nvPr/>
              </p:nvSpPr>
              <p:spPr>
                <a:xfrm>
                  <a:off x="2819826" y="6305422"/>
                  <a:ext cx="7445" cy="9628"/>
                </a:xfrm>
                <a:custGeom>
                  <a:avLst/>
                  <a:gdLst>
                    <a:gd name="connsiteX0" fmla="*/ 0 w 7445"/>
                    <a:gd name="connsiteY0" fmla="*/ 2660 h 9628"/>
                    <a:gd name="connsiteX1" fmla="*/ 3723 w 7445"/>
                    <a:gd name="connsiteY1" fmla="*/ 526 h 9628"/>
                    <a:gd name="connsiteX2" fmla="*/ 7446 w 7445"/>
                    <a:gd name="connsiteY2" fmla="*/ 6979 h 9628"/>
                    <a:gd name="connsiteX3" fmla="*/ 3723 w 7445"/>
                    <a:gd name="connsiteY3" fmla="*/ 9113 h 9628"/>
                    <a:gd name="connsiteX4" fmla="*/ 0 w 7445"/>
                    <a:gd name="connsiteY4" fmla="*/ 2660 h 9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45" h="9628">
                      <a:moveTo>
                        <a:pt x="0" y="2660"/>
                      </a:moveTo>
                      <a:cubicBezTo>
                        <a:pt x="0" y="278"/>
                        <a:pt x="1663" y="-690"/>
                        <a:pt x="3723" y="526"/>
                      </a:cubicBezTo>
                      <a:cubicBezTo>
                        <a:pt x="5808" y="1692"/>
                        <a:pt x="7446" y="4596"/>
                        <a:pt x="7446" y="6979"/>
                      </a:cubicBezTo>
                      <a:cubicBezTo>
                        <a:pt x="7446" y="9361"/>
                        <a:pt x="5808" y="10304"/>
                        <a:pt x="3723" y="9113"/>
                      </a:cubicBezTo>
                      <a:cubicBezTo>
                        <a:pt x="1638" y="7922"/>
                        <a:pt x="0" y="5018"/>
                        <a:pt x="0" y="2660"/>
                      </a:cubicBezTo>
                      <a:close/>
                    </a:path>
                  </a:pathLst>
                </a:custGeom>
                <a:solidFill>
                  <a:srgbClr val="33233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53" name="Freeform: Shape 2552">
                  <a:extLst>
                    <a:ext uri="{FF2B5EF4-FFF2-40B4-BE49-F238E27FC236}">
                      <a16:creationId xmlns:a16="http://schemas.microsoft.com/office/drawing/2014/main" id="{BC971BF8-47F2-4DD5-9745-68180897A249}"/>
                    </a:ext>
                  </a:extLst>
                </p:cNvPr>
                <p:cNvSpPr/>
                <p:nvPr/>
              </p:nvSpPr>
              <p:spPr>
                <a:xfrm>
                  <a:off x="2815383" y="6309883"/>
                  <a:ext cx="5410" cy="6962"/>
                </a:xfrm>
                <a:custGeom>
                  <a:avLst/>
                  <a:gdLst>
                    <a:gd name="connsiteX0" fmla="*/ 0 w 5410"/>
                    <a:gd name="connsiteY0" fmla="*/ 1922 h 6962"/>
                    <a:gd name="connsiteX1" fmla="*/ 2730 w 5410"/>
                    <a:gd name="connsiteY1" fmla="*/ 359 h 6962"/>
                    <a:gd name="connsiteX2" fmla="*/ 5411 w 5410"/>
                    <a:gd name="connsiteY2" fmla="*/ 5025 h 6962"/>
                    <a:gd name="connsiteX3" fmla="*/ 2730 w 5410"/>
                    <a:gd name="connsiteY3" fmla="*/ 6588 h 6962"/>
                    <a:gd name="connsiteX4" fmla="*/ 0 w 5410"/>
                    <a:gd name="connsiteY4" fmla="*/ 1922 h 6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410" h="6962">
                      <a:moveTo>
                        <a:pt x="0" y="1922"/>
                      </a:moveTo>
                      <a:cubicBezTo>
                        <a:pt x="0" y="210"/>
                        <a:pt x="1216" y="-485"/>
                        <a:pt x="2730" y="359"/>
                      </a:cubicBezTo>
                      <a:cubicBezTo>
                        <a:pt x="4219" y="1227"/>
                        <a:pt x="5411" y="3312"/>
                        <a:pt x="5411" y="5025"/>
                      </a:cubicBezTo>
                      <a:cubicBezTo>
                        <a:pt x="5411" y="6762"/>
                        <a:pt x="4219" y="7457"/>
                        <a:pt x="2730" y="6588"/>
                      </a:cubicBezTo>
                      <a:cubicBezTo>
                        <a:pt x="1216" y="5769"/>
                        <a:pt x="0" y="3660"/>
                        <a:pt x="0" y="1922"/>
                      </a:cubicBezTo>
                      <a:close/>
                    </a:path>
                  </a:pathLst>
                </a:custGeom>
                <a:solidFill>
                  <a:srgbClr val="C7CAD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30" name="Graphic 49">
                <a:extLst>
                  <a:ext uri="{FF2B5EF4-FFF2-40B4-BE49-F238E27FC236}">
                    <a16:creationId xmlns:a16="http://schemas.microsoft.com/office/drawing/2014/main" id="{19C884C6-2097-45BB-BF67-4755B6DB1171}"/>
                  </a:ext>
                </a:extLst>
              </p:cNvPr>
              <p:cNvGrpSpPr/>
              <p:nvPr/>
            </p:nvGrpSpPr>
            <p:grpSpPr>
              <a:xfrm>
                <a:off x="2757406" y="6234456"/>
                <a:ext cx="12905" cy="12783"/>
                <a:chOff x="2757406" y="6234456"/>
                <a:chExt cx="12905" cy="12783"/>
              </a:xfrm>
            </p:grpSpPr>
            <p:sp>
              <p:nvSpPr>
                <p:cNvPr id="2546" name="Freeform: Shape 2545">
                  <a:extLst>
                    <a:ext uri="{FF2B5EF4-FFF2-40B4-BE49-F238E27FC236}">
                      <a16:creationId xmlns:a16="http://schemas.microsoft.com/office/drawing/2014/main" id="{B884B960-BBA0-4BED-9CD6-DE877AA0C61E}"/>
                    </a:ext>
                  </a:extLst>
                </p:cNvPr>
                <p:cNvSpPr/>
                <p:nvPr/>
              </p:nvSpPr>
              <p:spPr>
                <a:xfrm>
                  <a:off x="2758300" y="6234668"/>
                  <a:ext cx="10969" cy="12434"/>
                </a:xfrm>
                <a:custGeom>
                  <a:avLst/>
                  <a:gdLst>
                    <a:gd name="connsiteX0" fmla="*/ 10970 w 10969"/>
                    <a:gd name="connsiteY0" fmla="*/ 9133 h 12434"/>
                    <a:gd name="connsiteX1" fmla="*/ 5708 w 10969"/>
                    <a:gd name="connsiteY1" fmla="*/ 0 h 12434"/>
                    <a:gd name="connsiteX2" fmla="*/ 0 w 10969"/>
                    <a:gd name="connsiteY2" fmla="*/ 3326 h 12434"/>
                    <a:gd name="connsiteX3" fmla="*/ 5262 w 10969"/>
                    <a:gd name="connsiteY3" fmla="*/ 12434 h 124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969" h="12434">
                      <a:moveTo>
                        <a:pt x="10970" y="9133"/>
                      </a:moveTo>
                      <a:lnTo>
                        <a:pt x="5708" y="0"/>
                      </a:lnTo>
                      <a:lnTo>
                        <a:pt x="0" y="3326"/>
                      </a:lnTo>
                      <a:lnTo>
                        <a:pt x="5262" y="12434"/>
                      </a:lnTo>
                      <a:close/>
                    </a:path>
                  </a:pathLst>
                </a:custGeom>
                <a:solidFill>
                  <a:srgbClr val="33233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7" name="Freeform: Shape 2546">
                  <a:extLst>
                    <a:ext uri="{FF2B5EF4-FFF2-40B4-BE49-F238E27FC236}">
                      <a16:creationId xmlns:a16="http://schemas.microsoft.com/office/drawing/2014/main" id="{7C24949B-7A26-4A65-8063-42E7D3382648}"/>
                    </a:ext>
                  </a:extLst>
                </p:cNvPr>
                <p:cNvSpPr/>
                <p:nvPr/>
              </p:nvSpPr>
              <p:spPr>
                <a:xfrm>
                  <a:off x="2757406" y="6237604"/>
                  <a:ext cx="7445" cy="9636"/>
                </a:xfrm>
                <a:custGeom>
                  <a:avLst/>
                  <a:gdLst>
                    <a:gd name="connsiteX0" fmla="*/ 0 w 7445"/>
                    <a:gd name="connsiteY0" fmla="*/ 2674 h 9636"/>
                    <a:gd name="connsiteX1" fmla="*/ 3723 w 7445"/>
                    <a:gd name="connsiteY1" fmla="*/ 514 h 9636"/>
                    <a:gd name="connsiteX2" fmla="*/ 7446 w 7445"/>
                    <a:gd name="connsiteY2" fmla="*/ 6967 h 9636"/>
                    <a:gd name="connsiteX3" fmla="*/ 3723 w 7445"/>
                    <a:gd name="connsiteY3" fmla="*/ 9126 h 9636"/>
                    <a:gd name="connsiteX4" fmla="*/ 0 w 7445"/>
                    <a:gd name="connsiteY4" fmla="*/ 2674 h 9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45" h="9636">
                      <a:moveTo>
                        <a:pt x="0" y="2674"/>
                      </a:moveTo>
                      <a:cubicBezTo>
                        <a:pt x="0" y="266"/>
                        <a:pt x="1688" y="-677"/>
                        <a:pt x="3723" y="514"/>
                      </a:cubicBezTo>
                      <a:cubicBezTo>
                        <a:pt x="5808" y="1706"/>
                        <a:pt x="7446" y="4609"/>
                        <a:pt x="7446" y="6967"/>
                      </a:cubicBezTo>
                      <a:cubicBezTo>
                        <a:pt x="7446" y="9350"/>
                        <a:pt x="5783" y="10318"/>
                        <a:pt x="3723" y="9126"/>
                      </a:cubicBezTo>
                      <a:cubicBezTo>
                        <a:pt x="1663" y="7935"/>
                        <a:pt x="0" y="5056"/>
                        <a:pt x="0" y="2674"/>
                      </a:cubicBezTo>
                      <a:close/>
                    </a:path>
                  </a:pathLst>
                </a:custGeom>
                <a:solidFill>
                  <a:srgbClr val="40264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8" name="Freeform: Shape 2547">
                  <a:extLst>
                    <a:ext uri="{FF2B5EF4-FFF2-40B4-BE49-F238E27FC236}">
                      <a16:creationId xmlns:a16="http://schemas.microsoft.com/office/drawing/2014/main" id="{C1A93599-509A-4D57-A2C6-49EAF452B6CB}"/>
                    </a:ext>
                  </a:extLst>
                </p:cNvPr>
                <p:cNvSpPr/>
                <p:nvPr/>
              </p:nvSpPr>
              <p:spPr>
                <a:xfrm>
                  <a:off x="2762866" y="6234456"/>
                  <a:ext cx="7445" cy="9641"/>
                </a:xfrm>
                <a:custGeom>
                  <a:avLst/>
                  <a:gdLst>
                    <a:gd name="connsiteX0" fmla="*/ 0 w 7445"/>
                    <a:gd name="connsiteY0" fmla="*/ 2669 h 9641"/>
                    <a:gd name="connsiteX1" fmla="*/ 3723 w 7445"/>
                    <a:gd name="connsiteY1" fmla="*/ 510 h 9641"/>
                    <a:gd name="connsiteX2" fmla="*/ 7446 w 7445"/>
                    <a:gd name="connsiteY2" fmla="*/ 6988 h 9641"/>
                    <a:gd name="connsiteX3" fmla="*/ 3723 w 7445"/>
                    <a:gd name="connsiteY3" fmla="*/ 9147 h 9641"/>
                    <a:gd name="connsiteX4" fmla="*/ 0 w 7445"/>
                    <a:gd name="connsiteY4" fmla="*/ 2669 h 9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45" h="9641">
                      <a:moveTo>
                        <a:pt x="0" y="2669"/>
                      </a:moveTo>
                      <a:cubicBezTo>
                        <a:pt x="0" y="286"/>
                        <a:pt x="1663" y="-681"/>
                        <a:pt x="3723" y="510"/>
                      </a:cubicBezTo>
                      <a:cubicBezTo>
                        <a:pt x="5783" y="1701"/>
                        <a:pt x="7446" y="4605"/>
                        <a:pt x="7446" y="6988"/>
                      </a:cubicBezTo>
                      <a:cubicBezTo>
                        <a:pt x="7446" y="9345"/>
                        <a:pt x="5783" y="10313"/>
                        <a:pt x="3723" y="9147"/>
                      </a:cubicBezTo>
                      <a:cubicBezTo>
                        <a:pt x="1663" y="7931"/>
                        <a:pt x="0" y="5052"/>
                        <a:pt x="0" y="2669"/>
                      </a:cubicBezTo>
                      <a:close/>
                    </a:path>
                  </a:pathLst>
                </a:custGeom>
                <a:solidFill>
                  <a:srgbClr val="33233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9" name="Freeform: Shape 2548">
                  <a:extLst>
                    <a:ext uri="{FF2B5EF4-FFF2-40B4-BE49-F238E27FC236}">
                      <a16:creationId xmlns:a16="http://schemas.microsoft.com/office/drawing/2014/main" id="{7CC82EBB-B951-41C0-90DC-6EC94FDBA742}"/>
                    </a:ext>
                  </a:extLst>
                </p:cNvPr>
                <p:cNvSpPr/>
                <p:nvPr/>
              </p:nvSpPr>
              <p:spPr>
                <a:xfrm>
                  <a:off x="2758424" y="6238924"/>
                  <a:ext cx="5410" cy="6985"/>
                </a:xfrm>
                <a:custGeom>
                  <a:avLst/>
                  <a:gdLst>
                    <a:gd name="connsiteX0" fmla="*/ 0 w 5410"/>
                    <a:gd name="connsiteY0" fmla="*/ 1924 h 6985"/>
                    <a:gd name="connsiteX1" fmla="*/ 2680 w 5410"/>
                    <a:gd name="connsiteY1" fmla="*/ 385 h 6985"/>
                    <a:gd name="connsiteX2" fmla="*/ 5411 w 5410"/>
                    <a:gd name="connsiteY2" fmla="*/ 5076 h 6985"/>
                    <a:gd name="connsiteX3" fmla="*/ 2680 w 5410"/>
                    <a:gd name="connsiteY3" fmla="*/ 6615 h 6985"/>
                    <a:gd name="connsiteX4" fmla="*/ 0 w 5410"/>
                    <a:gd name="connsiteY4" fmla="*/ 1924 h 6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410" h="6985">
                      <a:moveTo>
                        <a:pt x="0" y="1924"/>
                      </a:moveTo>
                      <a:cubicBezTo>
                        <a:pt x="0" y="212"/>
                        <a:pt x="1216" y="-508"/>
                        <a:pt x="2680" y="385"/>
                      </a:cubicBezTo>
                      <a:cubicBezTo>
                        <a:pt x="4194" y="1229"/>
                        <a:pt x="5411" y="3314"/>
                        <a:pt x="5411" y="5076"/>
                      </a:cubicBezTo>
                      <a:cubicBezTo>
                        <a:pt x="5411" y="6764"/>
                        <a:pt x="4194" y="7484"/>
                        <a:pt x="2680" y="6615"/>
                      </a:cubicBezTo>
                      <a:cubicBezTo>
                        <a:pt x="1216" y="5746"/>
                        <a:pt x="0" y="3662"/>
                        <a:pt x="0" y="1924"/>
                      </a:cubicBezTo>
                      <a:close/>
                    </a:path>
                  </a:pathLst>
                </a:custGeom>
                <a:solidFill>
                  <a:srgbClr val="C7CAD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31" name="Graphic 49">
                <a:extLst>
                  <a:ext uri="{FF2B5EF4-FFF2-40B4-BE49-F238E27FC236}">
                    <a16:creationId xmlns:a16="http://schemas.microsoft.com/office/drawing/2014/main" id="{1F461152-34FF-491E-93C0-F902E46DAF37}"/>
                  </a:ext>
                </a:extLst>
              </p:cNvPr>
              <p:cNvGrpSpPr/>
              <p:nvPr/>
            </p:nvGrpSpPr>
            <p:grpSpPr>
              <a:xfrm>
                <a:off x="2834444" y="6226588"/>
                <a:ext cx="12930" cy="12833"/>
                <a:chOff x="2834444" y="6226588"/>
                <a:chExt cx="12930" cy="12833"/>
              </a:xfrm>
            </p:grpSpPr>
            <p:sp>
              <p:nvSpPr>
                <p:cNvPr id="2542" name="Freeform: Shape 2541">
                  <a:extLst>
                    <a:ext uri="{FF2B5EF4-FFF2-40B4-BE49-F238E27FC236}">
                      <a16:creationId xmlns:a16="http://schemas.microsoft.com/office/drawing/2014/main" id="{5E1BBBB7-8F47-4BFE-82D0-47D4CE2A76AD}"/>
                    </a:ext>
                  </a:extLst>
                </p:cNvPr>
                <p:cNvSpPr/>
                <p:nvPr/>
              </p:nvSpPr>
              <p:spPr>
                <a:xfrm>
                  <a:off x="2835462" y="6226850"/>
                  <a:ext cx="10994" cy="12409"/>
                </a:xfrm>
                <a:custGeom>
                  <a:avLst/>
                  <a:gdLst>
                    <a:gd name="connsiteX0" fmla="*/ 5286 w 10994"/>
                    <a:gd name="connsiteY0" fmla="*/ 0 h 12409"/>
                    <a:gd name="connsiteX1" fmla="*/ 0 w 10994"/>
                    <a:gd name="connsiteY1" fmla="*/ 9158 h 12409"/>
                    <a:gd name="connsiteX2" fmla="*/ 5708 w 10994"/>
                    <a:gd name="connsiteY2" fmla="*/ 12409 h 12409"/>
                    <a:gd name="connsiteX3" fmla="*/ 10995 w 10994"/>
                    <a:gd name="connsiteY3" fmla="*/ 3276 h 124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994" h="12409">
                      <a:moveTo>
                        <a:pt x="5286" y="0"/>
                      </a:moveTo>
                      <a:lnTo>
                        <a:pt x="0" y="9158"/>
                      </a:lnTo>
                      <a:lnTo>
                        <a:pt x="5708" y="12409"/>
                      </a:lnTo>
                      <a:lnTo>
                        <a:pt x="10995" y="3276"/>
                      </a:lnTo>
                      <a:close/>
                    </a:path>
                  </a:pathLst>
                </a:custGeom>
                <a:solidFill>
                  <a:srgbClr val="33233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3" name="Freeform: Shape 2542">
                  <a:extLst>
                    <a:ext uri="{FF2B5EF4-FFF2-40B4-BE49-F238E27FC236}">
                      <a16:creationId xmlns:a16="http://schemas.microsoft.com/office/drawing/2014/main" id="{24F850C8-5F62-4FEB-88F8-87064AE3FF1D}"/>
                    </a:ext>
                  </a:extLst>
                </p:cNvPr>
                <p:cNvSpPr/>
                <p:nvPr/>
              </p:nvSpPr>
              <p:spPr>
                <a:xfrm>
                  <a:off x="2839879" y="6229786"/>
                  <a:ext cx="7495" cy="9636"/>
                </a:xfrm>
                <a:custGeom>
                  <a:avLst/>
                  <a:gdLst>
                    <a:gd name="connsiteX0" fmla="*/ 3723 w 7495"/>
                    <a:gd name="connsiteY0" fmla="*/ 9126 h 9636"/>
                    <a:gd name="connsiteX1" fmla="*/ 0 w 7495"/>
                    <a:gd name="connsiteY1" fmla="*/ 6967 h 9636"/>
                    <a:gd name="connsiteX2" fmla="*/ 3748 w 7495"/>
                    <a:gd name="connsiteY2" fmla="*/ 514 h 9636"/>
                    <a:gd name="connsiteX3" fmla="*/ 7495 w 7495"/>
                    <a:gd name="connsiteY3" fmla="*/ 2674 h 9636"/>
                    <a:gd name="connsiteX4" fmla="*/ 3723 w 7495"/>
                    <a:gd name="connsiteY4" fmla="*/ 9126 h 9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95" h="9636">
                      <a:moveTo>
                        <a:pt x="3723" y="9126"/>
                      </a:moveTo>
                      <a:cubicBezTo>
                        <a:pt x="1663" y="10318"/>
                        <a:pt x="0" y="9350"/>
                        <a:pt x="0" y="6967"/>
                      </a:cubicBezTo>
                      <a:cubicBezTo>
                        <a:pt x="0" y="4585"/>
                        <a:pt x="1663" y="1681"/>
                        <a:pt x="3748" y="514"/>
                      </a:cubicBezTo>
                      <a:cubicBezTo>
                        <a:pt x="5783" y="-677"/>
                        <a:pt x="7495" y="266"/>
                        <a:pt x="7495" y="2674"/>
                      </a:cubicBezTo>
                      <a:cubicBezTo>
                        <a:pt x="7495" y="5007"/>
                        <a:pt x="5783" y="7910"/>
                        <a:pt x="3723" y="9126"/>
                      </a:cubicBezTo>
                      <a:close/>
                    </a:path>
                  </a:pathLst>
                </a:custGeom>
                <a:solidFill>
                  <a:srgbClr val="40264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4" name="Freeform: Shape 2543">
                  <a:extLst>
                    <a:ext uri="{FF2B5EF4-FFF2-40B4-BE49-F238E27FC236}">
                      <a16:creationId xmlns:a16="http://schemas.microsoft.com/office/drawing/2014/main" id="{56062951-E8AC-481F-95E2-24B0951CF6EC}"/>
                    </a:ext>
                  </a:extLst>
                </p:cNvPr>
                <p:cNvSpPr/>
                <p:nvPr/>
              </p:nvSpPr>
              <p:spPr>
                <a:xfrm>
                  <a:off x="2834444" y="6226588"/>
                  <a:ext cx="7470" cy="9656"/>
                </a:xfrm>
                <a:custGeom>
                  <a:avLst/>
                  <a:gdLst>
                    <a:gd name="connsiteX0" fmla="*/ 3723 w 7470"/>
                    <a:gd name="connsiteY0" fmla="*/ 9147 h 9656"/>
                    <a:gd name="connsiteX1" fmla="*/ 0 w 7470"/>
                    <a:gd name="connsiteY1" fmla="*/ 6988 h 9656"/>
                    <a:gd name="connsiteX2" fmla="*/ 3723 w 7470"/>
                    <a:gd name="connsiteY2" fmla="*/ 510 h 9656"/>
                    <a:gd name="connsiteX3" fmla="*/ 7471 w 7470"/>
                    <a:gd name="connsiteY3" fmla="*/ 2669 h 9656"/>
                    <a:gd name="connsiteX4" fmla="*/ 3723 w 7470"/>
                    <a:gd name="connsiteY4" fmla="*/ 9147 h 9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70" h="9656">
                      <a:moveTo>
                        <a:pt x="3723" y="9147"/>
                      </a:moveTo>
                      <a:cubicBezTo>
                        <a:pt x="1688" y="10338"/>
                        <a:pt x="0" y="9370"/>
                        <a:pt x="0" y="6988"/>
                      </a:cubicBezTo>
                      <a:cubicBezTo>
                        <a:pt x="0" y="4605"/>
                        <a:pt x="1663" y="1701"/>
                        <a:pt x="3723" y="510"/>
                      </a:cubicBezTo>
                      <a:cubicBezTo>
                        <a:pt x="5783" y="-682"/>
                        <a:pt x="7471" y="286"/>
                        <a:pt x="7471" y="2669"/>
                      </a:cubicBezTo>
                      <a:cubicBezTo>
                        <a:pt x="7471" y="5077"/>
                        <a:pt x="5783" y="7980"/>
                        <a:pt x="3723" y="9147"/>
                      </a:cubicBezTo>
                      <a:close/>
                    </a:path>
                  </a:pathLst>
                </a:custGeom>
                <a:solidFill>
                  <a:srgbClr val="33233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5" name="Freeform: Shape 2544">
                  <a:extLst>
                    <a:ext uri="{FF2B5EF4-FFF2-40B4-BE49-F238E27FC236}">
                      <a16:creationId xmlns:a16="http://schemas.microsoft.com/office/drawing/2014/main" id="{A1E211D3-8832-47A9-BB3D-F59057A678DD}"/>
                    </a:ext>
                  </a:extLst>
                </p:cNvPr>
                <p:cNvSpPr/>
                <p:nvPr/>
              </p:nvSpPr>
              <p:spPr>
                <a:xfrm>
                  <a:off x="2840897" y="6231079"/>
                  <a:ext cx="5410" cy="6991"/>
                </a:xfrm>
                <a:custGeom>
                  <a:avLst/>
                  <a:gdLst>
                    <a:gd name="connsiteX0" fmla="*/ 2705 w 5410"/>
                    <a:gd name="connsiteY0" fmla="*/ 6617 h 6991"/>
                    <a:gd name="connsiteX1" fmla="*/ 0 w 5410"/>
                    <a:gd name="connsiteY1" fmla="*/ 5054 h 6991"/>
                    <a:gd name="connsiteX2" fmla="*/ 2705 w 5410"/>
                    <a:gd name="connsiteY2" fmla="*/ 363 h 6991"/>
                    <a:gd name="connsiteX3" fmla="*/ 5411 w 5410"/>
                    <a:gd name="connsiteY3" fmla="*/ 1927 h 6991"/>
                    <a:gd name="connsiteX4" fmla="*/ 2705 w 5410"/>
                    <a:gd name="connsiteY4" fmla="*/ 6617 h 69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410" h="6991">
                      <a:moveTo>
                        <a:pt x="2705" y="6617"/>
                      </a:moveTo>
                      <a:cubicBezTo>
                        <a:pt x="1216" y="7486"/>
                        <a:pt x="0" y="6791"/>
                        <a:pt x="0" y="5054"/>
                      </a:cubicBezTo>
                      <a:cubicBezTo>
                        <a:pt x="0" y="3341"/>
                        <a:pt x="1216" y="1232"/>
                        <a:pt x="2705" y="363"/>
                      </a:cubicBezTo>
                      <a:cubicBezTo>
                        <a:pt x="4194" y="-481"/>
                        <a:pt x="5411" y="189"/>
                        <a:pt x="5411" y="1927"/>
                      </a:cubicBezTo>
                      <a:cubicBezTo>
                        <a:pt x="5435" y="3689"/>
                        <a:pt x="4194" y="5774"/>
                        <a:pt x="2705" y="6617"/>
                      </a:cubicBezTo>
                      <a:close/>
                    </a:path>
                  </a:pathLst>
                </a:custGeom>
                <a:solidFill>
                  <a:srgbClr val="C7CAD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832" name="Freeform: Shape 1831">
                <a:extLst>
                  <a:ext uri="{FF2B5EF4-FFF2-40B4-BE49-F238E27FC236}">
                    <a16:creationId xmlns:a16="http://schemas.microsoft.com/office/drawing/2014/main" id="{261CFDF1-DF14-4495-BA72-319BEFC6D3B7}"/>
                  </a:ext>
                </a:extLst>
              </p:cNvPr>
              <p:cNvSpPr/>
              <p:nvPr/>
            </p:nvSpPr>
            <p:spPr>
              <a:xfrm>
                <a:off x="2835189" y="6226584"/>
                <a:ext cx="9629" cy="8233"/>
              </a:xfrm>
              <a:custGeom>
                <a:avLst/>
                <a:gdLst>
                  <a:gd name="connsiteX0" fmla="*/ 0 w 9629"/>
                  <a:gd name="connsiteY0" fmla="*/ 5876 h 8233"/>
                  <a:gd name="connsiteX1" fmla="*/ 4170 w 9629"/>
                  <a:gd name="connsiteY1" fmla="*/ 8233 h 8233"/>
                  <a:gd name="connsiteX2" fmla="*/ 8016 w 9629"/>
                  <a:gd name="connsiteY2" fmla="*/ 2674 h 8233"/>
                  <a:gd name="connsiteX3" fmla="*/ 9630 w 9629"/>
                  <a:gd name="connsiteY3" fmla="*/ 2153 h 8233"/>
                  <a:gd name="connsiteX4" fmla="*/ 6081 w 9629"/>
                  <a:gd name="connsiteY4" fmla="*/ 93 h 8233"/>
                  <a:gd name="connsiteX5" fmla="*/ 5932 w 9629"/>
                  <a:gd name="connsiteY5" fmla="*/ 18 h 8233"/>
                  <a:gd name="connsiteX6" fmla="*/ 3822 w 9629"/>
                  <a:gd name="connsiteY6" fmla="*/ 539 h 8233"/>
                  <a:gd name="connsiteX7" fmla="*/ 0 w 9629"/>
                  <a:gd name="connsiteY7" fmla="*/ 5876 h 8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629" h="8233">
                    <a:moveTo>
                      <a:pt x="0" y="5876"/>
                    </a:moveTo>
                    <a:lnTo>
                      <a:pt x="4170" y="8233"/>
                    </a:lnTo>
                    <a:cubicBezTo>
                      <a:pt x="4666" y="6024"/>
                      <a:pt x="6180" y="3716"/>
                      <a:pt x="8016" y="2674"/>
                    </a:cubicBezTo>
                    <a:cubicBezTo>
                      <a:pt x="8587" y="2326"/>
                      <a:pt x="9133" y="2178"/>
                      <a:pt x="9630" y="2153"/>
                    </a:cubicBezTo>
                    <a:lnTo>
                      <a:pt x="6081" y="93"/>
                    </a:lnTo>
                    <a:cubicBezTo>
                      <a:pt x="6031" y="68"/>
                      <a:pt x="5981" y="43"/>
                      <a:pt x="5932" y="18"/>
                    </a:cubicBezTo>
                    <a:cubicBezTo>
                      <a:pt x="5311" y="-56"/>
                      <a:pt x="4591" y="93"/>
                      <a:pt x="3822" y="539"/>
                    </a:cubicBezTo>
                    <a:cubicBezTo>
                      <a:pt x="2035" y="1557"/>
                      <a:pt x="521" y="3741"/>
                      <a:pt x="0" y="5876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3" name="Freeform: Shape 1832">
                <a:extLst>
                  <a:ext uri="{FF2B5EF4-FFF2-40B4-BE49-F238E27FC236}">
                    <a16:creationId xmlns:a16="http://schemas.microsoft.com/office/drawing/2014/main" id="{1423CBAC-537D-46B7-84D2-E90E5B660EE9}"/>
                  </a:ext>
                </a:extLst>
              </p:cNvPr>
              <p:cNvSpPr/>
              <p:nvPr/>
            </p:nvSpPr>
            <p:spPr>
              <a:xfrm>
                <a:off x="2759665" y="6234668"/>
                <a:ext cx="9604" cy="8265"/>
              </a:xfrm>
              <a:custGeom>
                <a:avLst/>
                <a:gdLst>
                  <a:gd name="connsiteX0" fmla="*/ 9605 w 9604"/>
                  <a:gd name="connsiteY0" fmla="*/ 5907 h 8265"/>
                  <a:gd name="connsiteX1" fmla="*/ 5460 w 9604"/>
                  <a:gd name="connsiteY1" fmla="*/ 8265 h 8265"/>
                  <a:gd name="connsiteX2" fmla="*/ 1613 w 9604"/>
                  <a:gd name="connsiteY2" fmla="*/ 2681 h 8265"/>
                  <a:gd name="connsiteX3" fmla="*/ 0 w 9604"/>
                  <a:gd name="connsiteY3" fmla="*/ 2184 h 8265"/>
                  <a:gd name="connsiteX4" fmla="*/ 3574 w 9604"/>
                  <a:gd name="connsiteY4" fmla="*/ 124 h 8265"/>
                  <a:gd name="connsiteX5" fmla="*/ 3698 w 9604"/>
                  <a:gd name="connsiteY5" fmla="*/ 25 h 8265"/>
                  <a:gd name="connsiteX6" fmla="*/ 5832 w 9604"/>
                  <a:gd name="connsiteY6" fmla="*/ 546 h 8265"/>
                  <a:gd name="connsiteX7" fmla="*/ 9605 w 9604"/>
                  <a:gd name="connsiteY7" fmla="*/ 5907 h 8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604" h="8265">
                    <a:moveTo>
                      <a:pt x="9605" y="5907"/>
                    </a:moveTo>
                    <a:lnTo>
                      <a:pt x="5460" y="8265"/>
                    </a:lnTo>
                    <a:cubicBezTo>
                      <a:pt x="4964" y="6031"/>
                      <a:pt x="3450" y="3748"/>
                      <a:pt x="1613" y="2681"/>
                    </a:cubicBezTo>
                    <a:cubicBezTo>
                      <a:pt x="1042" y="2358"/>
                      <a:pt x="496" y="2184"/>
                      <a:pt x="0" y="2184"/>
                    </a:cubicBezTo>
                    <a:lnTo>
                      <a:pt x="3574" y="124"/>
                    </a:lnTo>
                    <a:cubicBezTo>
                      <a:pt x="3624" y="100"/>
                      <a:pt x="3673" y="50"/>
                      <a:pt x="3698" y="25"/>
                    </a:cubicBezTo>
                    <a:cubicBezTo>
                      <a:pt x="4319" y="-74"/>
                      <a:pt x="5038" y="124"/>
                      <a:pt x="5832" y="546"/>
                    </a:cubicBezTo>
                    <a:cubicBezTo>
                      <a:pt x="7570" y="1564"/>
                      <a:pt x="9059" y="3748"/>
                      <a:pt x="9605" y="5907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4" name="Freeform: Shape 1833">
                <a:extLst>
                  <a:ext uri="{FF2B5EF4-FFF2-40B4-BE49-F238E27FC236}">
                    <a16:creationId xmlns:a16="http://schemas.microsoft.com/office/drawing/2014/main" id="{6D00983C-0E79-41DD-9EE5-C441E8931D96}"/>
                  </a:ext>
                </a:extLst>
              </p:cNvPr>
              <p:cNvSpPr/>
              <p:nvPr/>
            </p:nvSpPr>
            <p:spPr>
              <a:xfrm>
                <a:off x="2871325" y="6267487"/>
                <a:ext cx="9629" cy="8256"/>
              </a:xfrm>
              <a:custGeom>
                <a:avLst/>
                <a:gdLst>
                  <a:gd name="connsiteX0" fmla="*/ 9630 w 9629"/>
                  <a:gd name="connsiteY0" fmla="*/ 5899 h 8256"/>
                  <a:gd name="connsiteX1" fmla="*/ 5460 w 9629"/>
                  <a:gd name="connsiteY1" fmla="*/ 8257 h 8256"/>
                  <a:gd name="connsiteX2" fmla="*/ 1613 w 9629"/>
                  <a:gd name="connsiteY2" fmla="*/ 2648 h 8256"/>
                  <a:gd name="connsiteX3" fmla="*/ 0 w 9629"/>
                  <a:gd name="connsiteY3" fmla="*/ 2151 h 8256"/>
                  <a:gd name="connsiteX4" fmla="*/ 3574 w 9629"/>
                  <a:gd name="connsiteY4" fmla="*/ 116 h 8256"/>
                  <a:gd name="connsiteX5" fmla="*/ 3698 w 9629"/>
                  <a:gd name="connsiteY5" fmla="*/ 17 h 8256"/>
                  <a:gd name="connsiteX6" fmla="*/ 5808 w 9629"/>
                  <a:gd name="connsiteY6" fmla="*/ 538 h 8256"/>
                  <a:gd name="connsiteX7" fmla="*/ 9630 w 9629"/>
                  <a:gd name="connsiteY7" fmla="*/ 5899 h 8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629" h="8256">
                    <a:moveTo>
                      <a:pt x="9630" y="5899"/>
                    </a:moveTo>
                    <a:lnTo>
                      <a:pt x="5460" y="8257"/>
                    </a:lnTo>
                    <a:cubicBezTo>
                      <a:pt x="4989" y="6023"/>
                      <a:pt x="3450" y="3764"/>
                      <a:pt x="1613" y="2648"/>
                    </a:cubicBezTo>
                    <a:cubicBezTo>
                      <a:pt x="1042" y="2325"/>
                      <a:pt x="496" y="2151"/>
                      <a:pt x="0" y="2151"/>
                    </a:cubicBezTo>
                    <a:lnTo>
                      <a:pt x="3574" y="116"/>
                    </a:lnTo>
                    <a:cubicBezTo>
                      <a:pt x="3599" y="91"/>
                      <a:pt x="3648" y="42"/>
                      <a:pt x="3698" y="17"/>
                    </a:cubicBezTo>
                    <a:cubicBezTo>
                      <a:pt x="4318" y="-58"/>
                      <a:pt x="5038" y="116"/>
                      <a:pt x="5808" y="538"/>
                    </a:cubicBezTo>
                    <a:cubicBezTo>
                      <a:pt x="7595" y="1556"/>
                      <a:pt x="9084" y="3764"/>
                      <a:pt x="9630" y="5899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5" name="Freeform: Shape 1834">
                <a:extLst>
                  <a:ext uri="{FF2B5EF4-FFF2-40B4-BE49-F238E27FC236}">
                    <a16:creationId xmlns:a16="http://schemas.microsoft.com/office/drawing/2014/main" id="{6F57A6C2-0A46-482A-BD77-591990721E60}"/>
                  </a:ext>
                </a:extLst>
              </p:cNvPr>
              <p:cNvSpPr/>
              <p:nvPr/>
            </p:nvSpPr>
            <p:spPr>
              <a:xfrm>
                <a:off x="2817021" y="6305402"/>
                <a:ext cx="9604" cy="8240"/>
              </a:xfrm>
              <a:custGeom>
                <a:avLst/>
                <a:gdLst>
                  <a:gd name="connsiteX0" fmla="*/ 9605 w 9604"/>
                  <a:gd name="connsiteY0" fmla="*/ 5907 h 8240"/>
                  <a:gd name="connsiteX1" fmla="*/ 5460 w 9604"/>
                  <a:gd name="connsiteY1" fmla="*/ 8240 h 8240"/>
                  <a:gd name="connsiteX2" fmla="*/ 1588 w 9604"/>
                  <a:gd name="connsiteY2" fmla="*/ 2681 h 8240"/>
                  <a:gd name="connsiteX3" fmla="*/ 0 w 9604"/>
                  <a:gd name="connsiteY3" fmla="*/ 2160 h 8240"/>
                  <a:gd name="connsiteX4" fmla="*/ 3574 w 9604"/>
                  <a:gd name="connsiteY4" fmla="*/ 124 h 8240"/>
                  <a:gd name="connsiteX5" fmla="*/ 3698 w 9604"/>
                  <a:gd name="connsiteY5" fmla="*/ 25 h 8240"/>
                  <a:gd name="connsiteX6" fmla="*/ 5808 w 9604"/>
                  <a:gd name="connsiteY6" fmla="*/ 546 h 8240"/>
                  <a:gd name="connsiteX7" fmla="*/ 9605 w 9604"/>
                  <a:gd name="connsiteY7" fmla="*/ 5907 h 8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604" h="8240">
                    <a:moveTo>
                      <a:pt x="9605" y="5907"/>
                    </a:moveTo>
                    <a:lnTo>
                      <a:pt x="5460" y="8240"/>
                    </a:lnTo>
                    <a:cubicBezTo>
                      <a:pt x="4964" y="6007"/>
                      <a:pt x="3425" y="3748"/>
                      <a:pt x="1588" y="2681"/>
                    </a:cubicBezTo>
                    <a:cubicBezTo>
                      <a:pt x="1018" y="2358"/>
                      <a:pt x="472" y="2184"/>
                      <a:pt x="0" y="2160"/>
                    </a:cubicBezTo>
                    <a:lnTo>
                      <a:pt x="3574" y="124"/>
                    </a:lnTo>
                    <a:cubicBezTo>
                      <a:pt x="3599" y="75"/>
                      <a:pt x="3648" y="50"/>
                      <a:pt x="3698" y="25"/>
                    </a:cubicBezTo>
                    <a:cubicBezTo>
                      <a:pt x="4318" y="-74"/>
                      <a:pt x="5013" y="124"/>
                      <a:pt x="5808" y="546"/>
                    </a:cubicBezTo>
                    <a:cubicBezTo>
                      <a:pt x="7570" y="1564"/>
                      <a:pt x="9059" y="3773"/>
                      <a:pt x="9605" y="5907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836" name="Graphic 49">
                <a:extLst>
                  <a:ext uri="{FF2B5EF4-FFF2-40B4-BE49-F238E27FC236}">
                    <a16:creationId xmlns:a16="http://schemas.microsoft.com/office/drawing/2014/main" id="{AE27EF3A-D2CB-4D81-A05B-30B9A5FFC14A}"/>
                  </a:ext>
                </a:extLst>
              </p:cNvPr>
              <p:cNvGrpSpPr/>
              <p:nvPr/>
            </p:nvGrpSpPr>
            <p:grpSpPr>
              <a:xfrm>
                <a:off x="2739735" y="6279875"/>
                <a:ext cx="12905" cy="12783"/>
                <a:chOff x="2739735" y="6279875"/>
                <a:chExt cx="12905" cy="12783"/>
              </a:xfrm>
            </p:grpSpPr>
            <p:sp>
              <p:nvSpPr>
                <p:cNvPr id="2538" name="Freeform: Shape 2537">
                  <a:extLst>
                    <a:ext uri="{FF2B5EF4-FFF2-40B4-BE49-F238E27FC236}">
                      <a16:creationId xmlns:a16="http://schemas.microsoft.com/office/drawing/2014/main" id="{8BBCB617-496F-40C6-96B9-EEA4405D43DA}"/>
                    </a:ext>
                  </a:extLst>
                </p:cNvPr>
                <p:cNvSpPr/>
                <p:nvPr/>
              </p:nvSpPr>
              <p:spPr>
                <a:xfrm rot="-3601491">
                  <a:off x="2740926" y="6283003"/>
                  <a:ext cx="10547" cy="6576"/>
                </a:xfrm>
                <a:custGeom>
                  <a:avLst/>
                  <a:gdLst>
                    <a:gd name="connsiteX0" fmla="*/ 0 w 10547"/>
                    <a:gd name="connsiteY0" fmla="*/ 0 h 6576"/>
                    <a:gd name="connsiteX1" fmla="*/ 10547 w 10547"/>
                    <a:gd name="connsiteY1" fmla="*/ 0 h 6576"/>
                    <a:gd name="connsiteX2" fmla="*/ 10547 w 10547"/>
                    <a:gd name="connsiteY2" fmla="*/ 6577 h 6576"/>
                    <a:gd name="connsiteX3" fmla="*/ 0 w 10547"/>
                    <a:gd name="connsiteY3" fmla="*/ 6577 h 65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47" h="6576">
                      <a:moveTo>
                        <a:pt x="0" y="0"/>
                      </a:moveTo>
                      <a:lnTo>
                        <a:pt x="10547" y="0"/>
                      </a:lnTo>
                      <a:lnTo>
                        <a:pt x="10547" y="6577"/>
                      </a:lnTo>
                      <a:lnTo>
                        <a:pt x="0" y="6577"/>
                      </a:lnTo>
                      <a:close/>
                    </a:path>
                  </a:pathLst>
                </a:custGeom>
                <a:solidFill>
                  <a:srgbClr val="33233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39" name="Freeform: Shape 2538">
                  <a:extLst>
                    <a:ext uri="{FF2B5EF4-FFF2-40B4-BE49-F238E27FC236}">
                      <a16:creationId xmlns:a16="http://schemas.microsoft.com/office/drawing/2014/main" id="{EF1FB11D-F97B-4F0A-ABCF-7D2600D7E9D4}"/>
                    </a:ext>
                  </a:extLst>
                </p:cNvPr>
                <p:cNvSpPr/>
                <p:nvPr/>
              </p:nvSpPr>
              <p:spPr>
                <a:xfrm>
                  <a:off x="2745195" y="6283017"/>
                  <a:ext cx="7445" cy="9641"/>
                </a:xfrm>
                <a:custGeom>
                  <a:avLst/>
                  <a:gdLst>
                    <a:gd name="connsiteX0" fmla="*/ 3723 w 7445"/>
                    <a:gd name="connsiteY0" fmla="*/ 9132 h 9641"/>
                    <a:gd name="connsiteX1" fmla="*/ 0 w 7445"/>
                    <a:gd name="connsiteY1" fmla="*/ 6972 h 9641"/>
                    <a:gd name="connsiteX2" fmla="*/ 3723 w 7445"/>
                    <a:gd name="connsiteY2" fmla="*/ 495 h 9641"/>
                    <a:gd name="connsiteX3" fmla="*/ 7446 w 7445"/>
                    <a:gd name="connsiteY3" fmla="*/ 2654 h 9641"/>
                    <a:gd name="connsiteX4" fmla="*/ 3723 w 7445"/>
                    <a:gd name="connsiteY4" fmla="*/ 9132 h 9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45" h="9641">
                      <a:moveTo>
                        <a:pt x="3723" y="9132"/>
                      </a:moveTo>
                      <a:cubicBezTo>
                        <a:pt x="1663" y="10323"/>
                        <a:pt x="0" y="9355"/>
                        <a:pt x="0" y="6972"/>
                      </a:cubicBezTo>
                      <a:cubicBezTo>
                        <a:pt x="0" y="4590"/>
                        <a:pt x="1663" y="1686"/>
                        <a:pt x="3723" y="495"/>
                      </a:cubicBezTo>
                      <a:cubicBezTo>
                        <a:pt x="5783" y="-672"/>
                        <a:pt x="7446" y="296"/>
                        <a:pt x="7446" y="2654"/>
                      </a:cubicBezTo>
                      <a:cubicBezTo>
                        <a:pt x="7446" y="5036"/>
                        <a:pt x="5783" y="7940"/>
                        <a:pt x="3723" y="9132"/>
                      </a:cubicBezTo>
                      <a:close/>
                    </a:path>
                  </a:pathLst>
                </a:custGeom>
                <a:solidFill>
                  <a:srgbClr val="40264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0" name="Freeform: Shape 2539">
                  <a:extLst>
                    <a:ext uri="{FF2B5EF4-FFF2-40B4-BE49-F238E27FC236}">
                      <a16:creationId xmlns:a16="http://schemas.microsoft.com/office/drawing/2014/main" id="{80071D49-B5AE-4828-A177-D8C4CC87D3AB}"/>
                    </a:ext>
                  </a:extLst>
                </p:cNvPr>
                <p:cNvSpPr/>
                <p:nvPr/>
              </p:nvSpPr>
              <p:spPr>
                <a:xfrm>
                  <a:off x="2739735" y="6279875"/>
                  <a:ext cx="7470" cy="9627"/>
                </a:xfrm>
                <a:custGeom>
                  <a:avLst/>
                  <a:gdLst>
                    <a:gd name="connsiteX0" fmla="*/ 3723 w 7470"/>
                    <a:gd name="connsiteY0" fmla="*/ 9122 h 9627"/>
                    <a:gd name="connsiteX1" fmla="*/ 0 w 7470"/>
                    <a:gd name="connsiteY1" fmla="*/ 6963 h 9627"/>
                    <a:gd name="connsiteX2" fmla="*/ 3723 w 7470"/>
                    <a:gd name="connsiteY2" fmla="*/ 510 h 9627"/>
                    <a:gd name="connsiteX3" fmla="*/ 7471 w 7470"/>
                    <a:gd name="connsiteY3" fmla="*/ 2669 h 9627"/>
                    <a:gd name="connsiteX4" fmla="*/ 3723 w 7470"/>
                    <a:gd name="connsiteY4" fmla="*/ 9122 h 9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70" h="9627">
                      <a:moveTo>
                        <a:pt x="3723" y="9122"/>
                      </a:moveTo>
                      <a:cubicBezTo>
                        <a:pt x="1688" y="10313"/>
                        <a:pt x="0" y="9321"/>
                        <a:pt x="0" y="6963"/>
                      </a:cubicBezTo>
                      <a:cubicBezTo>
                        <a:pt x="0" y="4580"/>
                        <a:pt x="1663" y="1701"/>
                        <a:pt x="3723" y="510"/>
                      </a:cubicBezTo>
                      <a:cubicBezTo>
                        <a:pt x="5783" y="-682"/>
                        <a:pt x="7471" y="286"/>
                        <a:pt x="7471" y="2669"/>
                      </a:cubicBezTo>
                      <a:cubicBezTo>
                        <a:pt x="7471" y="5052"/>
                        <a:pt x="5783" y="7931"/>
                        <a:pt x="3723" y="9122"/>
                      </a:cubicBezTo>
                      <a:close/>
                    </a:path>
                  </a:pathLst>
                </a:custGeom>
                <a:solidFill>
                  <a:srgbClr val="33233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1" name="Freeform: Shape 2540">
                  <a:extLst>
                    <a:ext uri="{FF2B5EF4-FFF2-40B4-BE49-F238E27FC236}">
                      <a16:creationId xmlns:a16="http://schemas.microsoft.com/office/drawing/2014/main" id="{FC1C7774-F2BC-45D4-A6D2-2B6D6CCC61B7}"/>
                    </a:ext>
                  </a:extLst>
                </p:cNvPr>
                <p:cNvSpPr/>
                <p:nvPr/>
              </p:nvSpPr>
              <p:spPr>
                <a:xfrm>
                  <a:off x="2746213" y="6284341"/>
                  <a:ext cx="5410" cy="7001"/>
                </a:xfrm>
                <a:custGeom>
                  <a:avLst/>
                  <a:gdLst>
                    <a:gd name="connsiteX0" fmla="*/ 2705 w 5410"/>
                    <a:gd name="connsiteY0" fmla="*/ 6617 h 7001"/>
                    <a:gd name="connsiteX1" fmla="*/ 0 w 5410"/>
                    <a:gd name="connsiteY1" fmla="*/ 5053 h 7001"/>
                    <a:gd name="connsiteX2" fmla="*/ 2705 w 5410"/>
                    <a:gd name="connsiteY2" fmla="*/ 362 h 7001"/>
                    <a:gd name="connsiteX3" fmla="*/ 5411 w 5410"/>
                    <a:gd name="connsiteY3" fmla="*/ 1951 h 7001"/>
                    <a:gd name="connsiteX4" fmla="*/ 2705 w 5410"/>
                    <a:gd name="connsiteY4" fmla="*/ 6617 h 70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410" h="7001">
                      <a:moveTo>
                        <a:pt x="2705" y="6617"/>
                      </a:moveTo>
                      <a:cubicBezTo>
                        <a:pt x="1216" y="7510"/>
                        <a:pt x="0" y="6791"/>
                        <a:pt x="0" y="5053"/>
                      </a:cubicBezTo>
                      <a:cubicBezTo>
                        <a:pt x="0" y="3341"/>
                        <a:pt x="1216" y="1231"/>
                        <a:pt x="2705" y="362"/>
                      </a:cubicBezTo>
                      <a:cubicBezTo>
                        <a:pt x="4194" y="-481"/>
                        <a:pt x="5411" y="189"/>
                        <a:pt x="5411" y="1951"/>
                      </a:cubicBezTo>
                      <a:cubicBezTo>
                        <a:pt x="5411" y="3663"/>
                        <a:pt x="4194" y="5748"/>
                        <a:pt x="2705" y="6617"/>
                      </a:cubicBezTo>
                      <a:close/>
                    </a:path>
                  </a:pathLst>
                </a:custGeom>
                <a:solidFill>
                  <a:srgbClr val="C7CAD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837" name="Freeform: Shape 1836">
                <a:extLst>
                  <a:ext uri="{FF2B5EF4-FFF2-40B4-BE49-F238E27FC236}">
                    <a16:creationId xmlns:a16="http://schemas.microsoft.com/office/drawing/2014/main" id="{AFBB3BAB-B78E-4541-96D5-C07830BC883F}"/>
                  </a:ext>
                </a:extLst>
              </p:cNvPr>
              <p:cNvSpPr/>
              <p:nvPr/>
            </p:nvSpPr>
            <p:spPr>
              <a:xfrm>
                <a:off x="2740777" y="6280210"/>
                <a:ext cx="9629" cy="8240"/>
              </a:xfrm>
              <a:custGeom>
                <a:avLst/>
                <a:gdLst>
                  <a:gd name="connsiteX0" fmla="*/ 0 w 9629"/>
                  <a:gd name="connsiteY0" fmla="*/ 5907 h 8240"/>
                  <a:gd name="connsiteX1" fmla="*/ 4170 w 9629"/>
                  <a:gd name="connsiteY1" fmla="*/ 8240 h 8240"/>
                  <a:gd name="connsiteX2" fmla="*/ 8017 w 9629"/>
                  <a:gd name="connsiteY2" fmla="*/ 2681 h 8240"/>
                  <a:gd name="connsiteX3" fmla="*/ 9630 w 9629"/>
                  <a:gd name="connsiteY3" fmla="*/ 2160 h 8240"/>
                  <a:gd name="connsiteX4" fmla="*/ 6081 w 9629"/>
                  <a:gd name="connsiteY4" fmla="*/ 124 h 8240"/>
                  <a:gd name="connsiteX5" fmla="*/ 5957 w 9629"/>
                  <a:gd name="connsiteY5" fmla="*/ 25 h 8240"/>
                  <a:gd name="connsiteX6" fmla="*/ 3822 w 9629"/>
                  <a:gd name="connsiteY6" fmla="*/ 546 h 8240"/>
                  <a:gd name="connsiteX7" fmla="*/ 0 w 9629"/>
                  <a:gd name="connsiteY7" fmla="*/ 5907 h 8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629" h="8240">
                    <a:moveTo>
                      <a:pt x="0" y="5907"/>
                    </a:moveTo>
                    <a:lnTo>
                      <a:pt x="4170" y="8240"/>
                    </a:lnTo>
                    <a:cubicBezTo>
                      <a:pt x="4641" y="6031"/>
                      <a:pt x="6180" y="3748"/>
                      <a:pt x="8017" y="2681"/>
                    </a:cubicBezTo>
                    <a:cubicBezTo>
                      <a:pt x="8587" y="2358"/>
                      <a:pt x="9133" y="2160"/>
                      <a:pt x="9630" y="2160"/>
                    </a:cubicBezTo>
                    <a:lnTo>
                      <a:pt x="6081" y="124"/>
                    </a:lnTo>
                    <a:cubicBezTo>
                      <a:pt x="6056" y="100"/>
                      <a:pt x="5981" y="75"/>
                      <a:pt x="5957" y="25"/>
                    </a:cubicBezTo>
                    <a:cubicBezTo>
                      <a:pt x="5311" y="-74"/>
                      <a:pt x="4616" y="124"/>
                      <a:pt x="3822" y="546"/>
                    </a:cubicBezTo>
                    <a:cubicBezTo>
                      <a:pt x="2035" y="1564"/>
                      <a:pt x="521" y="3773"/>
                      <a:pt x="0" y="5907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838" name="Graphic 49">
                <a:extLst>
                  <a:ext uri="{FF2B5EF4-FFF2-40B4-BE49-F238E27FC236}">
                    <a16:creationId xmlns:a16="http://schemas.microsoft.com/office/drawing/2014/main" id="{508251B8-646B-4072-A110-F6FD22E3A51C}"/>
                  </a:ext>
                </a:extLst>
              </p:cNvPr>
              <p:cNvGrpSpPr/>
              <p:nvPr/>
            </p:nvGrpSpPr>
            <p:grpSpPr>
              <a:xfrm>
                <a:off x="2745419" y="6200989"/>
                <a:ext cx="131043" cy="109029"/>
                <a:chOff x="2745419" y="6200989"/>
                <a:chExt cx="131043" cy="109029"/>
              </a:xfrm>
            </p:grpSpPr>
            <p:sp>
              <p:nvSpPr>
                <p:cNvPr id="2530" name="Freeform: Shape 2529">
                  <a:extLst>
                    <a:ext uri="{FF2B5EF4-FFF2-40B4-BE49-F238E27FC236}">
                      <a16:creationId xmlns:a16="http://schemas.microsoft.com/office/drawing/2014/main" id="{A9F7F734-6A6F-4B9A-99C5-7C3476F10BAF}"/>
                    </a:ext>
                  </a:extLst>
                </p:cNvPr>
                <p:cNvSpPr/>
                <p:nvPr/>
              </p:nvSpPr>
              <p:spPr>
                <a:xfrm>
                  <a:off x="2745543" y="6228587"/>
                  <a:ext cx="130870" cy="81430"/>
                </a:xfrm>
                <a:custGeom>
                  <a:avLst/>
                  <a:gdLst>
                    <a:gd name="connsiteX0" fmla="*/ 130870 w 130870"/>
                    <a:gd name="connsiteY0" fmla="*/ 41745 h 81430"/>
                    <a:gd name="connsiteX1" fmla="*/ 130845 w 130870"/>
                    <a:gd name="connsiteY1" fmla="*/ 41969 h 81430"/>
                    <a:gd name="connsiteX2" fmla="*/ 130821 w 130870"/>
                    <a:gd name="connsiteY2" fmla="*/ 42192 h 81430"/>
                    <a:gd name="connsiteX3" fmla="*/ 67110 w 130870"/>
                    <a:gd name="connsiteY3" fmla="*/ 34498 h 81430"/>
                    <a:gd name="connsiteX4" fmla="*/ 66813 w 130870"/>
                    <a:gd name="connsiteY4" fmla="*/ 34449 h 81430"/>
                    <a:gd name="connsiteX5" fmla="*/ 76517 w 130870"/>
                    <a:gd name="connsiteY5" fmla="*/ 81356 h 81430"/>
                    <a:gd name="connsiteX6" fmla="*/ 76095 w 130870"/>
                    <a:gd name="connsiteY6" fmla="*/ 81381 h 81430"/>
                    <a:gd name="connsiteX7" fmla="*/ 75698 w 130870"/>
                    <a:gd name="connsiteY7" fmla="*/ 81431 h 81430"/>
                    <a:gd name="connsiteX8" fmla="*/ 62171 w 130870"/>
                    <a:gd name="connsiteY8" fmla="*/ 34871 h 81430"/>
                    <a:gd name="connsiteX9" fmla="*/ 422 w 130870"/>
                    <a:gd name="connsiteY9" fmla="*/ 54899 h 81430"/>
                    <a:gd name="connsiteX10" fmla="*/ 248 w 130870"/>
                    <a:gd name="connsiteY10" fmla="*/ 54651 h 81430"/>
                    <a:gd name="connsiteX11" fmla="*/ 0 w 130870"/>
                    <a:gd name="connsiteY11" fmla="*/ 54279 h 81430"/>
                    <a:gd name="connsiteX12" fmla="*/ 60037 w 130870"/>
                    <a:gd name="connsiteY12" fmla="*/ 32438 h 81430"/>
                    <a:gd name="connsiteX13" fmla="*/ 58598 w 130870"/>
                    <a:gd name="connsiteY13" fmla="*/ 31669 h 81430"/>
                    <a:gd name="connsiteX14" fmla="*/ 17299 w 130870"/>
                    <a:gd name="connsiteY14" fmla="*/ 9208 h 81430"/>
                    <a:gd name="connsiteX15" fmla="*/ 17696 w 130870"/>
                    <a:gd name="connsiteY15" fmla="*/ 9009 h 81430"/>
                    <a:gd name="connsiteX16" fmla="*/ 18366 w 130870"/>
                    <a:gd name="connsiteY16" fmla="*/ 8637 h 81430"/>
                    <a:gd name="connsiteX17" fmla="*/ 63338 w 130870"/>
                    <a:gd name="connsiteY17" fmla="*/ 30527 h 81430"/>
                    <a:gd name="connsiteX18" fmla="*/ 94808 w 130870"/>
                    <a:gd name="connsiteY18" fmla="*/ 0 h 81430"/>
                    <a:gd name="connsiteX19" fmla="*/ 95727 w 130870"/>
                    <a:gd name="connsiteY19" fmla="*/ 199 h 81430"/>
                    <a:gd name="connsiteX20" fmla="*/ 96000 w 130870"/>
                    <a:gd name="connsiteY20" fmla="*/ 273 h 81430"/>
                    <a:gd name="connsiteX21" fmla="*/ 68575 w 130870"/>
                    <a:gd name="connsiteY21" fmla="*/ 30627 h 81430"/>
                    <a:gd name="connsiteX22" fmla="*/ 67557 w 130870"/>
                    <a:gd name="connsiteY22" fmla="*/ 31768 h 81430"/>
                    <a:gd name="connsiteX23" fmla="*/ 130870 w 130870"/>
                    <a:gd name="connsiteY23" fmla="*/ 41745 h 81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30870" h="81430">
                      <a:moveTo>
                        <a:pt x="130870" y="41745"/>
                      </a:moveTo>
                      <a:cubicBezTo>
                        <a:pt x="130870" y="41845"/>
                        <a:pt x="130870" y="41919"/>
                        <a:pt x="130845" y="41969"/>
                      </a:cubicBezTo>
                      <a:cubicBezTo>
                        <a:pt x="130845" y="42068"/>
                        <a:pt x="130821" y="42143"/>
                        <a:pt x="130821" y="42192"/>
                      </a:cubicBezTo>
                      <a:lnTo>
                        <a:pt x="67110" y="34498"/>
                      </a:lnTo>
                      <a:lnTo>
                        <a:pt x="66813" y="34449"/>
                      </a:lnTo>
                      <a:lnTo>
                        <a:pt x="76517" y="81356"/>
                      </a:lnTo>
                      <a:cubicBezTo>
                        <a:pt x="76368" y="81356"/>
                        <a:pt x="76219" y="81381"/>
                        <a:pt x="76095" y="81381"/>
                      </a:cubicBezTo>
                      <a:cubicBezTo>
                        <a:pt x="75946" y="81406"/>
                        <a:pt x="75822" y="81431"/>
                        <a:pt x="75698" y="81431"/>
                      </a:cubicBezTo>
                      <a:lnTo>
                        <a:pt x="62171" y="34871"/>
                      </a:lnTo>
                      <a:lnTo>
                        <a:pt x="422" y="54899"/>
                      </a:lnTo>
                      <a:cubicBezTo>
                        <a:pt x="347" y="54825"/>
                        <a:pt x="298" y="54751"/>
                        <a:pt x="248" y="54651"/>
                      </a:cubicBezTo>
                      <a:cubicBezTo>
                        <a:pt x="174" y="54552"/>
                        <a:pt x="99" y="54403"/>
                        <a:pt x="0" y="54279"/>
                      </a:cubicBezTo>
                      <a:lnTo>
                        <a:pt x="60037" y="32438"/>
                      </a:lnTo>
                      <a:lnTo>
                        <a:pt x="58598" y="31669"/>
                      </a:lnTo>
                      <a:lnTo>
                        <a:pt x="17299" y="9208"/>
                      </a:lnTo>
                      <a:cubicBezTo>
                        <a:pt x="17423" y="9109"/>
                        <a:pt x="17547" y="9034"/>
                        <a:pt x="17696" y="9009"/>
                      </a:cubicBezTo>
                      <a:cubicBezTo>
                        <a:pt x="17919" y="8860"/>
                        <a:pt x="18143" y="8736"/>
                        <a:pt x="18366" y="8637"/>
                      </a:cubicBezTo>
                      <a:lnTo>
                        <a:pt x="63338" y="30527"/>
                      </a:lnTo>
                      <a:lnTo>
                        <a:pt x="94808" y="0"/>
                      </a:lnTo>
                      <a:cubicBezTo>
                        <a:pt x="95106" y="50"/>
                        <a:pt x="95404" y="124"/>
                        <a:pt x="95727" y="199"/>
                      </a:cubicBezTo>
                      <a:cubicBezTo>
                        <a:pt x="95826" y="223"/>
                        <a:pt x="95900" y="223"/>
                        <a:pt x="96000" y="273"/>
                      </a:cubicBezTo>
                      <a:lnTo>
                        <a:pt x="68575" y="30627"/>
                      </a:lnTo>
                      <a:lnTo>
                        <a:pt x="67557" y="31768"/>
                      </a:lnTo>
                      <a:lnTo>
                        <a:pt x="130870" y="41745"/>
                      </a:lnTo>
                      <a:close/>
                    </a:path>
                  </a:pathLst>
                </a:custGeom>
                <a:solidFill>
                  <a:srgbClr val="BDBACB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31" name="Freeform: Shape 2530">
                  <a:extLst>
                    <a:ext uri="{FF2B5EF4-FFF2-40B4-BE49-F238E27FC236}">
                      <a16:creationId xmlns:a16="http://schemas.microsoft.com/office/drawing/2014/main" id="{29BEBB25-549F-49A8-B6EE-04011AE9FA4A}"/>
                    </a:ext>
                  </a:extLst>
                </p:cNvPr>
                <p:cNvSpPr/>
                <p:nvPr/>
              </p:nvSpPr>
              <p:spPr>
                <a:xfrm>
                  <a:off x="2745419" y="6228463"/>
                  <a:ext cx="131043" cy="81505"/>
                </a:xfrm>
                <a:custGeom>
                  <a:avLst/>
                  <a:gdLst>
                    <a:gd name="connsiteX0" fmla="*/ 131044 w 131043"/>
                    <a:gd name="connsiteY0" fmla="*/ 41646 h 81505"/>
                    <a:gd name="connsiteX1" fmla="*/ 130994 w 131043"/>
                    <a:gd name="connsiteY1" fmla="*/ 41870 h 81505"/>
                    <a:gd name="connsiteX2" fmla="*/ 130969 w 131043"/>
                    <a:gd name="connsiteY2" fmla="*/ 42093 h 81505"/>
                    <a:gd name="connsiteX3" fmla="*/ 66962 w 131043"/>
                    <a:gd name="connsiteY3" fmla="*/ 33233 h 81505"/>
                    <a:gd name="connsiteX4" fmla="*/ 67259 w 131043"/>
                    <a:gd name="connsiteY4" fmla="*/ 34598 h 81505"/>
                    <a:gd name="connsiteX5" fmla="*/ 76939 w 131043"/>
                    <a:gd name="connsiteY5" fmla="*/ 81481 h 81505"/>
                    <a:gd name="connsiteX6" fmla="*/ 76666 w 131043"/>
                    <a:gd name="connsiteY6" fmla="*/ 81481 h 81505"/>
                    <a:gd name="connsiteX7" fmla="*/ 76244 w 131043"/>
                    <a:gd name="connsiteY7" fmla="*/ 81505 h 81505"/>
                    <a:gd name="connsiteX8" fmla="*/ 62320 w 131043"/>
                    <a:gd name="connsiteY8" fmla="*/ 33654 h 81505"/>
                    <a:gd name="connsiteX9" fmla="*/ 397 w 131043"/>
                    <a:gd name="connsiteY9" fmla="*/ 54751 h 81505"/>
                    <a:gd name="connsiteX10" fmla="*/ 149 w 131043"/>
                    <a:gd name="connsiteY10" fmla="*/ 54378 h 81505"/>
                    <a:gd name="connsiteX11" fmla="*/ 0 w 131043"/>
                    <a:gd name="connsiteY11" fmla="*/ 54130 h 81505"/>
                    <a:gd name="connsiteX12" fmla="*/ 58746 w 131043"/>
                    <a:gd name="connsiteY12" fmla="*/ 31768 h 81505"/>
                    <a:gd name="connsiteX13" fmla="*/ 60186 w 131043"/>
                    <a:gd name="connsiteY13" fmla="*/ 31222 h 81505"/>
                    <a:gd name="connsiteX14" fmla="*/ 17870 w 131043"/>
                    <a:gd name="connsiteY14" fmla="*/ 9084 h 81505"/>
                    <a:gd name="connsiteX15" fmla="*/ 18540 w 131043"/>
                    <a:gd name="connsiteY15" fmla="*/ 8711 h 81505"/>
                    <a:gd name="connsiteX16" fmla="*/ 18912 w 131043"/>
                    <a:gd name="connsiteY16" fmla="*/ 8488 h 81505"/>
                    <a:gd name="connsiteX17" fmla="*/ 63512 w 131043"/>
                    <a:gd name="connsiteY17" fmla="*/ 29286 h 81505"/>
                    <a:gd name="connsiteX18" fmla="*/ 94709 w 131043"/>
                    <a:gd name="connsiteY18" fmla="*/ 0 h 81505"/>
                    <a:gd name="connsiteX19" fmla="*/ 94982 w 131043"/>
                    <a:gd name="connsiteY19" fmla="*/ 74 h 81505"/>
                    <a:gd name="connsiteX20" fmla="*/ 95900 w 131043"/>
                    <a:gd name="connsiteY20" fmla="*/ 273 h 81505"/>
                    <a:gd name="connsiteX21" fmla="*/ 67706 w 131043"/>
                    <a:gd name="connsiteY21" fmla="*/ 30527 h 81505"/>
                    <a:gd name="connsiteX22" fmla="*/ 68724 w 131043"/>
                    <a:gd name="connsiteY22" fmla="*/ 30701 h 81505"/>
                    <a:gd name="connsiteX23" fmla="*/ 131044 w 131043"/>
                    <a:gd name="connsiteY23" fmla="*/ 41646 h 815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31043" h="81505">
                      <a:moveTo>
                        <a:pt x="131044" y="41646"/>
                      </a:moveTo>
                      <a:cubicBezTo>
                        <a:pt x="131044" y="41745"/>
                        <a:pt x="131044" y="41820"/>
                        <a:pt x="130994" y="41870"/>
                      </a:cubicBezTo>
                      <a:cubicBezTo>
                        <a:pt x="130994" y="41969"/>
                        <a:pt x="130994" y="42043"/>
                        <a:pt x="130969" y="42093"/>
                      </a:cubicBezTo>
                      <a:lnTo>
                        <a:pt x="66962" y="33233"/>
                      </a:lnTo>
                      <a:lnTo>
                        <a:pt x="67259" y="34598"/>
                      </a:lnTo>
                      <a:lnTo>
                        <a:pt x="76939" y="81481"/>
                      </a:lnTo>
                      <a:cubicBezTo>
                        <a:pt x="76815" y="81481"/>
                        <a:pt x="76765" y="81481"/>
                        <a:pt x="76666" y="81481"/>
                      </a:cubicBezTo>
                      <a:cubicBezTo>
                        <a:pt x="76517" y="81481"/>
                        <a:pt x="76368" y="81505"/>
                        <a:pt x="76244" y="81505"/>
                      </a:cubicBezTo>
                      <a:lnTo>
                        <a:pt x="62320" y="33654"/>
                      </a:lnTo>
                      <a:lnTo>
                        <a:pt x="397" y="54751"/>
                      </a:lnTo>
                      <a:cubicBezTo>
                        <a:pt x="323" y="54651"/>
                        <a:pt x="248" y="54502"/>
                        <a:pt x="149" y="54378"/>
                      </a:cubicBezTo>
                      <a:cubicBezTo>
                        <a:pt x="99" y="54304"/>
                        <a:pt x="50" y="54205"/>
                        <a:pt x="0" y="54130"/>
                      </a:cubicBezTo>
                      <a:lnTo>
                        <a:pt x="58746" y="31768"/>
                      </a:lnTo>
                      <a:lnTo>
                        <a:pt x="60186" y="31222"/>
                      </a:lnTo>
                      <a:lnTo>
                        <a:pt x="17870" y="9084"/>
                      </a:lnTo>
                      <a:cubicBezTo>
                        <a:pt x="18093" y="8935"/>
                        <a:pt x="18316" y="8811"/>
                        <a:pt x="18540" y="8711"/>
                      </a:cubicBezTo>
                      <a:cubicBezTo>
                        <a:pt x="18664" y="8637"/>
                        <a:pt x="18788" y="8538"/>
                        <a:pt x="18912" y="8488"/>
                      </a:cubicBezTo>
                      <a:lnTo>
                        <a:pt x="63512" y="29286"/>
                      </a:lnTo>
                      <a:lnTo>
                        <a:pt x="94709" y="0"/>
                      </a:lnTo>
                      <a:cubicBezTo>
                        <a:pt x="94784" y="0"/>
                        <a:pt x="94883" y="25"/>
                        <a:pt x="94982" y="74"/>
                      </a:cubicBezTo>
                      <a:cubicBezTo>
                        <a:pt x="95280" y="124"/>
                        <a:pt x="95578" y="199"/>
                        <a:pt x="95900" y="273"/>
                      </a:cubicBezTo>
                      <a:lnTo>
                        <a:pt x="67706" y="30527"/>
                      </a:lnTo>
                      <a:lnTo>
                        <a:pt x="68724" y="30701"/>
                      </a:lnTo>
                      <a:lnTo>
                        <a:pt x="131044" y="41646"/>
                      </a:lnTo>
                      <a:close/>
                    </a:path>
                  </a:pathLst>
                </a:custGeom>
                <a:solidFill>
                  <a:srgbClr val="C7CAD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32" name="Freeform: Shape 2531">
                  <a:extLst>
                    <a:ext uri="{FF2B5EF4-FFF2-40B4-BE49-F238E27FC236}">
                      <a16:creationId xmlns:a16="http://schemas.microsoft.com/office/drawing/2014/main" id="{1754F0E8-DEC5-4105-AB02-C2E482298F5E}"/>
                    </a:ext>
                  </a:extLst>
                </p:cNvPr>
                <p:cNvSpPr/>
                <p:nvPr/>
              </p:nvSpPr>
              <p:spPr>
                <a:xfrm>
                  <a:off x="2803771" y="6256740"/>
                  <a:ext cx="10587" cy="6134"/>
                </a:xfrm>
                <a:custGeom>
                  <a:avLst/>
                  <a:gdLst>
                    <a:gd name="connsiteX0" fmla="*/ 10569 w 10587"/>
                    <a:gd name="connsiteY0" fmla="*/ 3367 h 6134"/>
                    <a:gd name="connsiteX1" fmla="*/ 10569 w 10587"/>
                    <a:gd name="connsiteY1" fmla="*/ 3367 h 6134"/>
                    <a:gd name="connsiteX2" fmla="*/ 10569 w 10587"/>
                    <a:gd name="connsiteY2" fmla="*/ 3367 h 6134"/>
                    <a:gd name="connsiteX3" fmla="*/ 10569 w 10587"/>
                    <a:gd name="connsiteY3" fmla="*/ 3392 h 6134"/>
                    <a:gd name="connsiteX4" fmla="*/ 9031 w 10587"/>
                    <a:gd name="connsiteY4" fmla="*/ 5253 h 6134"/>
                    <a:gd name="connsiteX5" fmla="*/ 5903 w 10587"/>
                    <a:gd name="connsiteY5" fmla="*/ 6122 h 6134"/>
                    <a:gd name="connsiteX6" fmla="*/ 5879 w 10587"/>
                    <a:gd name="connsiteY6" fmla="*/ 6122 h 6134"/>
                    <a:gd name="connsiteX7" fmla="*/ 5854 w 10587"/>
                    <a:gd name="connsiteY7" fmla="*/ 6122 h 6134"/>
                    <a:gd name="connsiteX8" fmla="*/ 5829 w 10587"/>
                    <a:gd name="connsiteY8" fmla="*/ 6122 h 6134"/>
                    <a:gd name="connsiteX9" fmla="*/ 1560 w 10587"/>
                    <a:gd name="connsiteY9" fmla="*/ 5253 h 6134"/>
                    <a:gd name="connsiteX10" fmla="*/ 344 w 10587"/>
                    <a:gd name="connsiteY10" fmla="*/ 4211 h 6134"/>
                    <a:gd name="connsiteX11" fmla="*/ 344 w 10587"/>
                    <a:gd name="connsiteY11" fmla="*/ 4186 h 6134"/>
                    <a:gd name="connsiteX12" fmla="*/ 319 w 10587"/>
                    <a:gd name="connsiteY12" fmla="*/ 4161 h 6134"/>
                    <a:gd name="connsiteX13" fmla="*/ 319 w 10587"/>
                    <a:gd name="connsiteY13" fmla="*/ 4137 h 6134"/>
                    <a:gd name="connsiteX14" fmla="*/ 1560 w 10587"/>
                    <a:gd name="connsiteY14" fmla="*/ 910 h 6134"/>
                    <a:gd name="connsiteX15" fmla="*/ 1585 w 10587"/>
                    <a:gd name="connsiteY15" fmla="*/ 885 h 6134"/>
                    <a:gd name="connsiteX16" fmla="*/ 1610 w 10587"/>
                    <a:gd name="connsiteY16" fmla="*/ 860 h 6134"/>
                    <a:gd name="connsiteX17" fmla="*/ 1659 w 10587"/>
                    <a:gd name="connsiteY17" fmla="*/ 811 h 6134"/>
                    <a:gd name="connsiteX18" fmla="*/ 1684 w 10587"/>
                    <a:gd name="connsiteY18" fmla="*/ 811 h 6134"/>
                    <a:gd name="connsiteX19" fmla="*/ 7169 w 10587"/>
                    <a:gd name="connsiteY19" fmla="*/ 215 h 6134"/>
                    <a:gd name="connsiteX20" fmla="*/ 7194 w 10587"/>
                    <a:gd name="connsiteY20" fmla="*/ 215 h 6134"/>
                    <a:gd name="connsiteX21" fmla="*/ 7268 w 10587"/>
                    <a:gd name="connsiteY21" fmla="*/ 265 h 6134"/>
                    <a:gd name="connsiteX22" fmla="*/ 7268 w 10587"/>
                    <a:gd name="connsiteY22" fmla="*/ 265 h 6134"/>
                    <a:gd name="connsiteX23" fmla="*/ 9006 w 10587"/>
                    <a:gd name="connsiteY23" fmla="*/ 910 h 6134"/>
                    <a:gd name="connsiteX24" fmla="*/ 10569 w 10587"/>
                    <a:gd name="connsiteY24" fmla="*/ 3367 h 61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0587" h="6134">
                      <a:moveTo>
                        <a:pt x="10569" y="3367"/>
                      </a:moveTo>
                      <a:lnTo>
                        <a:pt x="10569" y="3367"/>
                      </a:lnTo>
                      <a:lnTo>
                        <a:pt x="10569" y="3367"/>
                      </a:lnTo>
                      <a:cubicBezTo>
                        <a:pt x="10569" y="3392"/>
                        <a:pt x="10569" y="3392"/>
                        <a:pt x="10569" y="3392"/>
                      </a:cubicBezTo>
                      <a:cubicBezTo>
                        <a:pt x="10470" y="4087"/>
                        <a:pt x="9949" y="4732"/>
                        <a:pt x="9031" y="5253"/>
                      </a:cubicBezTo>
                      <a:cubicBezTo>
                        <a:pt x="8137" y="5750"/>
                        <a:pt x="7020" y="6048"/>
                        <a:pt x="5903" y="6122"/>
                      </a:cubicBezTo>
                      <a:lnTo>
                        <a:pt x="5879" y="6122"/>
                      </a:lnTo>
                      <a:cubicBezTo>
                        <a:pt x="5854" y="6122"/>
                        <a:pt x="5854" y="6122"/>
                        <a:pt x="5854" y="6122"/>
                      </a:cubicBezTo>
                      <a:cubicBezTo>
                        <a:pt x="5829" y="6122"/>
                        <a:pt x="5829" y="6122"/>
                        <a:pt x="5829" y="6122"/>
                      </a:cubicBezTo>
                      <a:cubicBezTo>
                        <a:pt x="4290" y="6197"/>
                        <a:pt x="2727" y="5924"/>
                        <a:pt x="1560" y="5253"/>
                      </a:cubicBezTo>
                      <a:cubicBezTo>
                        <a:pt x="1014" y="4956"/>
                        <a:pt x="617" y="4608"/>
                        <a:pt x="344" y="4211"/>
                      </a:cubicBezTo>
                      <a:lnTo>
                        <a:pt x="344" y="4186"/>
                      </a:lnTo>
                      <a:lnTo>
                        <a:pt x="319" y="4161"/>
                      </a:lnTo>
                      <a:cubicBezTo>
                        <a:pt x="319" y="4137"/>
                        <a:pt x="319" y="4137"/>
                        <a:pt x="319" y="4137"/>
                      </a:cubicBezTo>
                      <a:cubicBezTo>
                        <a:pt x="-351" y="3045"/>
                        <a:pt x="21" y="1779"/>
                        <a:pt x="1560" y="910"/>
                      </a:cubicBezTo>
                      <a:cubicBezTo>
                        <a:pt x="1560" y="910"/>
                        <a:pt x="1560" y="885"/>
                        <a:pt x="1585" y="885"/>
                      </a:cubicBezTo>
                      <a:cubicBezTo>
                        <a:pt x="1585" y="885"/>
                        <a:pt x="1585" y="885"/>
                        <a:pt x="1610" y="860"/>
                      </a:cubicBezTo>
                      <a:cubicBezTo>
                        <a:pt x="1610" y="836"/>
                        <a:pt x="1635" y="836"/>
                        <a:pt x="1659" y="811"/>
                      </a:cubicBezTo>
                      <a:cubicBezTo>
                        <a:pt x="1659" y="811"/>
                        <a:pt x="1684" y="811"/>
                        <a:pt x="1684" y="811"/>
                      </a:cubicBezTo>
                      <a:cubicBezTo>
                        <a:pt x="3198" y="-8"/>
                        <a:pt x="5333" y="-207"/>
                        <a:pt x="7169" y="215"/>
                      </a:cubicBezTo>
                      <a:cubicBezTo>
                        <a:pt x="7169" y="215"/>
                        <a:pt x="7194" y="215"/>
                        <a:pt x="7194" y="215"/>
                      </a:cubicBezTo>
                      <a:cubicBezTo>
                        <a:pt x="7219" y="240"/>
                        <a:pt x="7244" y="240"/>
                        <a:pt x="7268" y="265"/>
                      </a:cubicBezTo>
                      <a:lnTo>
                        <a:pt x="7268" y="265"/>
                      </a:lnTo>
                      <a:cubicBezTo>
                        <a:pt x="7914" y="389"/>
                        <a:pt x="8509" y="612"/>
                        <a:pt x="9006" y="910"/>
                      </a:cubicBezTo>
                      <a:cubicBezTo>
                        <a:pt x="10197" y="1605"/>
                        <a:pt x="10693" y="2498"/>
                        <a:pt x="10569" y="3367"/>
                      </a:cubicBezTo>
                      <a:close/>
                    </a:path>
                  </a:pathLst>
                </a:custGeom>
                <a:solidFill>
                  <a:srgbClr val="40264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33" name="Freeform: Shape 2532">
                  <a:extLst>
                    <a:ext uri="{FF2B5EF4-FFF2-40B4-BE49-F238E27FC236}">
                      <a16:creationId xmlns:a16="http://schemas.microsoft.com/office/drawing/2014/main" id="{B261F1D1-FDE2-4AD9-B009-91D397736F6B}"/>
                    </a:ext>
                  </a:extLst>
                </p:cNvPr>
                <p:cNvSpPr/>
                <p:nvPr/>
              </p:nvSpPr>
              <p:spPr>
                <a:xfrm>
                  <a:off x="2804569" y="6246581"/>
                  <a:ext cx="9004" cy="4516"/>
                </a:xfrm>
                <a:custGeom>
                  <a:avLst/>
                  <a:gdLst>
                    <a:gd name="connsiteX0" fmla="*/ 4510 w 9004"/>
                    <a:gd name="connsiteY0" fmla="*/ 4517 h 4516"/>
                    <a:gd name="connsiteX1" fmla="*/ 1159 w 9004"/>
                    <a:gd name="connsiteY1" fmla="*/ 3723 h 4516"/>
                    <a:gd name="connsiteX2" fmla="*/ 241 w 9004"/>
                    <a:gd name="connsiteY2" fmla="*/ 2929 h 4516"/>
                    <a:gd name="connsiteX3" fmla="*/ 18 w 9004"/>
                    <a:gd name="connsiteY3" fmla="*/ 2010 h 4516"/>
                    <a:gd name="connsiteX4" fmla="*/ 1159 w 9004"/>
                    <a:gd name="connsiteY4" fmla="*/ 769 h 4516"/>
                    <a:gd name="connsiteX5" fmla="*/ 1259 w 9004"/>
                    <a:gd name="connsiteY5" fmla="*/ 745 h 4516"/>
                    <a:gd name="connsiteX6" fmla="*/ 1383 w 9004"/>
                    <a:gd name="connsiteY6" fmla="*/ 645 h 4516"/>
                    <a:gd name="connsiteX7" fmla="*/ 4510 w 9004"/>
                    <a:gd name="connsiteY7" fmla="*/ 0 h 4516"/>
                    <a:gd name="connsiteX8" fmla="*/ 6148 w 9004"/>
                    <a:gd name="connsiteY8" fmla="*/ 174 h 4516"/>
                    <a:gd name="connsiteX9" fmla="*/ 6247 w 9004"/>
                    <a:gd name="connsiteY9" fmla="*/ 199 h 4516"/>
                    <a:gd name="connsiteX10" fmla="*/ 7860 w 9004"/>
                    <a:gd name="connsiteY10" fmla="*/ 794 h 4516"/>
                    <a:gd name="connsiteX11" fmla="*/ 9002 w 9004"/>
                    <a:gd name="connsiteY11" fmla="*/ 2209 h 4516"/>
                    <a:gd name="connsiteX12" fmla="*/ 7860 w 9004"/>
                    <a:gd name="connsiteY12" fmla="*/ 3748 h 4516"/>
                    <a:gd name="connsiteX13" fmla="*/ 5130 w 9004"/>
                    <a:gd name="connsiteY13" fmla="*/ 4492 h 4516"/>
                    <a:gd name="connsiteX14" fmla="*/ 4981 w 9004"/>
                    <a:gd name="connsiteY14" fmla="*/ 4517 h 4516"/>
                    <a:gd name="connsiteX15" fmla="*/ 4510 w 9004"/>
                    <a:gd name="connsiteY15" fmla="*/ 4517 h 4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9004" h="4516">
                      <a:moveTo>
                        <a:pt x="4510" y="4517"/>
                      </a:moveTo>
                      <a:cubicBezTo>
                        <a:pt x="3269" y="4517"/>
                        <a:pt x="2028" y="4244"/>
                        <a:pt x="1159" y="3723"/>
                      </a:cubicBezTo>
                      <a:cubicBezTo>
                        <a:pt x="762" y="3499"/>
                        <a:pt x="440" y="3226"/>
                        <a:pt x="241" y="2929"/>
                      </a:cubicBezTo>
                      <a:cubicBezTo>
                        <a:pt x="18" y="2606"/>
                        <a:pt x="-32" y="2283"/>
                        <a:pt x="18" y="2010"/>
                      </a:cubicBezTo>
                      <a:cubicBezTo>
                        <a:pt x="117" y="1564"/>
                        <a:pt x="539" y="1142"/>
                        <a:pt x="1159" y="769"/>
                      </a:cubicBezTo>
                      <a:lnTo>
                        <a:pt x="1259" y="745"/>
                      </a:lnTo>
                      <a:lnTo>
                        <a:pt x="1383" y="645"/>
                      </a:lnTo>
                      <a:cubicBezTo>
                        <a:pt x="2152" y="273"/>
                        <a:pt x="3294" y="0"/>
                        <a:pt x="4510" y="0"/>
                      </a:cubicBezTo>
                      <a:cubicBezTo>
                        <a:pt x="5081" y="0"/>
                        <a:pt x="5627" y="74"/>
                        <a:pt x="6148" y="174"/>
                      </a:cubicBezTo>
                      <a:lnTo>
                        <a:pt x="6247" y="199"/>
                      </a:lnTo>
                      <a:cubicBezTo>
                        <a:pt x="6892" y="323"/>
                        <a:pt x="7414" y="546"/>
                        <a:pt x="7860" y="794"/>
                      </a:cubicBezTo>
                      <a:cubicBezTo>
                        <a:pt x="8357" y="1092"/>
                        <a:pt x="8977" y="1588"/>
                        <a:pt x="9002" y="2209"/>
                      </a:cubicBezTo>
                      <a:cubicBezTo>
                        <a:pt x="9052" y="2953"/>
                        <a:pt x="8431" y="3450"/>
                        <a:pt x="7860" y="3748"/>
                      </a:cubicBezTo>
                      <a:cubicBezTo>
                        <a:pt x="7141" y="4170"/>
                        <a:pt x="6173" y="4443"/>
                        <a:pt x="5130" y="4492"/>
                      </a:cubicBezTo>
                      <a:lnTo>
                        <a:pt x="4981" y="4517"/>
                      </a:lnTo>
                      <a:cubicBezTo>
                        <a:pt x="4832" y="4517"/>
                        <a:pt x="4659" y="4517"/>
                        <a:pt x="4510" y="4517"/>
                      </a:cubicBezTo>
                      <a:close/>
                    </a:path>
                  </a:pathLst>
                </a:custGeom>
                <a:solidFill>
                  <a:srgbClr val="40264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34" name="Freeform: Shape 2533">
                  <a:extLst>
                    <a:ext uri="{FF2B5EF4-FFF2-40B4-BE49-F238E27FC236}">
                      <a16:creationId xmlns:a16="http://schemas.microsoft.com/office/drawing/2014/main" id="{52FD9CD8-4DD8-477B-82FE-5F7795A24A49}"/>
                    </a:ext>
                  </a:extLst>
                </p:cNvPr>
                <p:cNvSpPr/>
                <p:nvPr/>
              </p:nvSpPr>
              <p:spPr>
                <a:xfrm>
                  <a:off x="2803793" y="6248840"/>
                  <a:ext cx="10548" cy="11292"/>
                </a:xfrm>
                <a:custGeom>
                  <a:avLst/>
                  <a:gdLst>
                    <a:gd name="connsiteX0" fmla="*/ 10548 w 10548"/>
                    <a:gd name="connsiteY0" fmla="*/ 11293 h 11292"/>
                    <a:gd name="connsiteX1" fmla="*/ 0 w 10548"/>
                    <a:gd name="connsiteY1" fmla="*/ 11243 h 11292"/>
                    <a:gd name="connsiteX2" fmla="*/ 794 w 10548"/>
                    <a:gd name="connsiteY2" fmla="*/ 0 h 11292"/>
                    <a:gd name="connsiteX3" fmla="*/ 9804 w 10548"/>
                    <a:gd name="connsiteY3" fmla="*/ 0 h 11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48" h="11292">
                      <a:moveTo>
                        <a:pt x="10548" y="11293"/>
                      </a:moveTo>
                      <a:lnTo>
                        <a:pt x="0" y="11243"/>
                      </a:lnTo>
                      <a:lnTo>
                        <a:pt x="794" y="0"/>
                      </a:lnTo>
                      <a:lnTo>
                        <a:pt x="9804" y="0"/>
                      </a:lnTo>
                      <a:close/>
                    </a:path>
                  </a:pathLst>
                </a:custGeom>
                <a:solidFill>
                  <a:srgbClr val="40264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35" name="Freeform: Shape 2534">
                  <a:extLst>
                    <a:ext uri="{FF2B5EF4-FFF2-40B4-BE49-F238E27FC236}">
                      <a16:creationId xmlns:a16="http://schemas.microsoft.com/office/drawing/2014/main" id="{18B5F7DB-DF8B-4115-8F3E-E68DDB41B80B}"/>
                    </a:ext>
                  </a:extLst>
                </p:cNvPr>
                <p:cNvSpPr/>
                <p:nvPr/>
              </p:nvSpPr>
              <p:spPr>
                <a:xfrm>
                  <a:off x="2805537" y="6247152"/>
                  <a:ext cx="6986" cy="3797"/>
                </a:xfrm>
                <a:custGeom>
                  <a:avLst/>
                  <a:gdLst>
                    <a:gd name="connsiteX0" fmla="*/ 3543 w 6986"/>
                    <a:gd name="connsiteY0" fmla="*/ 3797 h 3797"/>
                    <a:gd name="connsiteX1" fmla="*/ 912 w 6986"/>
                    <a:gd name="connsiteY1" fmla="*/ 3102 h 3797"/>
                    <a:gd name="connsiteX2" fmla="*/ 192 w 6986"/>
                    <a:gd name="connsiteY2" fmla="*/ 2432 h 3797"/>
                    <a:gd name="connsiteX3" fmla="*/ 18 w 6986"/>
                    <a:gd name="connsiteY3" fmla="*/ 1688 h 3797"/>
                    <a:gd name="connsiteX4" fmla="*/ 912 w 6986"/>
                    <a:gd name="connsiteY4" fmla="*/ 670 h 3797"/>
                    <a:gd name="connsiteX5" fmla="*/ 986 w 6986"/>
                    <a:gd name="connsiteY5" fmla="*/ 620 h 3797"/>
                    <a:gd name="connsiteX6" fmla="*/ 1085 w 6986"/>
                    <a:gd name="connsiteY6" fmla="*/ 521 h 3797"/>
                    <a:gd name="connsiteX7" fmla="*/ 3518 w 6986"/>
                    <a:gd name="connsiteY7" fmla="*/ 0 h 3797"/>
                    <a:gd name="connsiteX8" fmla="*/ 4808 w 6986"/>
                    <a:gd name="connsiteY8" fmla="*/ 124 h 3797"/>
                    <a:gd name="connsiteX9" fmla="*/ 4908 w 6986"/>
                    <a:gd name="connsiteY9" fmla="*/ 149 h 3797"/>
                    <a:gd name="connsiteX10" fmla="*/ 6149 w 6986"/>
                    <a:gd name="connsiteY10" fmla="*/ 670 h 3797"/>
                    <a:gd name="connsiteX11" fmla="*/ 6149 w 6986"/>
                    <a:gd name="connsiteY11" fmla="*/ 3078 h 3797"/>
                    <a:gd name="connsiteX12" fmla="*/ 3543 w 6986"/>
                    <a:gd name="connsiteY12" fmla="*/ 3797 h 3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986" h="3797">
                      <a:moveTo>
                        <a:pt x="3543" y="3797"/>
                      </a:moveTo>
                      <a:cubicBezTo>
                        <a:pt x="2624" y="3797"/>
                        <a:pt x="1681" y="3549"/>
                        <a:pt x="912" y="3102"/>
                      </a:cubicBezTo>
                      <a:cubicBezTo>
                        <a:pt x="589" y="2904"/>
                        <a:pt x="316" y="2705"/>
                        <a:pt x="192" y="2432"/>
                      </a:cubicBezTo>
                      <a:cubicBezTo>
                        <a:pt x="18" y="2184"/>
                        <a:pt x="-31" y="1936"/>
                        <a:pt x="18" y="1688"/>
                      </a:cubicBezTo>
                      <a:cubicBezTo>
                        <a:pt x="93" y="1315"/>
                        <a:pt x="440" y="943"/>
                        <a:pt x="912" y="670"/>
                      </a:cubicBezTo>
                      <a:lnTo>
                        <a:pt x="986" y="620"/>
                      </a:lnTo>
                      <a:lnTo>
                        <a:pt x="1085" y="521"/>
                      </a:lnTo>
                      <a:cubicBezTo>
                        <a:pt x="1681" y="199"/>
                        <a:pt x="2575" y="0"/>
                        <a:pt x="3518" y="0"/>
                      </a:cubicBezTo>
                      <a:cubicBezTo>
                        <a:pt x="3964" y="0"/>
                        <a:pt x="4411" y="50"/>
                        <a:pt x="4808" y="124"/>
                      </a:cubicBezTo>
                      <a:lnTo>
                        <a:pt x="4908" y="149"/>
                      </a:lnTo>
                      <a:cubicBezTo>
                        <a:pt x="5404" y="273"/>
                        <a:pt x="5801" y="422"/>
                        <a:pt x="6149" y="670"/>
                      </a:cubicBezTo>
                      <a:cubicBezTo>
                        <a:pt x="7265" y="1340"/>
                        <a:pt x="7265" y="2407"/>
                        <a:pt x="6149" y="3078"/>
                      </a:cubicBezTo>
                      <a:cubicBezTo>
                        <a:pt x="5404" y="3549"/>
                        <a:pt x="4486" y="3797"/>
                        <a:pt x="3543" y="3797"/>
                      </a:cubicBezTo>
                      <a:close/>
                    </a:path>
                  </a:pathLst>
                </a:custGeom>
                <a:solidFill>
                  <a:srgbClr val="BDBACB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36" name="Freeform: Shape 2535">
                  <a:extLst>
                    <a:ext uri="{FF2B5EF4-FFF2-40B4-BE49-F238E27FC236}">
                      <a16:creationId xmlns:a16="http://schemas.microsoft.com/office/drawing/2014/main" id="{1FC93F28-EDC9-40B1-A8B8-F76F66C93FF3}"/>
                    </a:ext>
                  </a:extLst>
                </p:cNvPr>
                <p:cNvSpPr/>
                <p:nvPr/>
              </p:nvSpPr>
              <p:spPr>
                <a:xfrm>
                  <a:off x="2806696" y="6200989"/>
                  <a:ext cx="4690" cy="47726"/>
                </a:xfrm>
                <a:custGeom>
                  <a:avLst/>
                  <a:gdLst>
                    <a:gd name="connsiteX0" fmla="*/ 0 w 4690"/>
                    <a:gd name="connsiteY0" fmla="*/ 0 h 47726"/>
                    <a:gd name="connsiteX1" fmla="*/ 4691 w 4690"/>
                    <a:gd name="connsiteY1" fmla="*/ 0 h 47726"/>
                    <a:gd name="connsiteX2" fmla="*/ 4691 w 4690"/>
                    <a:gd name="connsiteY2" fmla="*/ 47727 h 47726"/>
                    <a:gd name="connsiteX3" fmla="*/ 0 w 4690"/>
                    <a:gd name="connsiteY3" fmla="*/ 47727 h 477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690" h="47726">
                      <a:moveTo>
                        <a:pt x="0" y="0"/>
                      </a:moveTo>
                      <a:lnTo>
                        <a:pt x="4691" y="0"/>
                      </a:lnTo>
                      <a:lnTo>
                        <a:pt x="4691" y="47727"/>
                      </a:lnTo>
                      <a:lnTo>
                        <a:pt x="0" y="47727"/>
                      </a:lnTo>
                      <a:close/>
                    </a:path>
                  </a:pathLst>
                </a:custGeom>
                <a:solidFill>
                  <a:srgbClr val="C7CAD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37" name="Freeform: Shape 2536">
                  <a:extLst>
                    <a:ext uri="{FF2B5EF4-FFF2-40B4-BE49-F238E27FC236}">
                      <a16:creationId xmlns:a16="http://schemas.microsoft.com/office/drawing/2014/main" id="{BD16F2E0-6F55-43BA-AD80-B37FF183871A}"/>
                    </a:ext>
                  </a:extLst>
                </p:cNvPr>
                <p:cNvSpPr/>
                <p:nvPr/>
              </p:nvSpPr>
              <p:spPr>
                <a:xfrm>
                  <a:off x="2806634" y="6247332"/>
                  <a:ext cx="4814" cy="2767"/>
                </a:xfrm>
                <a:custGeom>
                  <a:avLst/>
                  <a:gdLst>
                    <a:gd name="connsiteX0" fmla="*/ 4108 w 4814"/>
                    <a:gd name="connsiteY0" fmla="*/ 391 h 2767"/>
                    <a:gd name="connsiteX1" fmla="*/ 4108 w 4814"/>
                    <a:gd name="connsiteY1" fmla="*/ 2376 h 2767"/>
                    <a:gd name="connsiteX2" fmla="*/ 707 w 4814"/>
                    <a:gd name="connsiteY2" fmla="*/ 2376 h 2767"/>
                    <a:gd name="connsiteX3" fmla="*/ 707 w 4814"/>
                    <a:gd name="connsiteY3" fmla="*/ 391 h 2767"/>
                    <a:gd name="connsiteX4" fmla="*/ 4108 w 4814"/>
                    <a:gd name="connsiteY4" fmla="*/ 391 h 27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14" h="2767">
                      <a:moveTo>
                        <a:pt x="4108" y="391"/>
                      </a:moveTo>
                      <a:cubicBezTo>
                        <a:pt x="5051" y="937"/>
                        <a:pt x="5051" y="1806"/>
                        <a:pt x="4108" y="2376"/>
                      </a:cubicBezTo>
                      <a:cubicBezTo>
                        <a:pt x="3164" y="2898"/>
                        <a:pt x="1650" y="2898"/>
                        <a:pt x="707" y="2376"/>
                      </a:cubicBezTo>
                      <a:cubicBezTo>
                        <a:pt x="-236" y="1806"/>
                        <a:pt x="-236" y="937"/>
                        <a:pt x="707" y="391"/>
                      </a:cubicBezTo>
                      <a:cubicBezTo>
                        <a:pt x="1650" y="-130"/>
                        <a:pt x="3164" y="-130"/>
                        <a:pt x="4108" y="391"/>
                      </a:cubicBezTo>
                      <a:close/>
                    </a:path>
                  </a:pathLst>
                </a:custGeom>
                <a:solidFill>
                  <a:srgbClr val="C7CAD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839" name="Freeform: Shape 1838">
                <a:extLst>
                  <a:ext uri="{FF2B5EF4-FFF2-40B4-BE49-F238E27FC236}">
                    <a16:creationId xmlns:a16="http://schemas.microsoft.com/office/drawing/2014/main" id="{082EEAE3-3931-4A3F-A3EE-73F30A62D297}"/>
                  </a:ext>
                </a:extLst>
              </p:cNvPr>
              <p:cNvSpPr/>
              <p:nvPr/>
            </p:nvSpPr>
            <p:spPr>
              <a:xfrm>
                <a:off x="2715712" y="6011759"/>
                <a:ext cx="187852" cy="212503"/>
              </a:xfrm>
              <a:custGeom>
                <a:avLst/>
                <a:gdLst>
                  <a:gd name="connsiteX0" fmla="*/ 187853 w 187852"/>
                  <a:gd name="connsiteY0" fmla="*/ 157238 h 212503"/>
                  <a:gd name="connsiteX1" fmla="*/ 187853 w 187852"/>
                  <a:gd name="connsiteY1" fmla="*/ 161581 h 212503"/>
                  <a:gd name="connsiteX2" fmla="*/ 187803 w 187852"/>
                  <a:gd name="connsiteY2" fmla="*/ 161581 h 212503"/>
                  <a:gd name="connsiteX3" fmla="*/ 183335 w 187852"/>
                  <a:gd name="connsiteY3" fmla="*/ 168232 h 212503"/>
                  <a:gd name="connsiteX4" fmla="*/ 110095 w 187852"/>
                  <a:gd name="connsiteY4" fmla="*/ 210549 h 212503"/>
                  <a:gd name="connsiteX5" fmla="*/ 93739 w 187852"/>
                  <a:gd name="connsiteY5" fmla="*/ 210549 h 212503"/>
                  <a:gd name="connsiteX6" fmla="*/ 72519 w 187852"/>
                  <a:gd name="connsiteY6" fmla="*/ 198735 h 212503"/>
                  <a:gd name="connsiteX7" fmla="*/ 70186 w 187852"/>
                  <a:gd name="connsiteY7" fmla="*/ 197420 h 212503"/>
                  <a:gd name="connsiteX8" fmla="*/ 68647 w 187852"/>
                  <a:gd name="connsiteY8" fmla="*/ 196600 h 212503"/>
                  <a:gd name="connsiteX9" fmla="*/ 67059 w 187852"/>
                  <a:gd name="connsiteY9" fmla="*/ 195682 h 212503"/>
                  <a:gd name="connsiteX10" fmla="*/ 65495 w 187852"/>
                  <a:gd name="connsiteY10" fmla="*/ 194838 h 212503"/>
                  <a:gd name="connsiteX11" fmla="*/ 37748 w 187852"/>
                  <a:gd name="connsiteY11" fmla="*/ 179401 h 212503"/>
                  <a:gd name="connsiteX12" fmla="*/ 37624 w 187852"/>
                  <a:gd name="connsiteY12" fmla="*/ 179327 h 212503"/>
                  <a:gd name="connsiteX13" fmla="*/ 14865 w 187852"/>
                  <a:gd name="connsiteY13" fmla="*/ 137258 h 212503"/>
                  <a:gd name="connsiteX14" fmla="*/ 14443 w 187852"/>
                  <a:gd name="connsiteY14" fmla="*/ 123236 h 212503"/>
                  <a:gd name="connsiteX15" fmla="*/ 14319 w 187852"/>
                  <a:gd name="connsiteY15" fmla="*/ 121151 h 212503"/>
                  <a:gd name="connsiteX16" fmla="*/ 14120 w 187852"/>
                  <a:gd name="connsiteY16" fmla="*/ 119438 h 212503"/>
                  <a:gd name="connsiteX17" fmla="*/ 14095 w 187852"/>
                  <a:gd name="connsiteY17" fmla="*/ 119141 h 212503"/>
                  <a:gd name="connsiteX18" fmla="*/ 13946 w 187852"/>
                  <a:gd name="connsiteY18" fmla="*/ 117999 h 212503"/>
                  <a:gd name="connsiteX19" fmla="*/ 13425 w 187852"/>
                  <a:gd name="connsiteY19" fmla="*/ 114499 h 212503"/>
                  <a:gd name="connsiteX20" fmla="*/ 395 w 187852"/>
                  <a:gd name="connsiteY20" fmla="*/ 58558 h 212503"/>
                  <a:gd name="connsiteX21" fmla="*/ 7766 w 187852"/>
                  <a:gd name="connsiteY21" fmla="*/ 43195 h 212503"/>
                  <a:gd name="connsiteX22" fmla="*/ 80411 w 187852"/>
                  <a:gd name="connsiteY22" fmla="*/ 1251 h 212503"/>
                  <a:gd name="connsiteX23" fmla="*/ 88726 w 187852"/>
                  <a:gd name="connsiteY23" fmla="*/ 705 h 212503"/>
                  <a:gd name="connsiteX24" fmla="*/ 88850 w 187852"/>
                  <a:gd name="connsiteY24" fmla="*/ 804 h 212503"/>
                  <a:gd name="connsiteX25" fmla="*/ 89048 w 187852"/>
                  <a:gd name="connsiteY25" fmla="*/ 854 h 212503"/>
                  <a:gd name="connsiteX26" fmla="*/ 90016 w 187852"/>
                  <a:gd name="connsiteY26" fmla="*/ 1400 h 212503"/>
                  <a:gd name="connsiteX27" fmla="*/ 92349 w 187852"/>
                  <a:gd name="connsiteY27" fmla="*/ 2616 h 212503"/>
                  <a:gd name="connsiteX28" fmla="*/ 91878 w 187852"/>
                  <a:gd name="connsiteY28" fmla="*/ 2839 h 212503"/>
                  <a:gd name="connsiteX29" fmla="*/ 94260 w 187852"/>
                  <a:gd name="connsiteY29" fmla="*/ 6934 h 212503"/>
                  <a:gd name="connsiteX30" fmla="*/ 107489 w 187852"/>
                  <a:gd name="connsiteY30" fmla="*/ 65854 h 212503"/>
                  <a:gd name="connsiteX31" fmla="*/ 108035 w 187852"/>
                  <a:gd name="connsiteY31" fmla="*/ 85188 h 212503"/>
                  <a:gd name="connsiteX32" fmla="*/ 110988 w 187852"/>
                  <a:gd name="connsiteY32" fmla="*/ 100402 h 212503"/>
                  <a:gd name="connsiteX33" fmla="*/ 114587 w 187852"/>
                  <a:gd name="connsiteY33" fmla="*/ 107203 h 212503"/>
                  <a:gd name="connsiteX34" fmla="*/ 130198 w 187852"/>
                  <a:gd name="connsiteY34" fmla="*/ 124973 h 212503"/>
                  <a:gd name="connsiteX35" fmla="*/ 130521 w 187852"/>
                  <a:gd name="connsiteY35" fmla="*/ 125172 h 212503"/>
                  <a:gd name="connsiteX36" fmla="*/ 183385 w 187852"/>
                  <a:gd name="connsiteY36" fmla="*/ 155699 h 212503"/>
                  <a:gd name="connsiteX37" fmla="*/ 185520 w 187852"/>
                  <a:gd name="connsiteY37" fmla="*/ 157263 h 212503"/>
                  <a:gd name="connsiteX38" fmla="*/ 187853 w 187852"/>
                  <a:gd name="connsiteY38" fmla="*/ 157263 h 212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87852" h="212503">
                    <a:moveTo>
                      <a:pt x="187853" y="157238"/>
                    </a:moveTo>
                    <a:lnTo>
                      <a:pt x="187853" y="161581"/>
                    </a:lnTo>
                    <a:lnTo>
                      <a:pt x="187803" y="161581"/>
                    </a:lnTo>
                    <a:cubicBezTo>
                      <a:pt x="187977" y="163988"/>
                      <a:pt x="186512" y="166445"/>
                      <a:pt x="183335" y="168232"/>
                    </a:cubicBezTo>
                    <a:lnTo>
                      <a:pt x="110095" y="210549"/>
                    </a:lnTo>
                    <a:cubicBezTo>
                      <a:pt x="105603" y="213155"/>
                      <a:pt x="98231" y="213155"/>
                      <a:pt x="93739" y="210549"/>
                    </a:cubicBezTo>
                    <a:lnTo>
                      <a:pt x="72519" y="198735"/>
                    </a:lnTo>
                    <a:lnTo>
                      <a:pt x="70186" y="197420"/>
                    </a:lnTo>
                    <a:lnTo>
                      <a:pt x="68647" y="196600"/>
                    </a:lnTo>
                    <a:lnTo>
                      <a:pt x="67059" y="195682"/>
                    </a:lnTo>
                    <a:lnTo>
                      <a:pt x="65495" y="194838"/>
                    </a:lnTo>
                    <a:lnTo>
                      <a:pt x="37748" y="179401"/>
                    </a:lnTo>
                    <a:cubicBezTo>
                      <a:pt x="37723" y="179401"/>
                      <a:pt x="37648" y="179376"/>
                      <a:pt x="37624" y="179327"/>
                    </a:cubicBezTo>
                    <a:cubicBezTo>
                      <a:pt x="17371" y="166545"/>
                      <a:pt x="14865" y="155500"/>
                      <a:pt x="14865" y="137258"/>
                    </a:cubicBezTo>
                    <a:cubicBezTo>
                      <a:pt x="14889" y="132518"/>
                      <a:pt x="14691" y="127232"/>
                      <a:pt x="14443" y="123236"/>
                    </a:cubicBezTo>
                    <a:cubicBezTo>
                      <a:pt x="14393" y="122491"/>
                      <a:pt x="14343" y="121771"/>
                      <a:pt x="14319" y="121151"/>
                    </a:cubicBezTo>
                    <a:cubicBezTo>
                      <a:pt x="14244" y="120506"/>
                      <a:pt x="14219" y="119960"/>
                      <a:pt x="14120" y="119438"/>
                    </a:cubicBezTo>
                    <a:cubicBezTo>
                      <a:pt x="14120" y="119314"/>
                      <a:pt x="14095" y="119240"/>
                      <a:pt x="14095" y="119141"/>
                    </a:cubicBezTo>
                    <a:cubicBezTo>
                      <a:pt x="14046" y="118768"/>
                      <a:pt x="13996" y="118421"/>
                      <a:pt x="13946" y="117999"/>
                    </a:cubicBezTo>
                    <a:cubicBezTo>
                      <a:pt x="13822" y="116932"/>
                      <a:pt x="13624" y="115765"/>
                      <a:pt x="13425" y="114499"/>
                    </a:cubicBezTo>
                    <a:cubicBezTo>
                      <a:pt x="10968" y="99658"/>
                      <a:pt x="4416" y="73201"/>
                      <a:pt x="395" y="58558"/>
                    </a:cubicBezTo>
                    <a:cubicBezTo>
                      <a:pt x="-1243" y="52601"/>
                      <a:pt x="2405" y="46297"/>
                      <a:pt x="7766" y="43195"/>
                    </a:cubicBezTo>
                    <a:lnTo>
                      <a:pt x="80411" y="1251"/>
                    </a:lnTo>
                    <a:cubicBezTo>
                      <a:pt x="82943" y="-214"/>
                      <a:pt x="85996" y="-387"/>
                      <a:pt x="88726" y="705"/>
                    </a:cubicBezTo>
                    <a:cubicBezTo>
                      <a:pt x="88775" y="729"/>
                      <a:pt x="88800" y="754"/>
                      <a:pt x="88850" y="804"/>
                    </a:cubicBezTo>
                    <a:lnTo>
                      <a:pt x="89048" y="854"/>
                    </a:lnTo>
                    <a:cubicBezTo>
                      <a:pt x="89396" y="1027"/>
                      <a:pt x="89694" y="1201"/>
                      <a:pt x="90016" y="1400"/>
                    </a:cubicBezTo>
                    <a:lnTo>
                      <a:pt x="92349" y="2616"/>
                    </a:lnTo>
                    <a:lnTo>
                      <a:pt x="91878" y="2839"/>
                    </a:lnTo>
                    <a:cubicBezTo>
                      <a:pt x="92970" y="3981"/>
                      <a:pt x="93814" y="5395"/>
                      <a:pt x="94260" y="6934"/>
                    </a:cubicBezTo>
                    <a:cubicBezTo>
                      <a:pt x="98827" y="23662"/>
                      <a:pt x="105975" y="53048"/>
                      <a:pt x="107489" y="65854"/>
                    </a:cubicBezTo>
                    <a:cubicBezTo>
                      <a:pt x="108010" y="70024"/>
                      <a:pt x="108084" y="77643"/>
                      <a:pt x="108035" y="85188"/>
                    </a:cubicBezTo>
                    <a:cubicBezTo>
                      <a:pt x="108233" y="90549"/>
                      <a:pt x="109152" y="95662"/>
                      <a:pt x="110988" y="100402"/>
                    </a:cubicBezTo>
                    <a:lnTo>
                      <a:pt x="114587" y="107203"/>
                    </a:lnTo>
                    <a:cubicBezTo>
                      <a:pt x="117292" y="114251"/>
                      <a:pt x="122206" y="120357"/>
                      <a:pt x="130198" y="124973"/>
                    </a:cubicBezTo>
                    <a:cubicBezTo>
                      <a:pt x="130297" y="125023"/>
                      <a:pt x="130421" y="125122"/>
                      <a:pt x="130521" y="125172"/>
                    </a:cubicBezTo>
                    <a:lnTo>
                      <a:pt x="183385" y="155699"/>
                    </a:lnTo>
                    <a:cubicBezTo>
                      <a:pt x="184229" y="156170"/>
                      <a:pt x="184924" y="156716"/>
                      <a:pt x="185520" y="157263"/>
                    </a:cubicBezTo>
                    <a:lnTo>
                      <a:pt x="187853" y="157263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0" name="Freeform: Shape 1839">
                <a:extLst>
                  <a:ext uri="{FF2B5EF4-FFF2-40B4-BE49-F238E27FC236}">
                    <a16:creationId xmlns:a16="http://schemas.microsoft.com/office/drawing/2014/main" id="{096D600D-39D1-4448-A4FB-08ABEBE55E06}"/>
                  </a:ext>
                </a:extLst>
              </p:cNvPr>
              <p:cNvSpPr/>
              <p:nvPr/>
            </p:nvSpPr>
            <p:spPr>
              <a:xfrm>
                <a:off x="2719444" y="6013273"/>
                <a:ext cx="184108" cy="206324"/>
              </a:xfrm>
              <a:custGeom>
                <a:avLst/>
                <a:gdLst>
                  <a:gd name="connsiteX0" fmla="*/ 126739 w 184108"/>
                  <a:gd name="connsiteY0" fmla="*/ 118918 h 206324"/>
                  <a:gd name="connsiteX1" fmla="*/ 126392 w 184108"/>
                  <a:gd name="connsiteY1" fmla="*/ 118695 h 206324"/>
                  <a:gd name="connsiteX2" fmla="*/ 107827 w 184108"/>
                  <a:gd name="connsiteY2" fmla="*/ 85735 h 206324"/>
                  <a:gd name="connsiteX3" fmla="*/ 107306 w 184108"/>
                  <a:gd name="connsiteY3" fmla="*/ 66401 h 206324"/>
                  <a:gd name="connsiteX4" fmla="*/ 93259 w 184108"/>
                  <a:gd name="connsiteY4" fmla="*/ 6935 h 206324"/>
                  <a:gd name="connsiteX5" fmla="*/ 87749 w 184108"/>
                  <a:gd name="connsiteY5" fmla="*/ 705 h 206324"/>
                  <a:gd name="connsiteX6" fmla="*/ 79435 w 184108"/>
                  <a:gd name="connsiteY6" fmla="*/ 1276 h 206324"/>
                  <a:gd name="connsiteX7" fmla="*/ 6814 w 184108"/>
                  <a:gd name="connsiteY7" fmla="*/ 43195 h 206324"/>
                  <a:gd name="connsiteX8" fmla="*/ 485 w 184108"/>
                  <a:gd name="connsiteY8" fmla="*/ 58583 h 206324"/>
                  <a:gd name="connsiteX9" fmla="*/ 14980 w 184108"/>
                  <a:gd name="connsiteY9" fmla="*/ 119737 h 206324"/>
                  <a:gd name="connsiteX10" fmla="*/ 15526 w 184108"/>
                  <a:gd name="connsiteY10" fmla="*/ 136564 h 206324"/>
                  <a:gd name="connsiteX11" fmla="*/ 20192 w 184108"/>
                  <a:gd name="connsiteY11" fmla="*/ 158033 h 206324"/>
                  <a:gd name="connsiteX12" fmla="*/ 20217 w 184108"/>
                  <a:gd name="connsiteY12" fmla="*/ 158132 h 206324"/>
                  <a:gd name="connsiteX13" fmla="*/ 34140 w 184108"/>
                  <a:gd name="connsiteY13" fmla="*/ 172130 h 206324"/>
                  <a:gd name="connsiteX14" fmla="*/ 34314 w 184108"/>
                  <a:gd name="connsiteY14" fmla="*/ 172204 h 206324"/>
                  <a:gd name="connsiteX15" fmla="*/ 90007 w 184108"/>
                  <a:gd name="connsiteY15" fmla="*/ 204370 h 206324"/>
                  <a:gd name="connsiteX16" fmla="*/ 106363 w 184108"/>
                  <a:gd name="connsiteY16" fmla="*/ 204370 h 206324"/>
                  <a:gd name="connsiteX17" fmla="*/ 179604 w 184108"/>
                  <a:gd name="connsiteY17" fmla="*/ 162078 h 206324"/>
                  <a:gd name="connsiteX18" fmla="*/ 179604 w 184108"/>
                  <a:gd name="connsiteY18" fmla="*/ 149495 h 206324"/>
                  <a:gd name="connsiteX19" fmla="*/ 126739 w 184108"/>
                  <a:gd name="connsiteY19" fmla="*/ 118918 h 206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4108" h="206324">
                    <a:moveTo>
                      <a:pt x="126739" y="118918"/>
                    </a:moveTo>
                    <a:cubicBezTo>
                      <a:pt x="126615" y="118843"/>
                      <a:pt x="126516" y="118744"/>
                      <a:pt x="126392" y="118695"/>
                    </a:cubicBezTo>
                    <a:cubicBezTo>
                      <a:pt x="113039" y="110976"/>
                      <a:pt x="108349" y="99137"/>
                      <a:pt x="107827" y="85735"/>
                    </a:cubicBezTo>
                    <a:cubicBezTo>
                      <a:pt x="107902" y="78190"/>
                      <a:pt x="107803" y="70571"/>
                      <a:pt x="107306" y="66401"/>
                    </a:cubicBezTo>
                    <a:cubicBezTo>
                      <a:pt x="105767" y="53619"/>
                      <a:pt x="97850" y="23638"/>
                      <a:pt x="93259" y="6935"/>
                    </a:cubicBezTo>
                    <a:cubicBezTo>
                      <a:pt x="92489" y="4106"/>
                      <a:pt x="90454" y="1797"/>
                      <a:pt x="87749" y="705"/>
                    </a:cubicBezTo>
                    <a:cubicBezTo>
                      <a:pt x="85044" y="-411"/>
                      <a:pt x="81966" y="-188"/>
                      <a:pt x="79435" y="1276"/>
                    </a:cubicBezTo>
                    <a:lnTo>
                      <a:pt x="6814" y="43195"/>
                    </a:lnTo>
                    <a:cubicBezTo>
                      <a:pt x="1453" y="46298"/>
                      <a:pt x="-1153" y="52602"/>
                      <a:pt x="485" y="58583"/>
                    </a:cubicBezTo>
                    <a:cubicBezTo>
                      <a:pt x="4978" y="74889"/>
                      <a:pt x="13391" y="106508"/>
                      <a:pt x="14980" y="119737"/>
                    </a:cubicBezTo>
                    <a:cubicBezTo>
                      <a:pt x="15402" y="123435"/>
                      <a:pt x="15551" y="129863"/>
                      <a:pt x="15526" y="136564"/>
                    </a:cubicBezTo>
                    <a:cubicBezTo>
                      <a:pt x="15526" y="144333"/>
                      <a:pt x="16792" y="151654"/>
                      <a:pt x="20192" y="158033"/>
                    </a:cubicBezTo>
                    <a:cubicBezTo>
                      <a:pt x="20192" y="158057"/>
                      <a:pt x="20217" y="158082"/>
                      <a:pt x="20217" y="158132"/>
                    </a:cubicBezTo>
                    <a:cubicBezTo>
                      <a:pt x="23120" y="163567"/>
                      <a:pt x="27588" y="168357"/>
                      <a:pt x="34140" y="172130"/>
                    </a:cubicBezTo>
                    <a:cubicBezTo>
                      <a:pt x="34190" y="172155"/>
                      <a:pt x="34239" y="172204"/>
                      <a:pt x="34314" y="172204"/>
                    </a:cubicBezTo>
                    <a:lnTo>
                      <a:pt x="90007" y="204370"/>
                    </a:lnTo>
                    <a:cubicBezTo>
                      <a:pt x="94500" y="206976"/>
                      <a:pt x="101871" y="206976"/>
                      <a:pt x="106363" y="204370"/>
                    </a:cubicBezTo>
                    <a:lnTo>
                      <a:pt x="179604" y="162078"/>
                    </a:lnTo>
                    <a:cubicBezTo>
                      <a:pt x="185610" y="158603"/>
                      <a:pt x="185610" y="152945"/>
                      <a:pt x="179604" y="149495"/>
                    </a:cubicBezTo>
                    <a:lnTo>
                      <a:pt x="126739" y="118918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1" name="Freeform: Shape 1840">
                <a:extLst>
                  <a:ext uri="{FF2B5EF4-FFF2-40B4-BE49-F238E27FC236}">
                    <a16:creationId xmlns:a16="http://schemas.microsoft.com/office/drawing/2014/main" id="{F7BB0C42-968E-469A-AB60-DDDCCCEA73FA}"/>
                  </a:ext>
                </a:extLst>
              </p:cNvPr>
              <p:cNvSpPr/>
              <p:nvPr/>
            </p:nvSpPr>
            <p:spPr>
              <a:xfrm>
                <a:off x="2719419" y="6013258"/>
                <a:ext cx="105519" cy="109277"/>
              </a:xfrm>
              <a:custGeom>
                <a:avLst/>
                <a:gdLst>
                  <a:gd name="connsiteX0" fmla="*/ 105519 w 105519"/>
                  <a:gd name="connsiteY0" fmla="*/ 55942 h 109277"/>
                  <a:gd name="connsiteX1" fmla="*/ 99761 w 105519"/>
                  <a:gd name="connsiteY1" fmla="*/ 59268 h 109277"/>
                  <a:gd name="connsiteX2" fmla="*/ 18901 w 105519"/>
                  <a:gd name="connsiteY2" fmla="*/ 105952 h 109277"/>
                  <a:gd name="connsiteX3" fmla="*/ 13193 w 105519"/>
                  <a:gd name="connsiteY3" fmla="*/ 109278 h 109277"/>
                  <a:gd name="connsiteX4" fmla="*/ 485 w 105519"/>
                  <a:gd name="connsiteY4" fmla="*/ 58573 h 109277"/>
                  <a:gd name="connsiteX5" fmla="*/ 6814 w 105519"/>
                  <a:gd name="connsiteY5" fmla="*/ 43210 h 109277"/>
                  <a:gd name="connsiteX6" fmla="*/ 79459 w 105519"/>
                  <a:gd name="connsiteY6" fmla="*/ 1266 h 109277"/>
                  <a:gd name="connsiteX7" fmla="*/ 84175 w 105519"/>
                  <a:gd name="connsiteY7" fmla="*/ 0 h 109277"/>
                  <a:gd name="connsiteX8" fmla="*/ 87774 w 105519"/>
                  <a:gd name="connsiteY8" fmla="*/ 695 h 109277"/>
                  <a:gd name="connsiteX9" fmla="*/ 93283 w 105519"/>
                  <a:gd name="connsiteY9" fmla="*/ 6925 h 109277"/>
                  <a:gd name="connsiteX10" fmla="*/ 105519 w 105519"/>
                  <a:gd name="connsiteY10" fmla="*/ 55942 h 109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5519" h="109277">
                    <a:moveTo>
                      <a:pt x="105519" y="55942"/>
                    </a:moveTo>
                    <a:lnTo>
                      <a:pt x="99761" y="59268"/>
                    </a:lnTo>
                    <a:lnTo>
                      <a:pt x="18901" y="105952"/>
                    </a:lnTo>
                    <a:lnTo>
                      <a:pt x="13193" y="109278"/>
                    </a:lnTo>
                    <a:cubicBezTo>
                      <a:pt x="10016" y="93890"/>
                      <a:pt x="4035" y="71429"/>
                      <a:pt x="485" y="58573"/>
                    </a:cubicBezTo>
                    <a:cubicBezTo>
                      <a:pt x="-1153" y="52616"/>
                      <a:pt x="1453" y="46287"/>
                      <a:pt x="6814" y="43210"/>
                    </a:cubicBezTo>
                    <a:lnTo>
                      <a:pt x="79459" y="1266"/>
                    </a:lnTo>
                    <a:cubicBezTo>
                      <a:pt x="80899" y="447"/>
                      <a:pt x="82537" y="0"/>
                      <a:pt x="84175" y="0"/>
                    </a:cubicBezTo>
                    <a:cubicBezTo>
                      <a:pt x="85391" y="0"/>
                      <a:pt x="86632" y="248"/>
                      <a:pt x="87774" y="695"/>
                    </a:cubicBezTo>
                    <a:cubicBezTo>
                      <a:pt x="90504" y="1812"/>
                      <a:pt x="92539" y="4120"/>
                      <a:pt x="93283" y="6925"/>
                    </a:cubicBezTo>
                    <a:cubicBezTo>
                      <a:pt x="96907" y="20004"/>
                      <a:pt x="102516" y="41224"/>
                      <a:pt x="105519" y="55942"/>
                    </a:cubicBezTo>
                    <a:close/>
                  </a:path>
                </a:pathLst>
              </a:custGeom>
              <a:solidFill>
                <a:srgbClr val="AFA4B2">
                  <a:alpha val="5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2" name="Freeform: Shape 1841">
                <a:extLst>
                  <a:ext uri="{FF2B5EF4-FFF2-40B4-BE49-F238E27FC236}">
                    <a16:creationId xmlns:a16="http://schemas.microsoft.com/office/drawing/2014/main" id="{2649B7E3-5864-4C7D-BA2C-8EE3BA774163}"/>
                  </a:ext>
                </a:extLst>
              </p:cNvPr>
              <p:cNvSpPr/>
              <p:nvPr/>
            </p:nvSpPr>
            <p:spPr>
              <a:xfrm>
                <a:off x="2719419" y="6013283"/>
                <a:ext cx="107256" cy="119130"/>
              </a:xfrm>
              <a:custGeom>
                <a:avLst/>
                <a:gdLst>
                  <a:gd name="connsiteX0" fmla="*/ 107256 w 107256"/>
                  <a:gd name="connsiteY0" fmla="*/ 65795 h 119130"/>
                  <a:gd name="connsiteX1" fmla="*/ 14905 w 107256"/>
                  <a:gd name="connsiteY1" fmla="*/ 119131 h 119130"/>
                  <a:gd name="connsiteX2" fmla="*/ 485 w 107256"/>
                  <a:gd name="connsiteY2" fmla="*/ 58573 h 119130"/>
                  <a:gd name="connsiteX3" fmla="*/ 6814 w 107256"/>
                  <a:gd name="connsiteY3" fmla="*/ 43210 h 119130"/>
                  <a:gd name="connsiteX4" fmla="*/ 79459 w 107256"/>
                  <a:gd name="connsiteY4" fmla="*/ 1266 h 119130"/>
                  <a:gd name="connsiteX5" fmla="*/ 87774 w 107256"/>
                  <a:gd name="connsiteY5" fmla="*/ 695 h 119130"/>
                  <a:gd name="connsiteX6" fmla="*/ 93283 w 107256"/>
                  <a:gd name="connsiteY6" fmla="*/ 6924 h 119130"/>
                  <a:gd name="connsiteX7" fmla="*/ 107256 w 107256"/>
                  <a:gd name="connsiteY7" fmla="*/ 65795 h 119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256" h="119130">
                    <a:moveTo>
                      <a:pt x="107256" y="65795"/>
                    </a:moveTo>
                    <a:lnTo>
                      <a:pt x="14905" y="119131"/>
                    </a:lnTo>
                    <a:cubicBezTo>
                      <a:pt x="13168" y="105580"/>
                      <a:pt x="4928" y="74630"/>
                      <a:pt x="485" y="58573"/>
                    </a:cubicBezTo>
                    <a:cubicBezTo>
                      <a:pt x="-1153" y="52616"/>
                      <a:pt x="1453" y="46287"/>
                      <a:pt x="6814" y="43210"/>
                    </a:cubicBezTo>
                    <a:lnTo>
                      <a:pt x="79459" y="1266"/>
                    </a:lnTo>
                    <a:cubicBezTo>
                      <a:pt x="81991" y="-199"/>
                      <a:pt x="85044" y="-397"/>
                      <a:pt x="87774" y="695"/>
                    </a:cubicBezTo>
                    <a:cubicBezTo>
                      <a:pt x="90504" y="1812"/>
                      <a:pt x="92539" y="4120"/>
                      <a:pt x="93283" y="6924"/>
                    </a:cubicBezTo>
                    <a:cubicBezTo>
                      <a:pt x="97825" y="23355"/>
                      <a:pt x="105569" y="52691"/>
                      <a:pt x="107256" y="65795"/>
                    </a:cubicBezTo>
                    <a:close/>
                  </a:path>
                </a:pathLst>
              </a:custGeom>
              <a:solidFill>
                <a:srgbClr val="5D546E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3" name="Freeform: Shape 1842">
                <a:extLst>
                  <a:ext uri="{FF2B5EF4-FFF2-40B4-BE49-F238E27FC236}">
                    <a16:creationId xmlns:a16="http://schemas.microsoft.com/office/drawing/2014/main" id="{C92ECA5B-4DCB-4193-9516-C930CA149B1D}"/>
                  </a:ext>
                </a:extLst>
              </p:cNvPr>
              <p:cNvSpPr/>
              <p:nvPr/>
            </p:nvSpPr>
            <p:spPr>
              <a:xfrm>
                <a:off x="2750978" y="6130379"/>
                <a:ext cx="152574" cy="89143"/>
              </a:xfrm>
              <a:custGeom>
                <a:avLst/>
                <a:gdLst>
                  <a:gd name="connsiteX0" fmla="*/ 148070 w 152574"/>
                  <a:gd name="connsiteY0" fmla="*/ 44922 h 89143"/>
                  <a:gd name="connsiteX1" fmla="*/ 74829 w 152574"/>
                  <a:gd name="connsiteY1" fmla="*/ 87189 h 89143"/>
                  <a:gd name="connsiteX2" fmla="*/ 58473 w 152574"/>
                  <a:gd name="connsiteY2" fmla="*/ 87189 h 89143"/>
                  <a:gd name="connsiteX3" fmla="*/ 2730 w 152574"/>
                  <a:gd name="connsiteY3" fmla="*/ 55048 h 89143"/>
                  <a:gd name="connsiteX4" fmla="*/ 2581 w 152574"/>
                  <a:gd name="connsiteY4" fmla="*/ 54949 h 89143"/>
                  <a:gd name="connsiteX5" fmla="*/ 0 w 152574"/>
                  <a:gd name="connsiteY5" fmla="*/ 53336 h 89143"/>
                  <a:gd name="connsiteX6" fmla="*/ 92376 w 152574"/>
                  <a:gd name="connsiteY6" fmla="*/ 0 h 89143"/>
                  <a:gd name="connsiteX7" fmla="*/ 94883 w 152574"/>
                  <a:gd name="connsiteY7" fmla="*/ 1564 h 89143"/>
                  <a:gd name="connsiteX8" fmla="*/ 95205 w 152574"/>
                  <a:gd name="connsiteY8" fmla="*/ 1787 h 89143"/>
                  <a:gd name="connsiteX9" fmla="*/ 148070 w 152574"/>
                  <a:gd name="connsiteY9" fmla="*/ 32314 h 89143"/>
                  <a:gd name="connsiteX10" fmla="*/ 148070 w 152574"/>
                  <a:gd name="connsiteY10" fmla="*/ 44922 h 89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2574" h="89143">
                    <a:moveTo>
                      <a:pt x="148070" y="44922"/>
                    </a:moveTo>
                    <a:lnTo>
                      <a:pt x="74829" y="87189"/>
                    </a:lnTo>
                    <a:cubicBezTo>
                      <a:pt x="70337" y="89795"/>
                      <a:pt x="62966" y="89795"/>
                      <a:pt x="58473" y="87189"/>
                    </a:cubicBezTo>
                    <a:lnTo>
                      <a:pt x="2730" y="55048"/>
                    </a:lnTo>
                    <a:cubicBezTo>
                      <a:pt x="2680" y="55024"/>
                      <a:pt x="2631" y="54999"/>
                      <a:pt x="2581" y="54949"/>
                    </a:cubicBezTo>
                    <a:cubicBezTo>
                      <a:pt x="1688" y="54453"/>
                      <a:pt x="819" y="53882"/>
                      <a:pt x="0" y="53336"/>
                    </a:cubicBezTo>
                    <a:lnTo>
                      <a:pt x="92376" y="0"/>
                    </a:lnTo>
                    <a:cubicBezTo>
                      <a:pt x="93170" y="571"/>
                      <a:pt x="93989" y="1067"/>
                      <a:pt x="94883" y="1564"/>
                    </a:cubicBezTo>
                    <a:cubicBezTo>
                      <a:pt x="94982" y="1663"/>
                      <a:pt x="95106" y="1737"/>
                      <a:pt x="95205" y="1787"/>
                    </a:cubicBezTo>
                    <a:lnTo>
                      <a:pt x="148070" y="32314"/>
                    </a:lnTo>
                    <a:cubicBezTo>
                      <a:pt x="154076" y="35789"/>
                      <a:pt x="154076" y="41448"/>
                      <a:pt x="148070" y="44922"/>
                    </a:cubicBezTo>
                    <a:close/>
                  </a:path>
                </a:pathLst>
              </a:custGeom>
              <a:solidFill>
                <a:srgbClr val="5D546E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4" name="Freeform: Shape 1843">
                <a:extLst>
                  <a:ext uri="{FF2B5EF4-FFF2-40B4-BE49-F238E27FC236}">
                    <a16:creationId xmlns:a16="http://schemas.microsoft.com/office/drawing/2014/main" id="{04C64E93-011B-4A6D-AB73-5334D738D3C2}"/>
                  </a:ext>
                </a:extLst>
              </p:cNvPr>
              <p:cNvSpPr/>
              <p:nvPr/>
            </p:nvSpPr>
            <p:spPr>
              <a:xfrm>
                <a:off x="2719469" y="6013283"/>
                <a:ext cx="184092" cy="206245"/>
              </a:xfrm>
              <a:custGeom>
                <a:avLst/>
                <a:gdLst>
                  <a:gd name="connsiteX0" fmla="*/ 179579 w 184092"/>
                  <a:gd name="connsiteY0" fmla="*/ 149435 h 206245"/>
                  <a:gd name="connsiteX1" fmla="*/ 126715 w 184092"/>
                  <a:gd name="connsiteY1" fmla="*/ 118907 h 206245"/>
                  <a:gd name="connsiteX2" fmla="*/ 126392 w 184092"/>
                  <a:gd name="connsiteY2" fmla="*/ 118684 h 206245"/>
                  <a:gd name="connsiteX3" fmla="*/ 107827 w 184092"/>
                  <a:gd name="connsiteY3" fmla="*/ 85749 h 206245"/>
                  <a:gd name="connsiteX4" fmla="*/ 107331 w 184092"/>
                  <a:gd name="connsiteY4" fmla="*/ 66415 h 206245"/>
                  <a:gd name="connsiteX5" fmla="*/ 105494 w 184092"/>
                  <a:gd name="connsiteY5" fmla="*/ 55942 h 206245"/>
                  <a:gd name="connsiteX6" fmla="*/ 93283 w 184092"/>
                  <a:gd name="connsiteY6" fmla="*/ 6924 h 206245"/>
                  <a:gd name="connsiteX7" fmla="*/ 87774 w 184092"/>
                  <a:gd name="connsiteY7" fmla="*/ 695 h 206245"/>
                  <a:gd name="connsiteX8" fmla="*/ 84175 w 184092"/>
                  <a:gd name="connsiteY8" fmla="*/ 0 h 206245"/>
                  <a:gd name="connsiteX9" fmla="*/ 79459 w 184092"/>
                  <a:gd name="connsiteY9" fmla="*/ 1266 h 206245"/>
                  <a:gd name="connsiteX10" fmla="*/ 6814 w 184092"/>
                  <a:gd name="connsiteY10" fmla="*/ 43210 h 206245"/>
                  <a:gd name="connsiteX11" fmla="*/ 485 w 184092"/>
                  <a:gd name="connsiteY11" fmla="*/ 58573 h 206245"/>
                  <a:gd name="connsiteX12" fmla="*/ 13193 w 184092"/>
                  <a:gd name="connsiteY12" fmla="*/ 109278 h 206245"/>
                  <a:gd name="connsiteX13" fmla="*/ 15005 w 184092"/>
                  <a:gd name="connsiteY13" fmla="*/ 119702 h 206245"/>
                  <a:gd name="connsiteX14" fmla="*/ 15551 w 184092"/>
                  <a:gd name="connsiteY14" fmla="*/ 136504 h 206245"/>
                  <a:gd name="connsiteX15" fmla="*/ 20217 w 184092"/>
                  <a:gd name="connsiteY15" fmla="*/ 157997 h 206245"/>
                  <a:gd name="connsiteX16" fmla="*/ 20241 w 184092"/>
                  <a:gd name="connsiteY16" fmla="*/ 158047 h 206245"/>
                  <a:gd name="connsiteX17" fmla="*/ 34165 w 184092"/>
                  <a:gd name="connsiteY17" fmla="*/ 172045 h 206245"/>
                  <a:gd name="connsiteX18" fmla="*/ 34338 w 184092"/>
                  <a:gd name="connsiteY18" fmla="*/ 172119 h 206245"/>
                  <a:gd name="connsiteX19" fmla="*/ 90057 w 184092"/>
                  <a:gd name="connsiteY19" fmla="*/ 204285 h 206245"/>
                  <a:gd name="connsiteX20" fmla="*/ 98222 w 184092"/>
                  <a:gd name="connsiteY20" fmla="*/ 206245 h 206245"/>
                  <a:gd name="connsiteX21" fmla="*/ 106413 w 184092"/>
                  <a:gd name="connsiteY21" fmla="*/ 204285 h 206245"/>
                  <a:gd name="connsiteX22" fmla="*/ 179653 w 184092"/>
                  <a:gd name="connsiteY22" fmla="*/ 162018 h 206245"/>
                  <a:gd name="connsiteX23" fmla="*/ 179579 w 184092"/>
                  <a:gd name="connsiteY23" fmla="*/ 149435 h 206245"/>
                  <a:gd name="connsiteX24" fmla="*/ 176427 w 184092"/>
                  <a:gd name="connsiteY24" fmla="*/ 156583 h 206245"/>
                  <a:gd name="connsiteX25" fmla="*/ 103161 w 184092"/>
                  <a:gd name="connsiteY25" fmla="*/ 198874 h 206245"/>
                  <a:gd name="connsiteX26" fmla="*/ 98148 w 184092"/>
                  <a:gd name="connsiteY26" fmla="*/ 199966 h 206245"/>
                  <a:gd name="connsiteX27" fmla="*/ 93110 w 184092"/>
                  <a:gd name="connsiteY27" fmla="*/ 198874 h 206245"/>
                  <a:gd name="connsiteX28" fmla="*/ 37416 w 184092"/>
                  <a:gd name="connsiteY28" fmla="*/ 166684 h 206245"/>
                  <a:gd name="connsiteX29" fmla="*/ 36820 w 184092"/>
                  <a:gd name="connsiteY29" fmla="*/ 166336 h 206245"/>
                  <a:gd name="connsiteX30" fmla="*/ 26446 w 184092"/>
                  <a:gd name="connsiteY30" fmla="*/ 156334 h 206245"/>
                  <a:gd name="connsiteX31" fmla="*/ 25354 w 184092"/>
                  <a:gd name="connsiteY31" fmla="*/ 154374 h 206245"/>
                  <a:gd name="connsiteX32" fmla="*/ 21780 w 184092"/>
                  <a:gd name="connsiteY32" fmla="*/ 136504 h 206245"/>
                  <a:gd name="connsiteX33" fmla="*/ 21184 w 184092"/>
                  <a:gd name="connsiteY33" fmla="*/ 118957 h 206245"/>
                  <a:gd name="connsiteX34" fmla="*/ 18851 w 184092"/>
                  <a:gd name="connsiteY34" fmla="*/ 105952 h 206245"/>
                  <a:gd name="connsiteX35" fmla="*/ 6516 w 184092"/>
                  <a:gd name="connsiteY35" fmla="*/ 56910 h 206245"/>
                  <a:gd name="connsiteX36" fmla="*/ 9917 w 184092"/>
                  <a:gd name="connsiteY36" fmla="*/ 48645 h 206245"/>
                  <a:gd name="connsiteX37" fmla="*/ 82562 w 184092"/>
                  <a:gd name="connsiteY37" fmla="*/ 6701 h 206245"/>
                  <a:gd name="connsiteX38" fmla="*/ 84150 w 184092"/>
                  <a:gd name="connsiteY38" fmla="*/ 6279 h 206245"/>
                  <a:gd name="connsiteX39" fmla="*/ 85341 w 184092"/>
                  <a:gd name="connsiteY39" fmla="*/ 6503 h 206245"/>
                  <a:gd name="connsiteX40" fmla="*/ 87178 w 184092"/>
                  <a:gd name="connsiteY40" fmla="*/ 8587 h 206245"/>
                  <a:gd name="connsiteX41" fmla="*/ 99712 w 184092"/>
                  <a:gd name="connsiteY41" fmla="*/ 59268 h 206245"/>
                  <a:gd name="connsiteX42" fmla="*/ 101027 w 184092"/>
                  <a:gd name="connsiteY42" fmla="*/ 67160 h 206245"/>
                  <a:gd name="connsiteX43" fmla="*/ 101523 w 184092"/>
                  <a:gd name="connsiteY43" fmla="*/ 85650 h 206245"/>
                  <a:gd name="connsiteX44" fmla="*/ 101523 w 184092"/>
                  <a:gd name="connsiteY44" fmla="*/ 85799 h 206245"/>
                  <a:gd name="connsiteX45" fmla="*/ 101548 w 184092"/>
                  <a:gd name="connsiteY45" fmla="*/ 85973 h 206245"/>
                  <a:gd name="connsiteX46" fmla="*/ 123141 w 184092"/>
                  <a:gd name="connsiteY46" fmla="*/ 124070 h 206245"/>
                  <a:gd name="connsiteX47" fmla="*/ 123463 w 184092"/>
                  <a:gd name="connsiteY47" fmla="*/ 124293 h 206245"/>
                  <a:gd name="connsiteX48" fmla="*/ 123538 w 184092"/>
                  <a:gd name="connsiteY48" fmla="*/ 124318 h 206245"/>
                  <a:gd name="connsiteX49" fmla="*/ 123587 w 184092"/>
                  <a:gd name="connsiteY49" fmla="*/ 124368 h 206245"/>
                  <a:gd name="connsiteX50" fmla="*/ 176427 w 184092"/>
                  <a:gd name="connsiteY50" fmla="*/ 154895 h 206245"/>
                  <a:gd name="connsiteX51" fmla="*/ 177569 w 184092"/>
                  <a:gd name="connsiteY51" fmla="*/ 155739 h 206245"/>
                  <a:gd name="connsiteX52" fmla="*/ 176427 w 184092"/>
                  <a:gd name="connsiteY52" fmla="*/ 156583 h 206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84092" h="206245">
                    <a:moveTo>
                      <a:pt x="179579" y="149435"/>
                    </a:moveTo>
                    <a:lnTo>
                      <a:pt x="126715" y="118907"/>
                    </a:lnTo>
                    <a:cubicBezTo>
                      <a:pt x="126615" y="118858"/>
                      <a:pt x="126491" y="118783"/>
                      <a:pt x="126392" y="118684"/>
                    </a:cubicBezTo>
                    <a:cubicBezTo>
                      <a:pt x="113014" y="110990"/>
                      <a:pt x="108349" y="99127"/>
                      <a:pt x="107827" y="85749"/>
                    </a:cubicBezTo>
                    <a:cubicBezTo>
                      <a:pt x="107927" y="78180"/>
                      <a:pt x="107827" y="70585"/>
                      <a:pt x="107331" y="66415"/>
                    </a:cubicBezTo>
                    <a:cubicBezTo>
                      <a:pt x="106983" y="63636"/>
                      <a:pt x="106363" y="60037"/>
                      <a:pt x="105494" y="55942"/>
                    </a:cubicBezTo>
                    <a:cubicBezTo>
                      <a:pt x="102491" y="41199"/>
                      <a:pt x="96882" y="20004"/>
                      <a:pt x="93283" y="6924"/>
                    </a:cubicBezTo>
                    <a:cubicBezTo>
                      <a:pt x="92514" y="4120"/>
                      <a:pt x="90479" y="1812"/>
                      <a:pt x="87774" y="695"/>
                    </a:cubicBezTo>
                    <a:cubicBezTo>
                      <a:pt x="86632" y="223"/>
                      <a:pt x="85391" y="0"/>
                      <a:pt x="84175" y="0"/>
                    </a:cubicBezTo>
                    <a:cubicBezTo>
                      <a:pt x="82537" y="0"/>
                      <a:pt x="80899" y="447"/>
                      <a:pt x="79459" y="1266"/>
                    </a:cubicBezTo>
                    <a:lnTo>
                      <a:pt x="6814" y="43210"/>
                    </a:lnTo>
                    <a:cubicBezTo>
                      <a:pt x="1453" y="46287"/>
                      <a:pt x="-1153" y="52616"/>
                      <a:pt x="485" y="58573"/>
                    </a:cubicBezTo>
                    <a:cubicBezTo>
                      <a:pt x="4035" y="71454"/>
                      <a:pt x="10016" y="93890"/>
                      <a:pt x="13193" y="109278"/>
                    </a:cubicBezTo>
                    <a:cubicBezTo>
                      <a:pt x="14037" y="113373"/>
                      <a:pt x="14632" y="116947"/>
                      <a:pt x="15005" y="119702"/>
                    </a:cubicBezTo>
                    <a:cubicBezTo>
                      <a:pt x="15426" y="123425"/>
                      <a:pt x="15575" y="129828"/>
                      <a:pt x="15551" y="136504"/>
                    </a:cubicBezTo>
                    <a:cubicBezTo>
                      <a:pt x="15551" y="144297"/>
                      <a:pt x="16816" y="151619"/>
                      <a:pt x="20217" y="157997"/>
                    </a:cubicBezTo>
                    <a:cubicBezTo>
                      <a:pt x="20241" y="157997"/>
                      <a:pt x="20241" y="158022"/>
                      <a:pt x="20241" y="158047"/>
                    </a:cubicBezTo>
                    <a:cubicBezTo>
                      <a:pt x="23145" y="163507"/>
                      <a:pt x="27637" y="168272"/>
                      <a:pt x="34165" y="172045"/>
                    </a:cubicBezTo>
                    <a:cubicBezTo>
                      <a:pt x="34239" y="172094"/>
                      <a:pt x="34264" y="172119"/>
                      <a:pt x="34338" y="172119"/>
                    </a:cubicBezTo>
                    <a:lnTo>
                      <a:pt x="90057" y="204285"/>
                    </a:lnTo>
                    <a:cubicBezTo>
                      <a:pt x="92315" y="205600"/>
                      <a:pt x="95269" y="206245"/>
                      <a:pt x="98222" y="206245"/>
                    </a:cubicBezTo>
                    <a:cubicBezTo>
                      <a:pt x="101176" y="206245"/>
                      <a:pt x="104154" y="205600"/>
                      <a:pt x="106413" y="204285"/>
                    </a:cubicBezTo>
                    <a:lnTo>
                      <a:pt x="179653" y="162018"/>
                    </a:lnTo>
                    <a:cubicBezTo>
                      <a:pt x="185585" y="158543"/>
                      <a:pt x="185585" y="152885"/>
                      <a:pt x="179579" y="149435"/>
                    </a:cubicBezTo>
                    <a:close/>
                    <a:moveTo>
                      <a:pt x="176427" y="156583"/>
                    </a:moveTo>
                    <a:lnTo>
                      <a:pt x="103161" y="198874"/>
                    </a:lnTo>
                    <a:cubicBezTo>
                      <a:pt x="101970" y="199569"/>
                      <a:pt x="100109" y="199966"/>
                      <a:pt x="98148" y="199966"/>
                    </a:cubicBezTo>
                    <a:cubicBezTo>
                      <a:pt x="96212" y="199966"/>
                      <a:pt x="94301" y="199569"/>
                      <a:pt x="93110" y="198874"/>
                    </a:cubicBezTo>
                    <a:lnTo>
                      <a:pt x="37416" y="166684"/>
                    </a:lnTo>
                    <a:lnTo>
                      <a:pt x="36820" y="166336"/>
                    </a:lnTo>
                    <a:cubicBezTo>
                      <a:pt x="32303" y="163656"/>
                      <a:pt x="28878" y="160355"/>
                      <a:pt x="26446" y="156334"/>
                    </a:cubicBezTo>
                    <a:lnTo>
                      <a:pt x="25354" y="154374"/>
                    </a:lnTo>
                    <a:cubicBezTo>
                      <a:pt x="22947" y="149509"/>
                      <a:pt x="21780" y="143677"/>
                      <a:pt x="21780" y="136504"/>
                    </a:cubicBezTo>
                    <a:cubicBezTo>
                      <a:pt x="21805" y="128215"/>
                      <a:pt x="21582" y="122481"/>
                      <a:pt x="21184" y="118957"/>
                    </a:cubicBezTo>
                    <a:cubicBezTo>
                      <a:pt x="20763" y="115582"/>
                      <a:pt x="19943" y="111065"/>
                      <a:pt x="18851" y="105952"/>
                    </a:cubicBezTo>
                    <a:cubicBezTo>
                      <a:pt x="15650" y="90664"/>
                      <a:pt x="10115" y="69940"/>
                      <a:pt x="6516" y="56910"/>
                    </a:cubicBezTo>
                    <a:cubicBezTo>
                      <a:pt x="5623" y="53683"/>
                      <a:pt x="7038" y="50308"/>
                      <a:pt x="9917" y="48645"/>
                    </a:cubicBezTo>
                    <a:lnTo>
                      <a:pt x="82562" y="6701"/>
                    </a:lnTo>
                    <a:cubicBezTo>
                      <a:pt x="83033" y="6428"/>
                      <a:pt x="83579" y="6279"/>
                      <a:pt x="84150" y="6279"/>
                    </a:cubicBezTo>
                    <a:cubicBezTo>
                      <a:pt x="84547" y="6279"/>
                      <a:pt x="84969" y="6354"/>
                      <a:pt x="85341" y="6503"/>
                    </a:cubicBezTo>
                    <a:cubicBezTo>
                      <a:pt x="86235" y="6875"/>
                      <a:pt x="86930" y="7669"/>
                      <a:pt x="87178" y="8587"/>
                    </a:cubicBezTo>
                    <a:cubicBezTo>
                      <a:pt x="90926" y="22263"/>
                      <a:pt x="96932" y="44823"/>
                      <a:pt x="99712" y="59268"/>
                    </a:cubicBezTo>
                    <a:cubicBezTo>
                      <a:pt x="100307" y="62320"/>
                      <a:pt x="100779" y="65001"/>
                      <a:pt x="101027" y="67160"/>
                    </a:cubicBezTo>
                    <a:cubicBezTo>
                      <a:pt x="101325" y="69443"/>
                      <a:pt x="101598" y="74506"/>
                      <a:pt x="101523" y="85650"/>
                    </a:cubicBezTo>
                    <a:lnTo>
                      <a:pt x="101523" y="85799"/>
                    </a:lnTo>
                    <a:lnTo>
                      <a:pt x="101548" y="85973"/>
                    </a:lnTo>
                    <a:cubicBezTo>
                      <a:pt x="102193" y="103296"/>
                      <a:pt x="109490" y="116128"/>
                      <a:pt x="123141" y="124070"/>
                    </a:cubicBezTo>
                    <a:cubicBezTo>
                      <a:pt x="123240" y="124144"/>
                      <a:pt x="123339" y="124219"/>
                      <a:pt x="123463" y="124293"/>
                    </a:cubicBezTo>
                    <a:lnTo>
                      <a:pt x="123538" y="124318"/>
                    </a:lnTo>
                    <a:lnTo>
                      <a:pt x="123587" y="124368"/>
                    </a:lnTo>
                    <a:lnTo>
                      <a:pt x="176427" y="154895"/>
                    </a:lnTo>
                    <a:cubicBezTo>
                      <a:pt x="176998" y="155218"/>
                      <a:pt x="177370" y="155491"/>
                      <a:pt x="177569" y="155739"/>
                    </a:cubicBezTo>
                    <a:cubicBezTo>
                      <a:pt x="177370" y="155937"/>
                      <a:pt x="176998" y="156235"/>
                      <a:pt x="176427" y="156583"/>
                    </a:cubicBez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845" name="Graphic 49">
                <a:extLst>
                  <a:ext uri="{FF2B5EF4-FFF2-40B4-BE49-F238E27FC236}">
                    <a16:creationId xmlns:a16="http://schemas.microsoft.com/office/drawing/2014/main" id="{461FCD1B-6AB9-4039-82FD-7755D97BFFEE}"/>
                  </a:ext>
                </a:extLst>
              </p:cNvPr>
              <p:cNvGrpSpPr/>
              <p:nvPr/>
            </p:nvGrpSpPr>
            <p:grpSpPr>
              <a:xfrm>
                <a:off x="2747238" y="6211362"/>
                <a:ext cx="9271" cy="8169"/>
                <a:chOff x="2747238" y="6211362"/>
                <a:chExt cx="9271" cy="8169"/>
              </a:xfrm>
            </p:grpSpPr>
            <p:sp>
              <p:nvSpPr>
                <p:cNvPr id="2528" name="Freeform: Shape 2527">
                  <a:extLst>
                    <a:ext uri="{FF2B5EF4-FFF2-40B4-BE49-F238E27FC236}">
                      <a16:creationId xmlns:a16="http://schemas.microsoft.com/office/drawing/2014/main" id="{C04A119D-D6F3-4D09-8B36-4159D5F7A527}"/>
                    </a:ext>
                  </a:extLst>
                </p:cNvPr>
                <p:cNvSpPr/>
                <p:nvPr/>
              </p:nvSpPr>
              <p:spPr>
                <a:xfrm>
                  <a:off x="2747238" y="6212105"/>
                  <a:ext cx="9271" cy="7425"/>
                </a:xfrm>
                <a:custGeom>
                  <a:avLst/>
                  <a:gdLst>
                    <a:gd name="connsiteX0" fmla="*/ 439 w 9271"/>
                    <a:gd name="connsiteY0" fmla="*/ 3849 h 7425"/>
                    <a:gd name="connsiteX1" fmla="*/ 2673 w 9271"/>
                    <a:gd name="connsiteY1" fmla="*/ 7423 h 7425"/>
                    <a:gd name="connsiteX2" fmla="*/ 8828 w 9271"/>
                    <a:gd name="connsiteY2" fmla="*/ 3576 h 7425"/>
                    <a:gd name="connsiteX3" fmla="*/ 6594 w 9271"/>
                    <a:gd name="connsiteY3" fmla="*/ 3 h 7425"/>
                    <a:gd name="connsiteX4" fmla="*/ 439 w 9271"/>
                    <a:gd name="connsiteY4" fmla="*/ 3849 h 7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71" h="7425">
                      <a:moveTo>
                        <a:pt x="439" y="3849"/>
                      </a:moveTo>
                      <a:cubicBezTo>
                        <a:pt x="-653" y="5909"/>
                        <a:pt x="365" y="7498"/>
                        <a:pt x="2673" y="7423"/>
                      </a:cubicBezTo>
                      <a:cubicBezTo>
                        <a:pt x="4981" y="7324"/>
                        <a:pt x="7761" y="5636"/>
                        <a:pt x="8828" y="3576"/>
                      </a:cubicBezTo>
                      <a:cubicBezTo>
                        <a:pt x="9920" y="1516"/>
                        <a:pt x="8927" y="-72"/>
                        <a:pt x="6594" y="3"/>
                      </a:cubicBezTo>
                      <a:cubicBezTo>
                        <a:pt x="4286" y="102"/>
                        <a:pt x="1531" y="1814"/>
                        <a:pt x="439" y="3849"/>
                      </a:cubicBezTo>
                      <a:close/>
                    </a:path>
                  </a:pathLst>
                </a:custGeom>
                <a:solidFill>
                  <a:srgbClr val="562541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29" name="Freeform: Shape 2528">
                  <a:extLst>
                    <a:ext uri="{FF2B5EF4-FFF2-40B4-BE49-F238E27FC236}">
                      <a16:creationId xmlns:a16="http://schemas.microsoft.com/office/drawing/2014/main" id="{F776A21D-C895-41C8-A120-21EDE70F9E06}"/>
                    </a:ext>
                  </a:extLst>
                </p:cNvPr>
                <p:cNvSpPr/>
                <p:nvPr/>
              </p:nvSpPr>
              <p:spPr>
                <a:xfrm>
                  <a:off x="2747238" y="6211362"/>
                  <a:ext cx="9271" cy="7449"/>
                </a:xfrm>
                <a:custGeom>
                  <a:avLst/>
                  <a:gdLst>
                    <a:gd name="connsiteX0" fmla="*/ 439 w 9271"/>
                    <a:gd name="connsiteY0" fmla="*/ 3873 h 7449"/>
                    <a:gd name="connsiteX1" fmla="*/ 2673 w 9271"/>
                    <a:gd name="connsiteY1" fmla="*/ 7447 h 7449"/>
                    <a:gd name="connsiteX2" fmla="*/ 8828 w 9271"/>
                    <a:gd name="connsiteY2" fmla="*/ 3575 h 7449"/>
                    <a:gd name="connsiteX3" fmla="*/ 6594 w 9271"/>
                    <a:gd name="connsiteY3" fmla="*/ 1 h 7449"/>
                    <a:gd name="connsiteX4" fmla="*/ 439 w 9271"/>
                    <a:gd name="connsiteY4" fmla="*/ 3873 h 74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271" h="7449">
                      <a:moveTo>
                        <a:pt x="439" y="3873"/>
                      </a:moveTo>
                      <a:cubicBezTo>
                        <a:pt x="-653" y="5933"/>
                        <a:pt x="365" y="7521"/>
                        <a:pt x="2673" y="7447"/>
                      </a:cubicBezTo>
                      <a:cubicBezTo>
                        <a:pt x="4981" y="7372"/>
                        <a:pt x="7761" y="5660"/>
                        <a:pt x="8828" y="3575"/>
                      </a:cubicBezTo>
                      <a:cubicBezTo>
                        <a:pt x="9920" y="1515"/>
                        <a:pt x="8927" y="-49"/>
                        <a:pt x="6594" y="1"/>
                      </a:cubicBezTo>
                      <a:cubicBezTo>
                        <a:pt x="4286" y="125"/>
                        <a:pt x="1531" y="1838"/>
                        <a:pt x="439" y="3873"/>
                      </a:cubicBezTo>
                      <a:close/>
                    </a:path>
                  </a:pathLst>
                </a:custGeom>
                <a:solidFill>
                  <a:srgbClr val="40264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6" name="Graphic 49">
                <a:extLst>
                  <a:ext uri="{FF2B5EF4-FFF2-40B4-BE49-F238E27FC236}">
                    <a16:creationId xmlns:a16="http://schemas.microsoft.com/office/drawing/2014/main" id="{00F75108-142C-4401-AFB0-7FBD3FD92595}"/>
                  </a:ext>
                </a:extLst>
              </p:cNvPr>
              <p:cNvGrpSpPr/>
              <p:nvPr/>
            </p:nvGrpSpPr>
            <p:grpSpPr>
              <a:xfrm>
                <a:off x="2743483" y="6135392"/>
                <a:ext cx="62295" cy="75424"/>
                <a:chOff x="2743483" y="6135392"/>
                <a:chExt cx="62295" cy="75424"/>
              </a:xfrm>
            </p:grpSpPr>
            <p:grpSp>
              <p:nvGrpSpPr>
                <p:cNvPr id="2523" name="Graphic 49">
                  <a:extLst>
                    <a:ext uri="{FF2B5EF4-FFF2-40B4-BE49-F238E27FC236}">
                      <a16:creationId xmlns:a16="http://schemas.microsoft.com/office/drawing/2014/main" id="{83B6EF7A-150E-4218-A05B-4DE1F6615D01}"/>
                    </a:ext>
                  </a:extLst>
                </p:cNvPr>
                <p:cNvGrpSpPr/>
                <p:nvPr/>
              </p:nvGrpSpPr>
              <p:grpSpPr>
                <a:xfrm>
                  <a:off x="2745592" y="6135392"/>
                  <a:ext cx="60185" cy="74431"/>
                  <a:chOff x="2745592" y="6135392"/>
                  <a:chExt cx="60185" cy="74431"/>
                </a:xfrm>
              </p:grpSpPr>
              <p:sp>
                <p:nvSpPr>
                  <p:cNvPr id="2525" name="Freeform: Shape 2524">
                    <a:extLst>
                      <a:ext uri="{FF2B5EF4-FFF2-40B4-BE49-F238E27FC236}">
                        <a16:creationId xmlns:a16="http://schemas.microsoft.com/office/drawing/2014/main" id="{0A8D44E0-10D2-4B16-B881-0C5BB2452F91}"/>
                      </a:ext>
                    </a:extLst>
                  </p:cNvPr>
                  <p:cNvSpPr/>
                  <p:nvPr/>
                </p:nvSpPr>
                <p:spPr>
                  <a:xfrm>
                    <a:off x="2749464" y="6135392"/>
                    <a:ext cx="56314" cy="46709"/>
                  </a:xfrm>
                  <a:custGeom>
                    <a:avLst/>
                    <a:gdLst>
                      <a:gd name="connsiteX0" fmla="*/ 5237 w 56314"/>
                      <a:gd name="connsiteY0" fmla="*/ 3152 h 46709"/>
                      <a:gd name="connsiteX1" fmla="*/ 10548 w 56314"/>
                      <a:gd name="connsiteY1" fmla="*/ 4815 h 46709"/>
                      <a:gd name="connsiteX2" fmla="*/ 40306 w 56314"/>
                      <a:gd name="connsiteY2" fmla="*/ 21990 h 46709"/>
                      <a:gd name="connsiteX3" fmla="*/ 53162 w 56314"/>
                      <a:gd name="connsiteY3" fmla="*/ 44203 h 46709"/>
                      <a:gd name="connsiteX4" fmla="*/ 53162 w 56314"/>
                      <a:gd name="connsiteY4" fmla="*/ 46709 h 46709"/>
                      <a:gd name="connsiteX5" fmla="*/ 56314 w 56314"/>
                      <a:gd name="connsiteY5" fmla="*/ 44724 h 46709"/>
                      <a:gd name="connsiteX6" fmla="*/ 56314 w 56314"/>
                      <a:gd name="connsiteY6" fmla="*/ 44203 h 46709"/>
                      <a:gd name="connsiteX7" fmla="*/ 41894 w 56314"/>
                      <a:gd name="connsiteY7" fmla="*/ 19260 h 46709"/>
                      <a:gd name="connsiteX8" fmla="*/ 12136 w 56314"/>
                      <a:gd name="connsiteY8" fmla="*/ 2085 h 46709"/>
                      <a:gd name="connsiteX9" fmla="*/ 5237 w 56314"/>
                      <a:gd name="connsiteY9" fmla="*/ 0 h 46709"/>
                      <a:gd name="connsiteX10" fmla="*/ 0 w 56314"/>
                      <a:gd name="connsiteY10" fmla="*/ 1713 h 46709"/>
                      <a:gd name="connsiteX11" fmla="*/ 3301 w 56314"/>
                      <a:gd name="connsiteY11" fmla="*/ 3499 h 46709"/>
                      <a:gd name="connsiteX12" fmla="*/ 5237 w 56314"/>
                      <a:gd name="connsiteY12" fmla="*/ 3152 h 467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6314" h="46709">
                        <a:moveTo>
                          <a:pt x="5237" y="3152"/>
                        </a:moveTo>
                        <a:cubicBezTo>
                          <a:pt x="6825" y="3152"/>
                          <a:pt x="8662" y="3723"/>
                          <a:pt x="10548" y="4815"/>
                        </a:cubicBezTo>
                        <a:lnTo>
                          <a:pt x="40306" y="21990"/>
                        </a:lnTo>
                        <a:cubicBezTo>
                          <a:pt x="47404" y="26085"/>
                          <a:pt x="53162" y="36062"/>
                          <a:pt x="53162" y="44203"/>
                        </a:cubicBezTo>
                        <a:lnTo>
                          <a:pt x="53162" y="46709"/>
                        </a:lnTo>
                        <a:lnTo>
                          <a:pt x="56314" y="44724"/>
                        </a:lnTo>
                        <a:lnTo>
                          <a:pt x="56314" y="44203"/>
                        </a:lnTo>
                        <a:cubicBezTo>
                          <a:pt x="56314" y="35044"/>
                          <a:pt x="49836" y="23851"/>
                          <a:pt x="41894" y="19260"/>
                        </a:cubicBezTo>
                        <a:lnTo>
                          <a:pt x="12136" y="2085"/>
                        </a:lnTo>
                        <a:cubicBezTo>
                          <a:pt x="9754" y="695"/>
                          <a:pt x="7421" y="0"/>
                          <a:pt x="5237" y="0"/>
                        </a:cubicBezTo>
                        <a:cubicBezTo>
                          <a:pt x="3226" y="0"/>
                          <a:pt x="1439" y="596"/>
                          <a:pt x="0" y="1713"/>
                        </a:cubicBezTo>
                        <a:lnTo>
                          <a:pt x="3301" y="3499"/>
                        </a:lnTo>
                        <a:cubicBezTo>
                          <a:pt x="3921" y="3276"/>
                          <a:pt x="4542" y="3152"/>
                          <a:pt x="5237" y="3152"/>
                        </a:cubicBezTo>
                        <a:close/>
                      </a:path>
                    </a:pathLst>
                  </a:custGeom>
                  <a:solidFill>
                    <a:srgbClr val="F8F8F9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26" name="Freeform: Shape 2525">
                    <a:extLst>
                      <a:ext uri="{FF2B5EF4-FFF2-40B4-BE49-F238E27FC236}">
                        <a16:creationId xmlns:a16="http://schemas.microsoft.com/office/drawing/2014/main" id="{6A75B79C-DB95-4052-94A7-ADA45C502B2C}"/>
                      </a:ext>
                    </a:extLst>
                  </p:cNvPr>
                  <p:cNvSpPr/>
                  <p:nvPr/>
                </p:nvSpPr>
                <p:spPr>
                  <a:xfrm>
                    <a:off x="2745592" y="6137105"/>
                    <a:ext cx="52913" cy="72719"/>
                  </a:xfrm>
                  <a:custGeom>
                    <a:avLst/>
                    <a:gdLst>
                      <a:gd name="connsiteX0" fmla="*/ 51053 w 52913"/>
                      <a:gd name="connsiteY0" fmla="*/ 69518 h 72719"/>
                      <a:gd name="connsiteX1" fmla="*/ 45766 w 52913"/>
                      <a:gd name="connsiteY1" fmla="*/ 67880 h 72719"/>
                      <a:gd name="connsiteX2" fmla="*/ 3152 w 52913"/>
                      <a:gd name="connsiteY2" fmla="*/ 43284 h 72719"/>
                      <a:gd name="connsiteX3" fmla="*/ 3152 w 52913"/>
                      <a:gd name="connsiteY3" fmla="*/ 9580 h 72719"/>
                      <a:gd name="connsiteX4" fmla="*/ 7198 w 52913"/>
                      <a:gd name="connsiteY4" fmla="*/ 1787 h 72719"/>
                      <a:gd name="connsiteX5" fmla="*/ 3897 w 52913"/>
                      <a:gd name="connsiteY5" fmla="*/ 0 h 72719"/>
                      <a:gd name="connsiteX6" fmla="*/ 0 w 52913"/>
                      <a:gd name="connsiteY6" fmla="*/ 9605 h 72719"/>
                      <a:gd name="connsiteX7" fmla="*/ 0 w 52913"/>
                      <a:gd name="connsiteY7" fmla="*/ 45146 h 72719"/>
                      <a:gd name="connsiteX8" fmla="*/ 44178 w 52913"/>
                      <a:gd name="connsiteY8" fmla="*/ 70635 h 72719"/>
                      <a:gd name="connsiteX9" fmla="*/ 51053 w 52913"/>
                      <a:gd name="connsiteY9" fmla="*/ 72719 h 72719"/>
                      <a:gd name="connsiteX10" fmla="*/ 52914 w 52913"/>
                      <a:gd name="connsiteY10" fmla="*/ 72546 h 72719"/>
                      <a:gd name="connsiteX11" fmla="*/ 51350 w 52913"/>
                      <a:gd name="connsiteY11" fmla="*/ 69543 h 72719"/>
                      <a:gd name="connsiteX12" fmla="*/ 51053 w 52913"/>
                      <a:gd name="connsiteY12" fmla="*/ 69518 h 727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2913" h="72719">
                        <a:moveTo>
                          <a:pt x="51053" y="69518"/>
                        </a:moveTo>
                        <a:cubicBezTo>
                          <a:pt x="49464" y="69518"/>
                          <a:pt x="47628" y="68947"/>
                          <a:pt x="45766" y="67880"/>
                        </a:cubicBezTo>
                        <a:lnTo>
                          <a:pt x="3152" y="43284"/>
                        </a:lnTo>
                        <a:lnTo>
                          <a:pt x="3152" y="9580"/>
                        </a:lnTo>
                        <a:cubicBezTo>
                          <a:pt x="3152" y="5435"/>
                          <a:pt x="4666" y="2680"/>
                          <a:pt x="7198" y="1787"/>
                        </a:cubicBezTo>
                        <a:lnTo>
                          <a:pt x="3897" y="0"/>
                        </a:lnTo>
                        <a:cubicBezTo>
                          <a:pt x="1464" y="1911"/>
                          <a:pt x="0" y="5262"/>
                          <a:pt x="0" y="9605"/>
                        </a:cubicBezTo>
                        <a:lnTo>
                          <a:pt x="0" y="45146"/>
                        </a:lnTo>
                        <a:lnTo>
                          <a:pt x="44178" y="70635"/>
                        </a:lnTo>
                        <a:cubicBezTo>
                          <a:pt x="46560" y="72025"/>
                          <a:pt x="48869" y="72719"/>
                          <a:pt x="51053" y="72719"/>
                        </a:cubicBezTo>
                        <a:cubicBezTo>
                          <a:pt x="51698" y="72719"/>
                          <a:pt x="52318" y="72645"/>
                          <a:pt x="52914" y="72546"/>
                        </a:cubicBezTo>
                        <a:lnTo>
                          <a:pt x="51350" y="69543"/>
                        </a:lnTo>
                        <a:cubicBezTo>
                          <a:pt x="51226" y="69518"/>
                          <a:pt x="51152" y="69518"/>
                          <a:pt x="51053" y="69518"/>
                        </a:cubicBezTo>
                        <a:close/>
                      </a:path>
                    </a:pathLst>
                  </a:custGeom>
                  <a:solidFill>
                    <a:srgbClr val="BDBACD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27" name="Freeform: Shape 2526">
                    <a:extLst>
                      <a:ext uri="{FF2B5EF4-FFF2-40B4-BE49-F238E27FC236}">
                        <a16:creationId xmlns:a16="http://schemas.microsoft.com/office/drawing/2014/main" id="{EA6E5676-BC3F-4BCD-8FEC-2DF68D1AABB0}"/>
                      </a:ext>
                    </a:extLst>
                  </p:cNvPr>
                  <p:cNvSpPr/>
                  <p:nvPr/>
                </p:nvSpPr>
                <p:spPr>
                  <a:xfrm>
                    <a:off x="2796918" y="6180116"/>
                    <a:ext cx="8835" cy="29484"/>
                  </a:xfrm>
                  <a:custGeom>
                    <a:avLst/>
                    <a:gdLst>
                      <a:gd name="connsiteX0" fmla="*/ 5684 w 8835"/>
                      <a:gd name="connsiteY0" fmla="*/ 1986 h 29484"/>
                      <a:gd name="connsiteX1" fmla="*/ 5684 w 8835"/>
                      <a:gd name="connsiteY1" fmla="*/ 18366 h 29484"/>
                      <a:gd name="connsiteX2" fmla="*/ 0 w 8835"/>
                      <a:gd name="connsiteY2" fmla="*/ 26482 h 29484"/>
                      <a:gd name="connsiteX3" fmla="*/ 1564 w 8835"/>
                      <a:gd name="connsiteY3" fmla="*/ 29485 h 29484"/>
                      <a:gd name="connsiteX4" fmla="*/ 8836 w 8835"/>
                      <a:gd name="connsiteY4" fmla="*/ 18366 h 29484"/>
                      <a:gd name="connsiteX5" fmla="*/ 8836 w 8835"/>
                      <a:gd name="connsiteY5" fmla="*/ 0 h 29484"/>
                      <a:gd name="connsiteX6" fmla="*/ 5684 w 8835"/>
                      <a:gd name="connsiteY6" fmla="*/ 1986 h 294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835" h="29484">
                        <a:moveTo>
                          <a:pt x="5684" y="1986"/>
                        </a:moveTo>
                        <a:lnTo>
                          <a:pt x="5684" y="18366"/>
                        </a:lnTo>
                        <a:cubicBezTo>
                          <a:pt x="5684" y="23330"/>
                          <a:pt x="3549" y="26308"/>
                          <a:pt x="0" y="26482"/>
                        </a:cubicBezTo>
                        <a:lnTo>
                          <a:pt x="1564" y="29485"/>
                        </a:lnTo>
                        <a:cubicBezTo>
                          <a:pt x="6031" y="28591"/>
                          <a:pt x="8811" y="24422"/>
                          <a:pt x="8836" y="18366"/>
                        </a:cubicBezTo>
                        <a:lnTo>
                          <a:pt x="8836" y="0"/>
                        </a:lnTo>
                        <a:lnTo>
                          <a:pt x="5684" y="1986"/>
                        </a:lnTo>
                        <a:close/>
                      </a:path>
                    </a:pathLst>
                  </a:custGeom>
                  <a:solidFill>
                    <a:srgbClr val="C7CAD8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24" name="Freeform: Shape 2523">
                  <a:extLst>
                    <a:ext uri="{FF2B5EF4-FFF2-40B4-BE49-F238E27FC236}">
                      <a16:creationId xmlns:a16="http://schemas.microsoft.com/office/drawing/2014/main" id="{498AB59B-6668-4F9A-94AE-F0C66FE2AE3A}"/>
                    </a:ext>
                  </a:extLst>
                </p:cNvPr>
                <p:cNvSpPr/>
                <p:nvPr/>
              </p:nvSpPr>
              <p:spPr>
                <a:xfrm>
                  <a:off x="2743483" y="6136385"/>
                  <a:ext cx="60136" cy="74432"/>
                </a:xfrm>
                <a:custGeom>
                  <a:avLst/>
                  <a:gdLst>
                    <a:gd name="connsiteX0" fmla="*/ 51028 w 60136"/>
                    <a:gd name="connsiteY0" fmla="*/ 74432 h 74432"/>
                    <a:gd name="connsiteX1" fmla="*/ 44153 w 60136"/>
                    <a:gd name="connsiteY1" fmla="*/ 72322 h 74432"/>
                    <a:gd name="connsiteX2" fmla="*/ 0 w 60136"/>
                    <a:gd name="connsiteY2" fmla="*/ 46833 h 74432"/>
                    <a:gd name="connsiteX3" fmla="*/ 0 w 60136"/>
                    <a:gd name="connsiteY3" fmla="*/ 11317 h 74432"/>
                    <a:gd name="connsiteX4" fmla="*/ 9084 w 60136"/>
                    <a:gd name="connsiteY4" fmla="*/ 0 h 74432"/>
                    <a:gd name="connsiteX5" fmla="*/ 15983 w 60136"/>
                    <a:gd name="connsiteY5" fmla="*/ 2085 h 74432"/>
                    <a:gd name="connsiteX6" fmla="*/ 45716 w 60136"/>
                    <a:gd name="connsiteY6" fmla="*/ 19260 h 74432"/>
                    <a:gd name="connsiteX7" fmla="*/ 60136 w 60136"/>
                    <a:gd name="connsiteY7" fmla="*/ 44227 h 74432"/>
                    <a:gd name="connsiteX8" fmla="*/ 60136 w 60136"/>
                    <a:gd name="connsiteY8" fmla="*/ 63090 h 74432"/>
                    <a:gd name="connsiteX9" fmla="*/ 51028 w 60136"/>
                    <a:gd name="connsiteY9" fmla="*/ 74432 h 74432"/>
                    <a:gd name="connsiteX10" fmla="*/ 3127 w 60136"/>
                    <a:gd name="connsiteY10" fmla="*/ 45046 h 74432"/>
                    <a:gd name="connsiteX11" fmla="*/ 45716 w 60136"/>
                    <a:gd name="connsiteY11" fmla="*/ 69642 h 74432"/>
                    <a:gd name="connsiteX12" fmla="*/ 51003 w 60136"/>
                    <a:gd name="connsiteY12" fmla="*/ 71305 h 74432"/>
                    <a:gd name="connsiteX13" fmla="*/ 56984 w 60136"/>
                    <a:gd name="connsiteY13" fmla="*/ 63115 h 74432"/>
                    <a:gd name="connsiteX14" fmla="*/ 56984 w 60136"/>
                    <a:gd name="connsiteY14" fmla="*/ 44252 h 74432"/>
                    <a:gd name="connsiteX15" fmla="*/ 44128 w 60136"/>
                    <a:gd name="connsiteY15" fmla="*/ 22014 h 74432"/>
                    <a:gd name="connsiteX16" fmla="*/ 14370 w 60136"/>
                    <a:gd name="connsiteY16" fmla="*/ 4840 h 74432"/>
                    <a:gd name="connsiteX17" fmla="*/ 9059 w 60136"/>
                    <a:gd name="connsiteY17" fmla="*/ 3202 h 74432"/>
                    <a:gd name="connsiteX18" fmla="*/ 3102 w 60136"/>
                    <a:gd name="connsiteY18" fmla="*/ 11342 h 74432"/>
                    <a:gd name="connsiteX19" fmla="*/ 3127 w 60136"/>
                    <a:gd name="connsiteY19" fmla="*/ 45046 h 74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60136" h="74432">
                      <a:moveTo>
                        <a:pt x="51028" y="74432"/>
                      </a:moveTo>
                      <a:cubicBezTo>
                        <a:pt x="48868" y="74432"/>
                        <a:pt x="46536" y="73737"/>
                        <a:pt x="44153" y="72322"/>
                      </a:cubicBezTo>
                      <a:lnTo>
                        <a:pt x="0" y="46833"/>
                      </a:lnTo>
                      <a:lnTo>
                        <a:pt x="0" y="11317"/>
                      </a:lnTo>
                      <a:cubicBezTo>
                        <a:pt x="0" y="4467"/>
                        <a:pt x="3574" y="0"/>
                        <a:pt x="9084" y="0"/>
                      </a:cubicBezTo>
                      <a:cubicBezTo>
                        <a:pt x="11268" y="0"/>
                        <a:pt x="13576" y="695"/>
                        <a:pt x="15983" y="2085"/>
                      </a:cubicBezTo>
                      <a:lnTo>
                        <a:pt x="45716" y="19260"/>
                      </a:lnTo>
                      <a:cubicBezTo>
                        <a:pt x="53683" y="23851"/>
                        <a:pt x="60136" y="35069"/>
                        <a:pt x="60136" y="44227"/>
                      </a:cubicBezTo>
                      <a:lnTo>
                        <a:pt x="60136" y="63090"/>
                      </a:lnTo>
                      <a:cubicBezTo>
                        <a:pt x="60136" y="69965"/>
                        <a:pt x="56562" y="74432"/>
                        <a:pt x="51028" y="74432"/>
                      </a:cubicBezTo>
                      <a:close/>
                      <a:moveTo>
                        <a:pt x="3127" y="45046"/>
                      </a:moveTo>
                      <a:lnTo>
                        <a:pt x="45716" y="69642"/>
                      </a:lnTo>
                      <a:cubicBezTo>
                        <a:pt x="47603" y="70709"/>
                        <a:pt x="49415" y="71305"/>
                        <a:pt x="51003" y="71305"/>
                      </a:cubicBezTo>
                      <a:cubicBezTo>
                        <a:pt x="54751" y="71305"/>
                        <a:pt x="56984" y="68252"/>
                        <a:pt x="56984" y="63115"/>
                      </a:cubicBezTo>
                      <a:lnTo>
                        <a:pt x="56984" y="44252"/>
                      </a:lnTo>
                      <a:cubicBezTo>
                        <a:pt x="56984" y="36087"/>
                        <a:pt x="51226" y="26110"/>
                        <a:pt x="44128" y="22014"/>
                      </a:cubicBezTo>
                      <a:lnTo>
                        <a:pt x="14370" y="4840"/>
                      </a:lnTo>
                      <a:cubicBezTo>
                        <a:pt x="12509" y="3773"/>
                        <a:pt x="10697" y="3202"/>
                        <a:pt x="9059" y="3202"/>
                      </a:cubicBezTo>
                      <a:cubicBezTo>
                        <a:pt x="5361" y="3202"/>
                        <a:pt x="3102" y="6254"/>
                        <a:pt x="3102" y="11342"/>
                      </a:cubicBezTo>
                      <a:lnTo>
                        <a:pt x="3127" y="45046"/>
                      </a:lnTo>
                      <a:close/>
                    </a:path>
                  </a:pathLst>
                </a:custGeom>
                <a:solidFill>
                  <a:srgbClr val="D8DAE6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847" name="Freeform: Shape 1846">
                <a:extLst>
                  <a:ext uri="{FF2B5EF4-FFF2-40B4-BE49-F238E27FC236}">
                    <a16:creationId xmlns:a16="http://schemas.microsoft.com/office/drawing/2014/main" id="{F774552D-785E-4338-AB19-8E4A98645116}"/>
                  </a:ext>
                </a:extLst>
              </p:cNvPr>
              <p:cNvSpPr/>
              <p:nvPr/>
            </p:nvSpPr>
            <p:spPr>
              <a:xfrm>
                <a:off x="2833416" y="6074699"/>
                <a:ext cx="63461" cy="61660"/>
              </a:xfrm>
              <a:custGeom>
                <a:avLst/>
                <a:gdLst>
                  <a:gd name="connsiteX0" fmla="*/ 60494 w 63461"/>
                  <a:gd name="connsiteY0" fmla="*/ 61661 h 61660"/>
                  <a:gd name="connsiteX1" fmla="*/ 62554 w 63461"/>
                  <a:gd name="connsiteY1" fmla="*/ 48978 h 61660"/>
                  <a:gd name="connsiteX2" fmla="*/ 24631 w 63461"/>
                  <a:gd name="connsiteY2" fmla="*/ 5719 h 61660"/>
                  <a:gd name="connsiteX3" fmla="*/ 10509 w 63461"/>
                  <a:gd name="connsiteY3" fmla="*/ 730 h 61660"/>
                  <a:gd name="connsiteX4" fmla="*/ 507 w 63461"/>
                  <a:gd name="connsiteY4" fmla="*/ 21628 h 61660"/>
                  <a:gd name="connsiteX5" fmla="*/ 32176 w 63461"/>
                  <a:gd name="connsiteY5" fmla="*/ 43320 h 61660"/>
                  <a:gd name="connsiteX6" fmla="*/ 60494 w 63461"/>
                  <a:gd name="connsiteY6" fmla="*/ 61661 h 61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461" h="61660">
                    <a:moveTo>
                      <a:pt x="60494" y="61661"/>
                    </a:moveTo>
                    <a:cubicBezTo>
                      <a:pt x="63448" y="59253"/>
                      <a:pt x="64317" y="53371"/>
                      <a:pt x="62554" y="48978"/>
                    </a:cubicBezTo>
                    <a:cubicBezTo>
                      <a:pt x="55804" y="39770"/>
                      <a:pt x="30290" y="10534"/>
                      <a:pt x="24631" y="5719"/>
                    </a:cubicBezTo>
                    <a:cubicBezTo>
                      <a:pt x="17930" y="-14"/>
                      <a:pt x="15250" y="-908"/>
                      <a:pt x="10509" y="730"/>
                    </a:cubicBezTo>
                    <a:cubicBezTo>
                      <a:pt x="11973" y="5694"/>
                      <a:pt x="-2893" y="16937"/>
                      <a:pt x="507" y="21628"/>
                    </a:cubicBezTo>
                    <a:cubicBezTo>
                      <a:pt x="6464" y="29892"/>
                      <a:pt x="28081" y="39721"/>
                      <a:pt x="32176" y="43320"/>
                    </a:cubicBezTo>
                    <a:cubicBezTo>
                      <a:pt x="36296" y="46993"/>
                      <a:pt x="50542" y="54116"/>
                      <a:pt x="60494" y="61661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8" name="Freeform: Shape 1847">
                <a:extLst>
                  <a:ext uri="{FF2B5EF4-FFF2-40B4-BE49-F238E27FC236}">
                    <a16:creationId xmlns:a16="http://schemas.microsoft.com/office/drawing/2014/main" id="{8EA6624E-B210-4889-A09B-46672607303B}"/>
                  </a:ext>
                </a:extLst>
              </p:cNvPr>
              <p:cNvSpPr/>
              <p:nvPr/>
            </p:nvSpPr>
            <p:spPr>
              <a:xfrm>
                <a:off x="2779842" y="6133307"/>
                <a:ext cx="6701" cy="56115"/>
              </a:xfrm>
              <a:custGeom>
                <a:avLst/>
                <a:gdLst>
                  <a:gd name="connsiteX0" fmla="*/ 0 w 6701"/>
                  <a:gd name="connsiteY0" fmla="*/ 0 h 56115"/>
                  <a:gd name="connsiteX1" fmla="*/ 6701 w 6701"/>
                  <a:gd name="connsiteY1" fmla="*/ 0 h 56115"/>
                  <a:gd name="connsiteX2" fmla="*/ 6701 w 6701"/>
                  <a:gd name="connsiteY2" fmla="*/ 56116 h 56115"/>
                  <a:gd name="connsiteX3" fmla="*/ 5361 w 6701"/>
                  <a:gd name="connsiteY3" fmla="*/ 55371 h 56115"/>
                  <a:gd name="connsiteX4" fmla="*/ 0 w 6701"/>
                  <a:gd name="connsiteY4" fmla="*/ 52269 h 56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01" h="56115">
                    <a:moveTo>
                      <a:pt x="0" y="0"/>
                    </a:moveTo>
                    <a:lnTo>
                      <a:pt x="6701" y="0"/>
                    </a:lnTo>
                    <a:lnTo>
                      <a:pt x="6701" y="56116"/>
                    </a:lnTo>
                    <a:lnTo>
                      <a:pt x="5361" y="55371"/>
                    </a:lnTo>
                    <a:lnTo>
                      <a:pt x="0" y="52269"/>
                    </a:lnTo>
                    <a:close/>
                  </a:path>
                </a:pathLst>
              </a:custGeom>
              <a:solidFill>
                <a:srgbClr val="5E3D5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9" name="Freeform: Shape 1848">
                <a:extLst>
                  <a:ext uri="{FF2B5EF4-FFF2-40B4-BE49-F238E27FC236}">
                    <a16:creationId xmlns:a16="http://schemas.microsoft.com/office/drawing/2014/main" id="{99890338-8C7A-401D-B79D-0C46D8FB9AB5}"/>
                  </a:ext>
                </a:extLst>
              </p:cNvPr>
              <p:cNvSpPr/>
              <p:nvPr/>
            </p:nvSpPr>
            <p:spPr>
              <a:xfrm>
                <a:off x="2732538" y="6056915"/>
                <a:ext cx="93344" cy="71379"/>
              </a:xfrm>
              <a:custGeom>
                <a:avLst/>
                <a:gdLst>
                  <a:gd name="connsiteX0" fmla="*/ 93344 w 93344"/>
                  <a:gd name="connsiteY0" fmla="*/ 22014 h 71379"/>
                  <a:gd name="connsiteX1" fmla="*/ 6031 w 93344"/>
                  <a:gd name="connsiteY1" fmla="*/ 71379 h 71379"/>
                  <a:gd name="connsiteX2" fmla="*/ 5286 w 93344"/>
                  <a:gd name="connsiteY2" fmla="*/ 68525 h 71379"/>
                  <a:gd name="connsiteX3" fmla="*/ 0 w 93344"/>
                  <a:gd name="connsiteY3" fmla="*/ 49340 h 71379"/>
                  <a:gd name="connsiteX4" fmla="*/ 87288 w 93344"/>
                  <a:gd name="connsiteY4" fmla="*/ 0 h 71379"/>
                  <a:gd name="connsiteX5" fmla="*/ 93021 w 93344"/>
                  <a:gd name="connsiteY5" fmla="*/ 20798 h 71379"/>
                  <a:gd name="connsiteX6" fmla="*/ 93344 w 93344"/>
                  <a:gd name="connsiteY6" fmla="*/ 22014 h 71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344" h="71379">
                    <a:moveTo>
                      <a:pt x="93344" y="22014"/>
                    </a:moveTo>
                    <a:lnTo>
                      <a:pt x="6031" y="71379"/>
                    </a:lnTo>
                    <a:cubicBezTo>
                      <a:pt x="5783" y="70411"/>
                      <a:pt x="5559" y="69468"/>
                      <a:pt x="5286" y="68525"/>
                    </a:cubicBezTo>
                    <a:lnTo>
                      <a:pt x="0" y="49340"/>
                    </a:lnTo>
                    <a:lnTo>
                      <a:pt x="87288" y="0"/>
                    </a:lnTo>
                    <a:lnTo>
                      <a:pt x="93021" y="20798"/>
                    </a:lnTo>
                    <a:cubicBezTo>
                      <a:pt x="93121" y="21220"/>
                      <a:pt x="93220" y="21593"/>
                      <a:pt x="93344" y="22014"/>
                    </a:cubicBezTo>
                    <a:close/>
                  </a:path>
                </a:pathLst>
              </a:custGeom>
              <a:solidFill>
                <a:srgbClr val="5D546E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0" name="Freeform: Shape 1849">
                <a:extLst>
                  <a:ext uri="{FF2B5EF4-FFF2-40B4-BE49-F238E27FC236}">
                    <a16:creationId xmlns:a16="http://schemas.microsoft.com/office/drawing/2014/main" id="{9B0703B7-F6A7-454C-B271-F20FF954BEF7}"/>
                  </a:ext>
                </a:extLst>
              </p:cNvPr>
              <p:cNvSpPr/>
              <p:nvPr/>
            </p:nvSpPr>
            <p:spPr>
              <a:xfrm>
                <a:off x="2731992" y="6054954"/>
                <a:ext cx="87635" cy="50580"/>
              </a:xfrm>
              <a:custGeom>
                <a:avLst/>
                <a:gdLst>
                  <a:gd name="connsiteX0" fmla="*/ 87636 w 87635"/>
                  <a:gd name="connsiteY0" fmla="*/ 1216 h 50580"/>
                  <a:gd name="connsiteX1" fmla="*/ 372 w 87635"/>
                  <a:gd name="connsiteY1" fmla="*/ 50581 h 50580"/>
                  <a:gd name="connsiteX2" fmla="*/ 0 w 87635"/>
                  <a:gd name="connsiteY2" fmla="*/ 49365 h 50580"/>
                  <a:gd name="connsiteX3" fmla="*/ 87288 w 87635"/>
                  <a:gd name="connsiteY3" fmla="*/ 0 h 5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635" h="50580">
                    <a:moveTo>
                      <a:pt x="87636" y="1216"/>
                    </a:moveTo>
                    <a:lnTo>
                      <a:pt x="372" y="50581"/>
                    </a:lnTo>
                    <a:lnTo>
                      <a:pt x="0" y="49365"/>
                    </a:lnTo>
                    <a:lnTo>
                      <a:pt x="87288" y="0"/>
                    </a:ln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1" name="Freeform: Shape 1850">
                <a:extLst>
                  <a:ext uri="{FF2B5EF4-FFF2-40B4-BE49-F238E27FC236}">
                    <a16:creationId xmlns:a16="http://schemas.microsoft.com/office/drawing/2014/main" id="{7F449772-B71B-4D3F-9620-50C0D2D75BD4}"/>
                  </a:ext>
                </a:extLst>
              </p:cNvPr>
              <p:cNvSpPr/>
              <p:nvPr/>
            </p:nvSpPr>
            <p:spPr>
              <a:xfrm>
                <a:off x="2740728" y="6089105"/>
                <a:ext cx="87635" cy="50705"/>
              </a:xfrm>
              <a:custGeom>
                <a:avLst/>
                <a:gdLst>
                  <a:gd name="connsiteX0" fmla="*/ 87636 w 87635"/>
                  <a:gd name="connsiteY0" fmla="*/ 1266 h 50705"/>
                  <a:gd name="connsiteX1" fmla="*/ 248 w 87635"/>
                  <a:gd name="connsiteY1" fmla="*/ 50705 h 50705"/>
                  <a:gd name="connsiteX2" fmla="*/ 0 w 87635"/>
                  <a:gd name="connsiteY2" fmla="*/ 49415 h 50705"/>
                  <a:gd name="connsiteX3" fmla="*/ 87387 w 87635"/>
                  <a:gd name="connsiteY3" fmla="*/ 0 h 50705"/>
                  <a:gd name="connsiteX4" fmla="*/ 87636 w 87635"/>
                  <a:gd name="connsiteY4" fmla="*/ 1266 h 50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635" h="50705">
                    <a:moveTo>
                      <a:pt x="87636" y="1266"/>
                    </a:moveTo>
                    <a:lnTo>
                      <a:pt x="248" y="50705"/>
                    </a:lnTo>
                    <a:cubicBezTo>
                      <a:pt x="174" y="50258"/>
                      <a:pt x="124" y="49812"/>
                      <a:pt x="0" y="49415"/>
                    </a:cubicBezTo>
                    <a:lnTo>
                      <a:pt x="87387" y="0"/>
                    </a:lnTo>
                    <a:cubicBezTo>
                      <a:pt x="87487" y="422"/>
                      <a:pt x="87536" y="844"/>
                      <a:pt x="87636" y="1266"/>
                    </a:cubicBez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2" name="Freeform: Shape 1851">
                <a:extLst>
                  <a:ext uri="{FF2B5EF4-FFF2-40B4-BE49-F238E27FC236}">
                    <a16:creationId xmlns:a16="http://schemas.microsoft.com/office/drawing/2014/main" id="{EFBAD886-5CFA-4FC7-9FE2-DF4CE8434362}"/>
                  </a:ext>
                </a:extLst>
              </p:cNvPr>
              <p:cNvSpPr/>
              <p:nvPr/>
            </p:nvSpPr>
            <p:spPr>
              <a:xfrm>
                <a:off x="2912258" y="6306395"/>
                <a:ext cx="66744" cy="35243"/>
              </a:xfrm>
              <a:custGeom>
                <a:avLst/>
                <a:gdLst>
                  <a:gd name="connsiteX0" fmla="*/ 8333 w 66744"/>
                  <a:gd name="connsiteY0" fmla="*/ 0 h 35243"/>
                  <a:gd name="connsiteX1" fmla="*/ 7811 w 66744"/>
                  <a:gd name="connsiteY1" fmla="*/ 24869 h 35243"/>
                  <a:gd name="connsiteX2" fmla="*/ 19799 w 66744"/>
                  <a:gd name="connsiteY2" fmla="*/ 25638 h 35243"/>
                  <a:gd name="connsiteX3" fmla="*/ 39505 w 66744"/>
                  <a:gd name="connsiteY3" fmla="*/ 32885 h 35243"/>
                  <a:gd name="connsiteX4" fmla="*/ 66359 w 66744"/>
                  <a:gd name="connsiteY4" fmla="*/ 22858 h 35243"/>
                  <a:gd name="connsiteX5" fmla="*/ 55737 w 66744"/>
                  <a:gd name="connsiteY5" fmla="*/ 16778 h 35243"/>
                  <a:gd name="connsiteX6" fmla="*/ 33052 w 66744"/>
                  <a:gd name="connsiteY6" fmla="*/ 2407 h 35243"/>
                  <a:gd name="connsiteX7" fmla="*/ 8333 w 66744"/>
                  <a:gd name="connsiteY7" fmla="*/ 0 h 35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744" h="35243">
                    <a:moveTo>
                      <a:pt x="8333" y="0"/>
                    </a:moveTo>
                    <a:cubicBezTo>
                      <a:pt x="2128" y="7247"/>
                      <a:pt x="-6559" y="20848"/>
                      <a:pt x="7811" y="24869"/>
                    </a:cubicBezTo>
                    <a:cubicBezTo>
                      <a:pt x="11634" y="25936"/>
                      <a:pt x="15878" y="25191"/>
                      <a:pt x="19799" y="25638"/>
                    </a:cubicBezTo>
                    <a:cubicBezTo>
                      <a:pt x="26500" y="26407"/>
                      <a:pt x="31613" y="28716"/>
                      <a:pt x="39505" y="32885"/>
                    </a:cubicBezTo>
                    <a:cubicBezTo>
                      <a:pt x="49209" y="38047"/>
                      <a:pt x="69809" y="34747"/>
                      <a:pt x="66359" y="22858"/>
                    </a:cubicBezTo>
                    <a:cubicBezTo>
                      <a:pt x="65615" y="20302"/>
                      <a:pt x="60998" y="19458"/>
                      <a:pt x="55737" y="16778"/>
                    </a:cubicBezTo>
                    <a:cubicBezTo>
                      <a:pt x="47968" y="12807"/>
                      <a:pt x="38512" y="9555"/>
                      <a:pt x="33052" y="2407"/>
                    </a:cubicBezTo>
                    <a:lnTo>
                      <a:pt x="83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3" name="Freeform: Shape 1852">
                <a:extLst>
                  <a:ext uri="{FF2B5EF4-FFF2-40B4-BE49-F238E27FC236}">
                    <a16:creationId xmlns:a16="http://schemas.microsoft.com/office/drawing/2014/main" id="{DDC54D4A-A861-4E1C-A672-E2B6BE1E7582}"/>
                  </a:ext>
                </a:extLst>
              </p:cNvPr>
              <p:cNvSpPr/>
              <p:nvPr/>
            </p:nvSpPr>
            <p:spPr>
              <a:xfrm>
                <a:off x="2912598" y="6294085"/>
                <a:ext cx="66537" cy="45112"/>
              </a:xfrm>
              <a:custGeom>
                <a:avLst/>
                <a:gdLst>
                  <a:gd name="connsiteX0" fmla="*/ 8315 w 66537"/>
                  <a:gd name="connsiteY0" fmla="*/ 10052 h 45112"/>
                  <a:gd name="connsiteX1" fmla="*/ 7794 w 66537"/>
                  <a:gd name="connsiteY1" fmla="*/ 34920 h 45112"/>
                  <a:gd name="connsiteX2" fmla="*/ 19781 w 66537"/>
                  <a:gd name="connsiteY2" fmla="*/ 35690 h 45112"/>
                  <a:gd name="connsiteX3" fmla="*/ 39487 w 66537"/>
                  <a:gd name="connsiteY3" fmla="*/ 42962 h 45112"/>
                  <a:gd name="connsiteX4" fmla="*/ 55719 w 66537"/>
                  <a:gd name="connsiteY4" fmla="*/ 26804 h 45112"/>
                  <a:gd name="connsiteX5" fmla="*/ 21245 w 66537"/>
                  <a:gd name="connsiteY5" fmla="*/ 0 h 45112"/>
                  <a:gd name="connsiteX6" fmla="*/ 8315 w 66537"/>
                  <a:gd name="connsiteY6" fmla="*/ 10052 h 45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537" h="45112">
                    <a:moveTo>
                      <a:pt x="8315" y="10052"/>
                    </a:moveTo>
                    <a:cubicBezTo>
                      <a:pt x="2135" y="17299"/>
                      <a:pt x="-6552" y="30900"/>
                      <a:pt x="7794" y="34920"/>
                    </a:cubicBezTo>
                    <a:cubicBezTo>
                      <a:pt x="11591" y="35987"/>
                      <a:pt x="15860" y="35243"/>
                      <a:pt x="19781" y="35690"/>
                    </a:cubicBezTo>
                    <a:cubicBezTo>
                      <a:pt x="26482" y="36484"/>
                      <a:pt x="31620" y="38792"/>
                      <a:pt x="39487" y="42962"/>
                    </a:cubicBezTo>
                    <a:cubicBezTo>
                      <a:pt x="51475" y="49315"/>
                      <a:pt x="83020" y="40902"/>
                      <a:pt x="55719" y="26804"/>
                    </a:cubicBezTo>
                    <a:cubicBezTo>
                      <a:pt x="47975" y="22833"/>
                      <a:pt x="26706" y="7173"/>
                      <a:pt x="21245" y="0"/>
                    </a:cubicBezTo>
                    <a:lnTo>
                      <a:pt x="8315" y="10052"/>
                    </a:lnTo>
                    <a:close/>
                  </a:path>
                </a:pathLst>
              </a:custGeom>
              <a:solidFill>
                <a:srgbClr val="000000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4" name="Freeform: Shape 1853">
                <a:extLst>
                  <a:ext uri="{FF2B5EF4-FFF2-40B4-BE49-F238E27FC236}">
                    <a16:creationId xmlns:a16="http://schemas.microsoft.com/office/drawing/2014/main" id="{474E05F8-231B-43ED-A12A-FFA7E57CD84B}"/>
                  </a:ext>
                </a:extLst>
              </p:cNvPr>
              <p:cNvSpPr/>
              <p:nvPr/>
            </p:nvSpPr>
            <p:spPr>
              <a:xfrm>
                <a:off x="2853095" y="6342477"/>
                <a:ext cx="57303" cy="51123"/>
              </a:xfrm>
              <a:custGeom>
                <a:avLst/>
                <a:gdLst>
                  <a:gd name="connsiteX0" fmla="*/ 57122 w 57303"/>
                  <a:gd name="connsiteY0" fmla="*/ 39591 h 51123"/>
                  <a:gd name="connsiteX1" fmla="*/ 37986 w 57303"/>
                  <a:gd name="connsiteY1" fmla="*/ 20728 h 51123"/>
                  <a:gd name="connsiteX2" fmla="*/ 559 w 57303"/>
                  <a:gd name="connsiteY2" fmla="*/ 13382 h 51123"/>
                  <a:gd name="connsiteX3" fmla="*/ 3860 w 57303"/>
                  <a:gd name="connsiteY3" fmla="*/ 24848 h 51123"/>
                  <a:gd name="connsiteX4" fmla="*/ 18553 w 57303"/>
                  <a:gd name="connsiteY4" fmla="*/ 36935 h 51123"/>
                  <a:gd name="connsiteX5" fmla="*/ 39525 w 57303"/>
                  <a:gd name="connsiteY5" fmla="*/ 50337 h 51123"/>
                  <a:gd name="connsiteX6" fmla="*/ 57122 w 57303"/>
                  <a:gd name="connsiteY6" fmla="*/ 39591 h 51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303" h="51123">
                    <a:moveTo>
                      <a:pt x="57122" y="39591"/>
                    </a:moveTo>
                    <a:cubicBezTo>
                      <a:pt x="55608" y="34801"/>
                      <a:pt x="38284" y="22068"/>
                      <a:pt x="37986" y="20728"/>
                    </a:cubicBezTo>
                    <a:cubicBezTo>
                      <a:pt x="31831" y="-7342"/>
                      <a:pt x="6516" y="-3942"/>
                      <a:pt x="559" y="13382"/>
                    </a:cubicBezTo>
                    <a:cubicBezTo>
                      <a:pt x="-756" y="17179"/>
                      <a:pt x="212" y="22887"/>
                      <a:pt x="3860" y="24848"/>
                    </a:cubicBezTo>
                    <a:cubicBezTo>
                      <a:pt x="9544" y="27876"/>
                      <a:pt x="16394" y="33063"/>
                      <a:pt x="18553" y="36935"/>
                    </a:cubicBezTo>
                    <a:cubicBezTo>
                      <a:pt x="25204" y="48997"/>
                      <a:pt x="34387" y="48873"/>
                      <a:pt x="39525" y="50337"/>
                    </a:cubicBezTo>
                    <a:cubicBezTo>
                      <a:pt x="52356" y="53961"/>
                      <a:pt x="58462" y="44132"/>
                      <a:pt x="57122" y="39591"/>
                    </a:cubicBezTo>
                    <a:close/>
                  </a:path>
                </a:pathLst>
              </a:custGeom>
              <a:solidFill>
                <a:srgbClr val="000000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5" name="Freeform: Shape 1854">
                <a:extLst>
                  <a:ext uri="{FF2B5EF4-FFF2-40B4-BE49-F238E27FC236}">
                    <a16:creationId xmlns:a16="http://schemas.microsoft.com/office/drawing/2014/main" id="{7D8D0771-79CD-472E-814C-226C1CFF0609}"/>
                  </a:ext>
                </a:extLst>
              </p:cNvPr>
              <p:cNvSpPr/>
              <p:nvPr/>
            </p:nvSpPr>
            <p:spPr>
              <a:xfrm>
                <a:off x="2853470" y="6339561"/>
                <a:ext cx="57276" cy="51112"/>
              </a:xfrm>
              <a:custGeom>
                <a:avLst/>
                <a:gdLst>
                  <a:gd name="connsiteX0" fmla="*/ 57094 w 57276"/>
                  <a:gd name="connsiteY0" fmla="*/ 39603 h 51112"/>
                  <a:gd name="connsiteX1" fmla="*/ 37959 w 57276"/>
                  <a:gd name="connsiteY1" fmla="*/ 20741 h 51112"/>
                  <a:gd name="connsiteX2" fmla="*/ 581 w 57276"/>
                  <a:gd name="connsiteY2" fmla="*/ 13369 h 51112"/>
                  <a:gd name="connsiteX3" fmla="*/ 3857 w 57276"/>
                  <a:gd name="connsiteY3" fmla="*/ 24836 h 51112"/>
                  <a:gd name="connsiteX4" fmla="*/ 18525 w 57276"/>
                  <a:gd name="connsiteY4" fmla="*/ 36947 h 51112"/>
                  <a:gd name="connsiteX5" fmla="*/ 39498 w 57276"/>
                  <a:gd name="connsiteY5" fmla="*/ 50325 h 51112"/>
                  <a:gd name="connsiteX6" fmla="*/ 57094 w 57276"/>
                  <a:gd name="connsiteY6" fmla="*/ 39603 h 51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276" h="51112">
                    <a:moveTo>
                      <a:pt x="57094" y="39603"/>
                    </a:moveTo>
                    <a:cubicBezTo>
                      <a:pt x="55555" y="34788"/>
                      <a:pt x="38232" y="22056"/>
                      <a:pt x="37959" y="20741"/>
                    </a:cubicBezTo>
                    <a:cubicBezTo>
                      <a:pt x="31804" y="-7354"/>
                      <a:pt x="6488" y="-3929"/>
                      <a:pt x="581" y="13369"/>
                    </a:cubicBezTo>
                    <a:cubicBezTo>
                      <a:pt x="-784" y="17192"/>
                      <a:pt x="234" y="22900"/>
                      <a:pt x="3857" y="24836"/>
                    </a:cubicBezTo>
                    <a:cubicBezTo>
                      <a:pt x="9541" y="27839"/>
                      <a:pt x="16416" y="33076"/>
                      <a:pt x="18525" y="36947"/>
                    </a:cubicBezTo>
                    <a:cubicBezTo>
                      <a:pt x="25202" y="48985"/>
                      <a:pt x="34360" y="48910"/>
                      <a:pt x="39498" y="50325"/>
                    </a:cubicBezTo>
                    <a:cubicBezTo>
                      <a:pt x="52354" y="53948"/>
                      <a:pt x="58434" y="44145"/>
                      <a:pt x="57094" y="39603"/>
                    </a:cubicBezTo>
                    <a:close/>
                  </a:path>
                </a:pathLst>
              </a:custGeom>
              <a:solidFill>
                <a:srgbClr val="000000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6" name="Freeform: Shape 1855">
                <a:extLst>
                  <a:ext uri="{FF2B5EF4-FFF2-40B4-BE49-F238E27FC236}">
                    <a16:creationId xmlns:a16="http://schemas.microsoft.com/office/drawing/2014/main" id="{875FEAEA-BA9E-4BCC-8CCB-97464E0E2CB5}"/>
                  </a:ext>
                </a:extLst>
              </p:cNvPr>
              <p:cNvSpPr/>
              <p:nvPr/>
            </p:nvSpPr>
            <p:spPr>
              <a:xfrm>
                <a:off x="2803991" y="6126780"/>
                <a:ext cx="128388" cy="109054"/>
              </a:xfrm>
              <a:custGeom>
                <a:avLst/>
                <a:gdLst>
                  <a:gd name="connsiteX0" fmla="*/ 55048 w 128388"/>
                  <a:gd name="connsiteY0" fmla="*/ 77981 h 109054"/>
                  <a:gd name="connsiteX1" fmla="*/ 5535 w 128388"/>
                  <a:gd name="connsiteY1" fmla="*/ 23851 h 109054"/>
                  <a:gd name="connsiteX2" fmla="*/ 0 w 128388"/>
                  <a:gd name="connsiteY2" fmla="*/ 0 h 109054"/>
                  <a:gd name="connsiteX3" fmla="*/ 34076 w 128388"/>
                  <a:gd name="connsiteY3" fmla="*/ 11665 h 109054"/>
                  <a:gd name="connsiteX4" fmla="*/ 109303 w 128388"/>
                  <a:gd name="connsiteY4" fmla="*/ 60236 h 109054"/>
                  <a:gd name="connsiteX5" fmla="*/ 128388 w 128388"/>
                  <a:gd name="connsiteY5" fmla="*/ 74779 h 109054"/>
                  <a:gd name="connsiteX6" fmla="*/ 111214 w 128388"/>
                  <a:gd name="connsiteY6" fmla="*/ 109054 h 109054"/>
                  <a:gd name="connsiteX7" fmla="*/ 55048 w 128388"/>
                  <a:gd name="connsiteY7" fmla="*/ 77981 h 109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8388" h="109054">
                    <a:moveTo>
                      <a:pt x="55048" y="77981"/>
                    </a:moveTo>
                    <a:cubicBezTo>
                      <a:pt x="25117" y="54428"/>
                      <a:pt x="3226" y="37750"/>
                      <a:pt x="5535" y="23851"/>
                    </a:cubicBezTo>
                    <a:lnTo>
                      <a:pt x="0" y="0"/>
                    </a:lnTo>
                    <a:cubicBezTo>
                      <a:pt x="20625" y="11938"/>
                      <a:pt x="-5138" y="-3251"/>
                      <a:pt x="34076" y="11665"/>
                    </a:cubicBezTo>
                    <a:cubicBezTo>
                      <a:pt x="73241" y="26606"/>
                      <a:pt x="100616" y="52343"/>
                      <a:pt x="109303" y="60236"/>
                    </a:cubicBezTo>
                    <a:cubicBezTo>
                      <a:pt x="116202" y="66564"/>
                      <a:pt x="122804" y="69592"/>
                      <a:pt x="128388" y="74779"/>
                    </a:cubicBezTo>
                    <a:lnTo>
                      <a:pt x="111214" y="109054"/>
                    </a:lnTo>
                    <a:cubicBezTo>
                      <a:pt x="104984" y="101485"/>
                      <a:pt x="73762" y="92724"/>
                      <a:pt x="55048" y="77981"/>
                    </a:cubicBezTo>
                    <a:close/>
                  </a:path>
                </a:pathLst>
              </a:custGeom>
              <a:solidFill>
                <a:srgbClr val="161F23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7" name="Freeform: Shape 1856">
                <a:extLst>
                  <a:ext uri="{FF2B5EF4-FFF2-40B4-BE49-F238E27FC236}">
                    <a16:creationId xmlns:a16="http://schemas.microsoft.com/office/drawing/2014/main" id="{0704C855-F68A-4442-9EA2-476DE0D359EB}"/>
                  </a:ext>
                </a:extLst>
              </p:cNvPr>
              <p:cNvSpPr/>
              <p:nvPr/>
            </p:nvSpPr>
            <p:spPr>
              <a:xfrm>
                <a:off x="2899919" y="6201560"/>
                <a:ext cx="45754" cy="114428"/>
              </a:xfrm>
              <a:custGeom>
                <a:avLst/>
                <a:gdLst>
                  <a:gd name="connsiteX0" fmla="*/ 3869 w 45754"/>
                  <a:gd name="connsiteY0" fmla="*/ 15834 h 114428"/>
                  <a:gd name="connsiteX1" fmla="*/ 32461 w 45754"/>
                  <a:gd name="connsiteY1" fmla="*/ 0 h 114428"/>
                  <a:gd name="connsiteX2" fmla="*/ 40502 w 45754"/>
                  <a:gd name="connsiteY2" fmla="*/ 17200 h 114428"/>
                  <a:gd name="connsiteX3" fmla="*/ 45714 w 45754"/>
                  <a:gd name="connsiteY3" fmla="*/ 102328 h 114428"/>
                  <a:gd name="connsiteX4" fmla="*/ 8957 w 45754"/>
                  <a:gd name="connsiteY4" fmla="*/ 106771 h 114428"/>
                  <a:gd name="connsiteX5" fmla="*/ 3820 w 45754"/>
                  <a:gd name="connsiteY5" fmla="*/ 16008 h 114428"/>
                  <a:gd name="connsiteX6" fmla="*/ 3869 w 45754"/>
                  <a:gd name="connsiteY6" fmla="*/ 15834 h 114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754" h="114428">
                    <a:moveTo>
                      <a:pt x="3869" y="15834"/>
                    </a:moveTo>
                    <a:lnTo>
                      <a:pt x="32461" y="0"/>
                    </a:lnTo>
                    <a:cubicBezTo>
                      <a:pt x="32163" y="1886"/>
                      <a:pt x="41222" y="15214"/>
                      <a:pt x="40502" y="17200"/>
                    </a:cubicBezTo>
                    <a:cubicBezTo>
                      <a:pt x="34099" y="35417"/>
                      <a:pt x="45764" y="101187"/>
                      <a:pt x="45714" y="102328"/>
                    </a:cubicBezTo>
                    <a:cubicBezTo>
                      <a:pt x="47104" y="110668"/>
                      <a:pt x="12606" y="122357"/>
                      <a:pt x="8957" y="106771"/>
                    </a:cubicBezTo>
                    <a:cubicBezTo>
                      <a:pt x="1909" y="76045"/>
                      <a:pt x="-4246" y="40405"/>
                      <a:pt x="3820" y="16008"/>
                    </a:cubicBezTo>
                    <a:cubicBezTo>
                      <a:pt x="3844" y="15934"/>
                      <a:pt x="3844" y="15859"/>
                      <a:pt x="3869" y="15834"/>
                    </a:cubicBezTo>
                    <a:close/>
                  </a:path>
                </a:pathLst>
              </a:custGeom>
              <a:solidFill>
                <a:srgbClr val="161F23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8" name="Freeform: Shape 1857">
                <a:extLst>
                  <a:ext uri="{FF2B5EF4-FFF2-40B4-BE49-F238E27FC236}">
                    <a16:creationId xmlns:a16="http://schemas.microsoft.com/office/drawing/2014/main" id="{B16FD305-35FF-48D8-817A-35D4E52738DF}"/>
                  </a:ext>
                </a:extLst>
              </p:cNvPr>
              <p:cNvSpPr/>
              <p:nvPr/>
            </p:nvSpPr>
            <p:spPr>
              <a:xfrm>
                <a:off x="2824641" y="6016931"/>
                <a:ext cx="23587" cy="92695"/>
              </a:xfrm>
              <a:custGeom>
                <a:avLst/>
                <a:gdLst>
                  <a:gd name="connsiteX0" fmla="*/ 10126 w 23587"/>
                  <a:gd name="connsiteY0" fmla="*/ 0 h 92695"/>
                  <a:gd name="connsiteX1" fmla="*/ 3400 w 23587"/>
                  <a:gd name="connsiteY1" fmla="*/ 31496 h 92695"/>
                  <a:gd name="connsiteX2" fmla="*/ 1389 w 23587"/>
                  <a:gd name="connsiteY2" fmla="*/ 82821 h 92695"/>
                  <a:gd name="connsiteX3" fmla="*/ 14345 w 23587"/>
                  <a:gd name="connsiteY3" fmla="*/ 87016 h 92695"/>
                  <a:gd name="connsiteX4" fmla="*/ 23577 w 23587"/>
                  <a:gd name="connsiteY4" fmla="*/ 24050 h 92695"/>
                  <a:gd name="connsiteX5" fmla="*/ 10126 w 23587"/>
                  <a:gd name="connsiteY5" fmla="*/ 0 h 92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587" h="92695">
                    <a:moveTo>
                      <a:pt x="10126" y="0"/>
                    </a:moveTo>
                    <a:cubicBezTo>
                      <a:pt x="9406" y="-99"/>
                      <a:pt x="3747" y="26234"/>
                      <a:pt x="3400" y="31496"/>
                    </a:cubicBezTo>
                    <a:cubicBezTo>
                      <a:pt x="2308" y="46883"/>
                      <a:pt x="-2259" y="67657"/>
                      <a:pt x="1389" y="82821"/>
                    </a:cubicBezTo>
                    <a:cubicBezTo>
                      <a:pt x="3524" y="91731"/>
                      <a:pt x="14345" y="97613"/>
                      <a:pt x="14345" y="87016"/>
                    </a:cubicBezTo>
                    <a:cubicBezTo>
                      <a:pt x="14370" y="65622"/>
                      <a:pt x="22982" y="45369"/>
                      <a:pt x="23577" y="24050"/>
                    </a:cubicBezTo>
                    <a:cubicBezTo>
                      <a:pt x="23751" y="18441"/>
                      <a:pt x="21840" y="1638"/>
                      <a:pt x="10126" y="0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9" name="Freeform: Shape 1858">
                <a:extLst>
                  <a:ext uri="{FF2B5EF4-FFF2-40B4-BE49-F238E27FC236}">
                    <a16:creationId xmlns:a16="http://schemas.microsoft.com/office/drawing/2014/main" id="{4E3B16B1-994B-4EA1-9BA0-1A2441B604A2}"/>
                  </a:ext>
                </a:extLst>
              </p:cNvPr>
              <p:cNvSpPr/>
              <p:nvPr/>
            </p:nvSpPr>
            <p:spPr>
              <a:xfrm>
                <a:off x="2770402" y="6126780"/>
                <a:ext cx="109350" cy="123623"/>
              </a:xfrm>
              <a:custGeom>
                <a:avLst/>
                <a:gdLst>
                  <a:gd name="connsiteX0" fmla="*/ 5172 w 109350"/>
                  <a:gd name="connsiteY0" fmla="*/ 0 h 123623"/>
                  <a:gd name="connsiteX1" fmla="*/ 70843 w 109350"/>
                  <a:gd name="connsiteY1" fmla="*/ 16976 h 123623"/>
                  <a:gd name="connsiteX2" fmla="*/ 58632 w 109350"/>
                  <a:gd name="connsiteY2" fmla="*/ 43185 h 123623"/>
                  <a:gd name="connsiteX3" fmla="*/ 109163 w 109350"/>
                  <a:gd name="connsiteY3" fmla="*/ 100045 h 123623"/>
                  <a:gd name="connsiteX4" fmla="*/ 107997 w 109350"/>
                  <a:gd name="connsiteY4" fmla="*/ 108558 h 123623"/>
                  <a:gd name="connsiteX5" fmla="*/ 75161 w 109350"/>
                  <a:gd name="connsiteY5" fmla="*/ 123623 h 123623"/>
                  <a:gd name="connsiteX6" fmla="*/ 5073 w 109350"/>
                  <a:gd name="connsiteY6" fmla="*/ 64306 h 123623"/>
                  <a:gd name="connsiteX7" fmla="*/ 5172 w 109350"/>
                  <a:gd name="connsiteY7" fmla="*/ 0 h 123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350" h="123623">
                    <a:moveTo>
                      <a:pt x="5172" y="0"/>
                    </a:moveTo>
                    <a:lnTo>
                      <a:pt x="70843" y="16976"/>
                    </a:lnTo>
                    <a:cubicBezTo>
                      <a:pt x="66549" y="41870"/>
                      <a:pt x="58632" y="43185"/>
                      <a:pt x="58632" y="43185"/>
                    </a:cubicBezTo>
                    <a:cubicBezTo>
                      <a:pt x="58632" y="43185"/>
                      <a:pt x="82284" y="69890"/>
                      <a:pt x="109163" y="100045"/>
                    </a:cubicBezTo>
                    <a:cubicBezTo>
                      <a:pt x="110131" y="104438"/>
                      <a:pt x="106979" y="104165"/>
                      <a:pt x="107997" y="108558"/>
                    </a:cubicBezTo>
                    <a:lnTo>
                      <a:pt x="75161" y="123623"/>
                    </a:lnTo>
                    <a:cubicBezTo>
                      <a:pt x="75534" y="121960"/>
                      <a:pt x="34806" y="95851"/>
                      <a:pt x="5073" y="64306"/>
                    </a:cubicBezTo>
                    <a:cubicBezTo>
                      <a:pt x="-4781" y="53832"/>
                      <a:pt x="2243" y="19880"/>
                      <a:pt x="5172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0" name="Freeform: Shape 1859">
                <a:extLst>
                  <a:ext uri="{FF2B5EF4-FFF2-40B4-BE49-F238E27FC236}">
                    <a16:creationId xmlns:a16="http://schemas.microsoft.com/office/drawing/2014/main" id="{4D901D83-137A-4815-A363-F31D9784D572}"/>
                  </a:ext>
                </a:extLst>
              </p:cNvPr>
              <p:cNvSpPr/>
              <p:nvPr/>
            </p:nvSpPr>
            <p:spPr>
              <a:xfrm>
                <a:off x="2842670" y="6226800"/>
                <a:ext cx="45070" cy="130009"/>
              </a:xfrm>
              <a:custGeom>
                <a:avLst/>
                <a:gdLst>
                  <a:gd name="connsiteX0" fmla="*/ 5102 w 45070"/>
                  <a:gd name="connsiteY0" fmla="*/ 7545 h 130009"/>
                  <a:gd name="connsiteX1" fmla="*/ 36920 w 45070"/>
                  <a:gd name="connsiteY1" fmla="*/ 0 h 130009"/>
                  <a:gd name="connsiteX2" fmla="*/ 41635 w 45070"/>
                  <a:gd name="connsiteY2" fmla="*/ 51450 h 130009"/>
                  <a:gd name="connsiteX3" fmla="*/ 45060 w 45070"/>
                  <a:gd name="connsiteY3" fmla="*/ 121166 h 130009"/>
                  <a:gd name="connsiteX4" fmla="*/ 10438 w 45070"/>
                  <a:gd name="connsiteY4" fmla="*/ 118634 h 130009"/>
                  <a:gd name="connsiteX5" fmla="*/ 5102 w 45070"/>
                  <a:gd name="connsiteY5" fmla="*/ 7545 h 130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070" h="130009">
                    <a:moveTo>
                      <a:pt x="5102" y="7545"/>
                    </a:moveTo>
                    <a:lnTo>
                      <a:pt x="36920" y="0"/>
                    </a:lnTo>
                    <a:cubicBezTo>
                      <a:pt x="46177" y="15735"/>
                      <a:pt x="40394" y="17075"/>
                      <a:pt x="41635" y="51450"/>
                    </a:cubicBezTo>
                    <a:cubicBezTo>
                      <a:pt x="43125" y="91880"/>
                      <a:pt x="44614" y="115209"/>
                      <a:pt x="45060" y="121166"/>
                    </a:cubicBezTo>
                    <a:cubicBezTo>
                      <a:pt x="45755" y="131714"/>
                      <a:pt x="10364" y="135040"/>
                      <a:pt x="10438" y="118634"/>
                    </a:cubicBezTo>
                    <a:cubicBezTo>
                      <a:pt x="10612" y="88504"/>
                      <a:pt x="-8995" y="44699"/>
                      <a:pt x="5102" y="7545"/>
                    </a:cubicBezTo>
                    <a:close/>
                  </a:path>
                </a:pathLst>
              </a:custGeom>
              <a:solidFill>
                <a:srgbClr val="26323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1" name="Freeform: Shape 1860">
                <a:extLst>
                  <a:ext uri="{FF2B5EF4-FFF2-40B4-BE49-F238E27FC236}">
                    <a16:creationId xmlns:a16="http://schemas.microsoft.com/office/drawing/2014/main" id="{28EF91D5-104A-4DC7-833C-6709AB65ABF2}"/>
                  </a:ext>
                </a:extLst>
              </p:cNvPr>
              <p:cNvSpPr/>
              <p:nvPr/>
            </p:nvSpPr>
            <p:spPr>
              <a:xfrm>
                <a:off x="2830969" y="6016088"/>
                <a:ext cx="48818" cy="99573"/>
              </a:xfrm>
              <a:custGeom>
                <a:avLst/>
                <a:gdLst>
                  <a:gd name="connsiteX0" fmla="*/ 0 w 48818"/>
                  <a:gd name="connsiteY0" fmla="*/ 83789 h 99573"/>
                  <a:gd name="connsiteX1" fmla="*/ 5485 w 48818"/>
                  <a:gd name="connsiteY1" fmla="*/ 0 h 99573"/>
                  <a:gd name="connsiteX2" fmla="*/ 13650 w 48818"/>
                  <a:gd name="connsiteY2" fmla="*/ 844 h 99573"/>
                  <a:gd name="connsiteX3" fmla="*/ 22759 w 48818"/>
                  <a:gd name="connsiteY3" fmla="*/ 8885 h 99573"/>
                  <a:gd name="connsiteX4" fmla="*/ 28591 w 48818"/>
                  <a:gd name="connsiteY4" fmla="*/ 25613 h 99573"/>
                  <a:gd name="connsiteX5" fmla="*/ 40107 w 48818"/>
                  <a:gd name="connsiteY5" fmla="*/ 76095 h 99573"/>
                  <a:gd name="connsiteX6" fmla="*/ 48819 w 48818"/>
                  <a:gd name="connsiteY6" fmla="*/ 81406 h 99573"/>
                  <a:gd name="connsiteX7" fmla="*/ 20352 w 48818"/>
                  <a:gd name="connsiteY7" fmla="*/ 99574 h 99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818" h="99573">
                    <a:moveTo>
                      <a:pt x="0" y="83789"/>
                    </a:moveTo>
                    <a:lnTo>
                      <a:pt x="5485" y="0"/>
                    </a:lnTo>
                    <a:lnTo>
                      <a:pt x="13650" y="844"/>
                    </a:lnTo>
                    <a:lnTo>
                      <a:pt x="22759" y="8885"/>
                    </a:lnTo>
                    <a:lnTo>
                      <a:pt x="28591" y="25613"/>
                    </a:lnTo>
                    <a:lnTo>
                      <a:pt x="40107" y="76095"/>
                    </a:lnTo>
                    <a:lnTo>
                      <a:pt x="48819" y="81406"/>
                    </a:lnTo>
                    <a:lnTo>
                      <a:pt x="20352" y="99574"/>
                    </a:lnTo>
                    <a:close/>
                  </a:path>
                </a:pathLst>
              </a:custGeom>
              <a:solidFill>
                <a:srgbClr val="4037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2" name="Freeform: Shape 1861">
                <a:extLst>
                  <a:ext uri="{FF2B5EF4-FFF2-40B4-BE49-F238E27FC236}">
                    <a16:creationId xmlns:a16="http://schemas.microsoft.com/office/drawing/2014/main" id="{9349434C-DA67-4FD1-A37A-6E9723D446ED}"/>
                  </a:ext>
                </a:extLst>
              </p:cNvPr>
              <p:cNvSpPr/>
              <p:nvPr/>
            </p:nvSpPr>
            <p:spPr>
              <a:xfrm>
                <a:off x="2753577" y="6012604"/>
                <a:ext cx="96001" cy="151696"/>
              </a:xfrm>
              <a:custGeom>
                <a:avLst/>
                <a:gdLst>
                  <a:gd name="connsiteX0" fmla="*/ 87916 w 96001"/>
                  <a:gd name="connsiteY0" fmla="*/ 88762 h 151696"/>
                  <a:gd name="connsiteX1" fmla="*/ 92234 w 96001"/>
                  <a:gd name="connsiteY1" fmla="*/ 128447 h 151696"/>
                  <a:gd name="connsiteX2" fmla="*/ 15767 w 96001"/>
                  <a:gd name="connsiteY2" fmla="*/ 138201 h 151696"/>
                  <a:gd name="connsiteX3" fmla="*/ 2216 w 96001"/>
                  <a:gd name="connsiteY3" fmla="*/ 30313 h 151696"/>
                  <a:gd name="connsiteX4" fmla="*/ 42174 w 96001"/>
                  <a:gd name="connsiteY4" fmla="*/ 1672 h 151696"/>
                  <a:gd name="connsiteX5" fmla="*/ 81711 w 96001"/>
                  <a:gd name="connsiteY5" fmla="*/ 1796 h 151696"/>
                  <a:gd name="connsiteX6" fmla="*/ 87916 w 96001"/>
                  <a:gd name="connsiteY6" fmla="*/ 88762 h 151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001" h="151696">
                    <a:moveTo>
                      <a:pt x="87916" y="88762"/>
                    </a:moveTo>
                    <a:cubicBezTo>
                      <a:pt x="86302" y="94297"/>
                      <a:pt x="92234" y="121374"/>
                      <a:pt x="92234" y="128447"/>
                    </a:cubicBezTo>
                    <a:cubicBezTo>
                      <a:pt x="92234" y="140584"/>
                      <a:pt x="21997" y="168183"/>
                      <a:pt x="15767" y="138201"/>
                    </a:cubicBezTo>
                    <a:cubicBezTo>
                      <a:pt x="29244" y="88737"/>
                      <a:pt x="-9424" y="53321"/>
                      <a:pt x="2216" y="30313"/>
                    </a:cubicBezTo>
                    <a:cubicBezTo>
                      <a:pt x="2216" y="30313"/>
                      <a:pt x="22369" y="8820"/>
                      <a:pt x="42174" y="1672"/>
                    </a:cubicBezTo>
                    <a:cubicBezTo>
                      <a:pt x="52400" y="-2026"/>
                      <a:pt x="80817" y="1523"/>
                      <a:pt x="81711" y="1796"/>
                    </a:cubicBezTo>
                    <a:cubicBezTo>
                      <a:pt x="81711" y="1821"/>
                      <a:pt x="109210" y="15844"/>
                      <a:pt x="87916" y="88762"/>
                    </a:cubicBezTo>
                    <a:close/>
                  </a:path>
                </a:pathLst>
              </a:custGeom>
              <a:solidFill>
                <a:srgbClr val="F7F9FC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3" name="Freeform: Shape 1862">
                <a:extLst>
                  <a:ext uri="{FF2B5EF4-FFF2-40B4-BE49-F238E27FC236}">
                    <a16:creationId xmlns:a16="http://schemas.microsoft.com/office/drawing/2014/main" id="{11A0B37C-664A-43AE-B4B2-DB548E6E9939}"/>
                  </a:ext>
                </a:extLst>
              </p:cNvPr>
              <p:cNvSpPr/>
              <p:nvPr/>
            </p:nvSpPr>
            <p:spPr>
              <a:xfrm>
                <a:off x="2737990" y="6039519"/>
                <a:ext cx="41527" cy="88593"/>
              </a:xfrm>
              <a:custGeom>
                <a:avLst/>
                <a:gdLst>
                  <a:gd name="connsiteX0" fmla="*/ 20061 w 41527"/>
                  <a:gd name="connsiteY0" fmla="*/ 990 h 88593"/>
                  <a:gd name="connsiteX1" fmla="*/ 13434 w 41527"/>
                  <a:gd name="connsiteY1" fmla="*/ 6674 h 88593"/>
                  <a:gd name="connsiteX2" fmla="*/ 3432 w 41527"/>
                  <a:gd name="connsiteY2" fmla="*/ 38765 h 88593"/>
                  <a:gd name="connsiteX3" fmla="*/ 3358 w 41527"/>
                  <a:gd name="connsiteY3" fmla="*/ 84779 h 88593"/>
                  <a:gd name="connsiteX4" fmla="*/ 27159 w 41527"/>
                  <a:gd name="connsiteY4" fmla="*/ 75943 h 88593"/>
                  <a:gd name="connsiteX5" fmla="*/ 33612 w 41527"/>
                  <a:gd name="connsiteY5" fmla="*/ 52738 h 88593"/>
                  <a:gd name="connsiteX6" fmla="*/ 39519 w 41527"/>
                  <a:gd name="connsiteY6" fmla="*/ 37598 h 88593"/>
                  <a:gd name="connsiteX7" fmla="*/ 41256 w 41527"/>
                  <a:gd name="connsiteY7" fmla="*/ 21367 h 88593"/>
                  <a:gd name="connsiteX8" fmla="*/ 37881 w 41527"/>
                  <a:gd name="connsiteY8" fmla="*/ 8436 h 88593"/>
                  <a:gd name="connsiteX9" fmla="*/ 20061 w 41527"/>
                  <a:gd name="connsiteY9" fmla="*/ 990 h 8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1527" h="88593">
                    <a:moveTo>
                      <a:pt x="20061" y="990"/>
                    </a:moveTo>
                    <a:cubicBezTo>
                      <a:pt x="17604" y="2008"/>
                      <a:pt x="15370" y="3894"/>
                      <a:pt x="13434" y="6674"/>
                    </a:cubicBezTo>
                    <a:cubicBezTo>
                      <a:pt x="7081" y="15857"/>
                      <a:pt x="7701" y="28539"/>
                      <a:pt x="3432" y="38765"/>
                    </a:cubicBezTo>
                    <a:cubicBezTo>
                      <a:pt x="-3691" y="55890"/>
                      <a:pt x="2316" y="79964"/>
                      <a:pt x="3358" y="84779"/>
                    </a:cubicBezTo>
                    <a:cubicBezTo>
                      <a:pt x="5269" y="93714"/>
                      <a:pt x="22295" y="85375"/>
                      <a:pt x="27159" y="75943"/>
                    </a:cubicBezTo>
                    <a:cubicBezTo>
                      <a:pt x="34704" y="61226"/>
                      <a:pt x="29989" y="61052"/>
                      <a:pt x="33612" y="52738"/>
                    </a:cubicBezTo>
                    <a:cubicBezTo>
                      <a:pt x="35250" y="48916"/>
                      <a:pt x="37186" y="44200"/>
                      <a:pt x="39519" y="37598"/>
                    </a:cubicBezTo>
                    <a:cubicBezTo>
                      <a:pt x="41356" y="32386"/>
                      <a:pt x="41927" y="26827"/>
                      <a:pt x="41256" y="21367"/>
                    </a:cubicBezTo>
                    <a:cubicBezTo>
                      <a:pt x="40760" y="16998"/>
                      <a:pt x="40214" y="12258"/>
                      <a:pt x="37881" y="8436"/>
                    </a:cubicBezTo>
                    <a:cubicBezTo>
                      <a:pt x="33538" y="1238"/>
                      <a:pt x="26315" y="-1715"/>
                      <a:pt x="20061" y="990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4" name="Freeform: Shape 1863">
                <a:extLst>
                  <a:ext uri="{FF2B5EF4-FFF2-40B4-BE49-F238E27FC236}">
                    <a16:creationId xmlns:a16="http://schemas.microsoft.com/office/drawing/2014/main" id="{2D62A5AA-2CA8-43D7-A410-A07E5A2D4547}"/>
                  </a:ext>
                </a:extLst>
              </p:cNvPr>
              <p:cNvSpPr/>
              <p:nvPr/>
            </p:nvSpPr>
            <p:spPr>
              <a:xfrm>
                <a:off x="2820645" y="6011560"/>
                <a:ext cx="31594" cy="138648"/>
              </a:xfrm>
              <a:custGeom>
                <a:avLst/>
                <a:gdLst>
                  <a:gd name="connsiteX0" fmla="*/ 1291 w 31594"/>
                  <a:gd name="connsiteY0" fmla="*/ 3088 h 138648"/>
                  <a:gd name="connsiteX1" fmla="*/ 7818 w 31594"/>
                  <a:gd name="connsiteY1" fmla="*/ 80473 h 138648"/>
                  <a:gd name="connsiteX2" fmla="*/ 21369 w 31594"/>
                  <a:gd name="connsiteY2" fmla="*/ 138649 h 138648"/>
                  <a:gd name="connsiteX3" fmla="*/ 31595 w 31594"/>
                  <a:gd name="connsiteY3" fmla="*/ 131799 h 138648"/>
                  <a:gd name="connsiteX4" fmla="*/ 25241 w 31594"/>
                  <a:gd name="connsiteY4" fmla="*/ 87273 h 138648"/>
                  <a:gd name="connsiteX5" fmla="*/ 15115 w 31594"/>
                  <a:gd name="connsiteY5" fmla="*/ 1896 h 138648"/>
                  <a:gd name="connsiteX6" fmla="*/ 0 w 31594"/>
                  <a:gd name="connsiteY6" fmla="*/ 655 h 138648"/>
                  <a:gd name="connsiteX7" fmla="*/ 1291 w 31594"/>
                  <a:gd name="connsiteY7" fmla="*/ 3088 h 138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94" h="138648">
                    <a:moveTo>
                      <a:pt x="1291" y="3088"/>
                    </a:moveTo>
                    <a:cubicBezTo>
                      <a:pt x="6230" y="14182"/>
                      <a:pt x="9903" y="49102"/>
                      <a:pt x="7818" y="80473"/>
                    </a:cubicBezTo>
                    <a:cubicBezTo>
                      <a:pt x="5609" y="113780"/>
                      <a:pt x="17448" y="130483"/>
                      <a:pt x="21369" y="138649"/>
                    </a:cubicBezTo>
                    <a:cubicBezTo>
                      <a:pt x="24025" y="138649"/>
                      <a:pt x="28964" y="137333"/>
                      <a:pt x="31595" y="131799"/>
                    </a:cubicBezTo>
                    <a:cubicBezTo>
                      <a:pt x="27673" y="122070"/>
                      <a:pt x="25241" y="87273"/>
                      <a:pt x="25241" y="87273"/>
                    </a:cubicBezTo>
                    <a:cubicBezTo>
                      <a:pt x="25241" y="87273"/>
                      <a:pt x="42986" y="12047"/>
                      <a:pt x="15115" y="1896"/>
                    </a:cubicBezTo>
                    <a:cubicBezTo>
                      <a:pt x="3102" y="-1454"/>
                      <a:pt x="0" y="655"/>
                      <a:pt x="0" y="655"/>
                    </a:cubicBezTo>
                    <a:lnTo>
                      <a:pt x="1291" y="3088"/>
                    </a:lnTo>
                    <a:close/>
                  </a:path>
                </a:pathLst>
              </a:custGeom>
              <a:solidFill>
                <a:srgbClr val="2B213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5" name="Freeform: Shape 1864">
                <a:extLst>
                  <a:ext uri="{FF2B5EF4-FFF2-40B4-BE49-F238E27FC236}">
                    <a16:creationId xmlns:a16="http://schemas.microsoft.com/office/drawing/2014/main" id="{83E0DC2B-2656-43AE-B532-B22539F4BCF5}"/>
                  </a:ext>
                </a:extLst>
              </p:cNvPr>
              <p:cNvSpPr/>
              <p:nvPr/>
            </p:nvSpPr>
            <p:spPr>
              <a:xfrm>
                <a:off x="2757108" y="6012588"/>
                <a:ext cx="65606" cy="174543"/>
              </a:xfrm>
              <a:custGeom>
                <a:avLst/>
                <a:gdLst>
                  <a:gd name="connsiteX0" fmla="*/ 28467 w 65606"/>
                  <a:gd name="connsiteY0" fmla="*/ 3996 h 174543"/>
                  <a:gd name="connsiteX1" fmla="*/ 2978 w 65606"/>
                  <a:gd name="connsiteY1" fmla="*/ 23032 h 174543"/>
                  <a:gd name="connsiteX2" fmla="*/ 0 w 65606"/>
                  <a:gd name="connsiteY2" fmla="*/ 38370 h 174543"/>
                  <a:gd name="connsiteX3" fmla="*/ 11839 w 65606"/>
                  <a:gd name="connsiteY3" fmla="*/ 91036 h 174543"/>
                  <a:gd name="connsiteX4" fmla="*/ 5286 w 65606"/>
                  <a:gd name="connsiteY4" fmla="*/ 160256 h 174543"/>
                  <a:gd name="connsiteX5" fmla="*/ 20625 w 65606"/>
                  <a:gd name="connsiteY5" fmla="*/ 171102 h 174543"/>
                  <a:gd name="connsiteX6" fmla="*/ 55371 w 65606"/>
                  <a:gd name="connsiteY6" fmla="*/ 171797 h 174543"/>
                  <a:gd name="connsiteX7" fmla="*/ 62271 w 65606"/>
                  <a:gd name="connsiteY7" fmla="*/ 78378 h 174543"/>
                  <a:gd name="connsiteX8" fmla="*/ 36062 w 65606"/>
                  <a:gd name="connsiteY8" fmla="*/ 0 h 174543"/>
                  <a:gd name="connsiteX9" fmla="*/ 28467 w 65606"/>
                  <a:gd name="connsiteY9" fmla="*/ 3996 h 174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5606" h="174543">
                    <a:moveTo>
                      <a:pt x="28467" y="3996"/>
                    </a:moveTo>
                    <a:lnTo>
                      <a:pt x="2978" y="23032"/>
                    </a:lnTo>
                    <a:lnTo>
                      <a:pt x="0" y="38370"/>
                    </a:lnTo>
                    <a:cubicBezTo>
                      <a:pt x="0" y="38370"/>
                      <a:pt x="10101" y="80612"/>
                      <a:pt x="11839" y="91036"/>
                    </a:cubicBezTo>
                    <a:cubicBezTo>
                      <a:pt x="13626" y="101435"/>
                      <a:pt x="5286" y="160256"/>
                      <a:pt x="5286" y="160256"/>
                    </a:cubicBezTo>
                    <a:cubicBezTo>
                      <a:pt x="5286" y="160256"/>
                      <a:pt x="20625" y="170729"/>
                      <a:pt x="20625" y="171102"/>
                    </a:cubicBezTo>
                    <a:cubicBezTo>
                      <a:pt x="20625" y="171449"/>
                      <a:pt x="45865" y="178200"/>
                      <a:pt x="55371" y="171797"/>
                    </a:cubicBezTo>
                    <a:cubicBezTo>
                      <a:pt x="64877" y="165393"/>
                      <a:pt x="69046" y="97514"/>
                      <a:pt x="62271" y="78378"/>
                    </a:cubicBezTo>
                    <a:cubicBezTo>
                      <a:pt x="55520" y="59243"/>
                      <a:pt x="33431" y="18862"/>
                      <a:pt x="36062" y="0"/>
                    </a:cubicBezTo>
                    <a:cubicBezTo>
                      <a:pt x="32438" y="2929"/>
                      <a:pt x="28467" y="3996"/>
                      <a:pt x="28467" y="3996"/>
                    </a:cubicBezTo>
                    <a:close/>
                  </a:path>
                </a:pathLst>
              </a:custGeom>
              <a:solidFill>
                <a:srgbClr val="2B213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6" name="Freeform: Shape 1865">
                <a:extLst>
                  <a:ext uri="{FF2B5EF4-FFF2-40B4-BE49-F238E27FC236}">
                    <a16:creationId xmlns:a16="http://schemas.microsoft.com/office/drawing/2014/main" id="{63277A25-8D5A-4A56-8A77-EB133477E7F2}"/>
                  </a:ext>
                </a:extLst>
              </p:cNvPr>
              <p:cNvSpPr/>
              <p:nvPr/>
            </p:nvSpPr>
            <p:spPr>
              <a:xfrm>
                <a:off x="2740572" y="6111150"/>
                <a:ext cx="65081" cy="53056"/>
              </a:xfrm>
              <a:custGeom>
                <a:avLst/>
                <a:gdLst>
                  <a:gd name="connsiteX0" fmla="*/ 54484 w 65081"/>
                  <a:gd name="connsiteY0" fmla="*/ 53057 h 53056"/>
                  <a:gd name="connsiteX1" fmla="*/ 65082 w 65081"/>
                  <a:gd name="connsiteY1" fmla="*/ 42161 h 53056"/>
                  <a:gd name="connsiteX2" fmla="*/ 37632 w 65081"/>
                  <a:gd name="connsiteY2" fmla="*/ 20544 h 53056"/>
                  <a:gd name="connsiteX3" fmla="*/ 2612 w 65081"/>
                  <a:gd name="connsiteY3" fmla="*/ 416 h 53056"/>
                  <a:gd name="connsiteX4" fmla="*/ 1322 w 65081"/>
                  <a:gd name="connsiteY4" fmla="*/ 24515 h 53056"/>
                  <a:gd name="connsiteX5" fmla="*/ 21773 w 65081"/>
                  <a:gd name="connsiteY5" fmla="*/ 39456 h 53056"/>
                  <a:gd name="connsiteX6" fmla="*/ 54484 w 65081"/>
                  <a:gd name="connsiteY6" fmla="*/ 53057 h 53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081" h="53056">
                    <a:moveTo>
                      <a:pt x="54484" y="53057"/>
                    </a:moveTo>
                    <a:cubicBezTo>
                      <a:pt x="56792" y="50078"/>
                      <a:pt x="62773" y="45164"/>
                      <a:pt x="65082" y="42161"/>
                    </a:cubicBezTo>
                    <a:cubicBezTo>
                      <a:pt x="56420" y="34740"/>
                      <a:pt x="44879" y="27170"/>
                      <a:pt x="37632" y="20544"/>
                    </a:cubicBezTo>
                    <a:cubicBezTo>
                      <a:pt x="29169" y="12825"/>
                      <a:pt x="7576" y="-2736"/>
                      <a:pt x="2612" y="416"/>
                    </a:cubicBezTo>
                    <a:cubicBezTo>
                      <a:pt x="5194" y="4883"/>
                      <a:pt x="-3096" y="20742"/>
                      <a:pt x="1322" y="24515"/>
                    </a:cubicBezTo>
                    <a:cubicBezTo>
                      <a:pt x="8991" y="31166"/>
                      <a:pt x="17007" y="36875"/>
                      <a:pt x="21773" y="39456"/>
                    </a:cubicBezTo>
                    <a:cubicBezTo>
                      <a:pt x="26637" y="42062"/>
                      <a:pt x="43042" y="47994"/>
                      <a:pt x="54484" y="53057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7" name="Freeform: Shape 1866">
                <a:extLst>
                  <a:ext uri="{FF2B5EF4-FFF2-40B4-BE49-F238E27FC236}">
                    <a16:creationId xmlns:a16="http://schemas.microsoft.com/office/drawing/2014/main" id="{ABAC31A2-6D48-4377-962B-D92A33006AC5}"/>
                  </a:ext>
                </a:extLst>
              </p:cNvPr>
              <p:cNvSpPr/>
              <p:nvPr/>
            </p:nvSpPr>
            <p:spPr>
              <a:xfrm>
                <a:off x="2789918" y="5988712"/>
                <a:ext cx="33680" cy="39554"/>
              </a:xfrm>
              <a:custGeom>
                <a:avLst/>
                <a:gdLst>
                  <a:gd name="connsiteX0" fmla="*/ 33680 w 33680"/>
                  <a:gd name="connsiteY0" fmla="*/ 26780 h 39554"/>
                  <a:gd name="connsiteX1" fmla="*/ 28468 w 33680"/>
                  <a:gd name="connsiteY1" fmla="*/ 24099 h 39554"/>
                  <a:gd name="connsiteX2" fmla="*/ 26979 w 33680"/>
                  <a:gd name="connsiteY2" fmla="*/ 18788 h 39554"/>
                  <a:gd name="connsiteX3" fmla="*/ 26979 w 33680"/>
                  <a:gd name="connsiteY3" fmla="*/ 18763 h 39554"/>
                  <a:gd name="connsiteX4" fmla="*/ 26979 w 33680"/>
                  <a:gd name="connsiteY4" fmla="*/ 18788 h 39554"/>
                  <a:gd name="connsiteX5" fmla="*/ 24025 w 33680"/>
                  <a:gd name="connsiteY5" fmla="*/ 3897 h 39554"/>
                  <a:gd name="connsiteX6" fmla="*/ 7645 w 33680"/>
                  <a:gd name="connsiteY6" fmla="*/ 0 h 39554"/>
                  <a:gd name="connsiteX7" fmla="*/ 1 w 33680"/>
                  <a:gd name="connsiteY7" fmla="*/ 29882 h 39554"/>
                  <a:gd name="connsiteX8" fmla="*/ 20501 w 33680"/>
                  <a:gd name="connsiteY8" fmla="*/ 39363 h 39554"/>
                  <a:gd name="connsiteX9" fmla="*/ 33680 w 33680"/>
                  <a:gd name="connsiteY9" fmla="*/ 26780 h 39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680" h="39554">
                    <a:moveTo>
                      <a:pt x="33680" y="26780"/>
                    </a:moveTo>
                    <a:cubicBezTo>
                      <a:pt x="31446" y="26581"/>
                      <a:pt x="30205" y="26457"/>
                      <a:pt x="28468" y="24099"/>
                    </a:cubicBezTo>
                    <a:cubicBezTo>
                      <a:pt x="28170" y="23404"/>
                      <a:pt x="27599" y="21369"/>
                      <a:pt x="26979" y="18788"/>
                    </a:cubicBezTo>
                    <a:cubicBezTo>
                      <a:pt x="26979" y="18788"/>
                      <a:pt x="26979" y="18788"/>
                      <a:pt x="26979" y="18763"/>
                    </a:cubicBezTo>
                    <a:cubicBezTo>
                      <a:pt x="26979" y="18788"/>
                      <a:pt x="26979" y="18788"/>
                      <a:pt x="26979" y="18788"/>
                    </a:cubicBezTo>
                    <a:cubicBezTo>
                      <a:pt x="25763" y="13923"/>
                      <a:pt x="24249" y="7148"/>
                      <a:pt x="24025" y="3897"/>
                    </a:cubicBezTo>
                    <a:lnTo>
                      <a:pt x="7645" y="0"/>
                    </a:lnTo>
                    <a:cubicBezTo>
                      <a:pt x="7620" y="17348"/>
                      <a:pt x="1" y="24174"/>
                      <a:pt x="1" y="29882"/>
                    </a:cubicBezTo>
                    <a:cubicBezTo>
                      <a:pt x="-123" y="38172"/>
                      <a:pt x="15240" y="40256"/>
                      <a:pt x="20501" y="39363"/>
                    </a:cubicBezTo>
                    <a:cubicBezTo>
                      <a:pt x="29237" y="37849"/>
                      <a:pt x="33606" y="29336"/>
                      <a:pt x="33680" y="26780"/>
                    </a:cubicBezTo>
                    <a:close/>
                  </a:path>
                </a:pathLst>
              </a:custGeom>
              <a:solidFill>
                <a:srgbClr val="FE966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8" name="Freeform: Shape 1867">
                <a:extLst>
                  <a:ext uri="{FF2B5EF4-FFF2-40B4-BE49-F238E27FC236}">
                    <a16:creationId xmlns:a16="http://schemas.microsoft.com/office/drawing/2014/main" id="{67CFFABA-754D-44A1-8064-6C460F27972A}"/>
                  </a:ext>
                </a:extLst>
              </p:cNvPr>
              <p:cNvSpPr/>
              <p:nvPr/>
            </p:nvSpPr>
            <p:spPr>
              <a:xfrm>
                <a:off x="2816738" y="6008879"/>
                <a:ext cx="15812" cy="72035"/>
              </a:xfrm>
              <a:custGeom>
                <a:avLst/>
                <a:gdLst>
                  <a:gd name="connsiteX0" fmla="*/ 5024 w 15812"/>
                  <a:gd name="connsiteY0" fmla="*/ 433 h 72035"/>
                  <a:gd name="connsiteX1" fmla="*/ 12693 w 15812"/>
                  <a:gd name="connsiteY1" fmla="*/ 15250 h 72035"/>
                  <a:gd name="connsiteX2" fmla="*/ 10459 w 15812"/>
                  <a:gd name="connsiteY2" fmla="*/ 20338 h 72035"/>
                  <a:gd name="connsiteX3" fmla="*/ 14753 w 15812"/>
                  <a:gd name="connsiteY3" fmla="*/ 15697 h 72035"/>
                  <a:gd name="connsiteX4" fmla="*/ 14753 w 15812"/>
                  <a:gd name="connsiteY4" fmla="*/ 52503 h 72035"/>
                  <a:gd name="connsiteX5" fmla="*/ 12693 w 15812"/>
                  <a:gd name="connsiteY5" fmla="*/ 72036 h 72035"/>
                  <a:gd name="connsiteX6" fmla="*/ 2220 w 15812"/>
                  <a:gd name="connsiteY6" fmla="*/ 9591 h 72035"/>
                  <a:gd name="connsiteX7" fmla="*/ 4602 w 15812"/>
                  <a:gd name="connsiteY7" fmla="*/ 110 h 72035"/>
                  <a:gd name="connsiteX8" fmla="*/ 5024 w 15812"/>
                  <a:gd name="connsiteY8" fmla="*/ 433 h 72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812" h="72035">
                    <a:moveTo>
                      <a:pt x="5024" y="433"/>
                    </a:moveTo>
                    <a:cubicBezTo>
                      <a:pt x="5024" y="433"/>
                      <a:pt x="12271" y="9219"/>
                      <a:pt x="12693" y="15250"/>
                    </a:cubicBezTo>
                    <a:cubicBezTo>
                      <a:pt x="10906" y="18451"/>
                      <a:pt x="10459" y="20338"/>
                      <a:pt x="10459" y="20338"/>
                    </a:cubicBezTo>
                    <a:lnTo>
                      <a:pt x="14753" y="15697"/>
                    </a:lnTo>
                    <a:cubicBezTo>
                      <a:pt x="14753" y="15697"/>
                      <a:pt x="17136" y="40764"/>
                      <a:pt x="14753" y="52503"/>
                    </a:cubicBezTo>
                    <a:cubicBezTo>
                      <a:pt x="12370" y="64242"/>
                      <a:pt x="12693" y="72036"/>
                      <a:pt x="12693" y="72036"/>
                    </a:cubicBezTo>
                    <a:cubicBezTo>
                      <a:pt x="12693" y="72036"/>
                      <a:pt x="8300" y="20884"/>
                      <a:pt x="2220" y="9591"/>
                    </a:cubicBezTo>
                    <a:cubicBezTo>
                      <a:pt x="-3911" y="-1726"/>
                      <a:pt x="4602" y="110"/>
                      <a:pt x="4602" y="110"/>
                    </a:cubicBezTo>
                    <a:lnTo>
                      <a:pt x="5024" y="433"/>
                    </a:lnTo>
                    <a:close/>
                  </a:path>
                </a:pathLst>
              </a:custGeom>
              <a:solidFill>
                <a:srgbClr val="4037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9" name="Freeform: Shape 1868">
                <a:extLst>
                  <a:ext uri="{FF2B5EF4-FFF2-40B4-BE49-F238E27FC236}">
                    <a16:creationId xmlns:a16="http://schemas.microsoft.com/office/drawing/2014/main" id="{1D8209D1-CB11-495F-8540-7F7E39CB462B}"/>
                  </a:ext>
                </a:extLst>
              </p:cNvPr>
              <p:cNvSpPr/>
              <p:nvPr/>
            </p:nvSpPr>
            <p:spPr>
              <a:xfrm>
                <a:off x="2789869" y="6004845"/>
                <a:ext cx="30775" cy="34672"/>
              </a:xfrm>
              <a:custGeom>
                <a:avLst/>
                <a:gdLst>
                  <a:gd name="connsiteX0" fmla="*/ 30775 w 30775"/>
                  <a:gd name="connsiteY0" fmla="*/ 13402 h 34672"/>
                  <a:gd name="connsiteX1" fmla="*/ 27251 w 30775"/>
                  <a:gd name="connsiteY1" fmla="*/ 33704 h 34672"/>
                  <a:gd name="connsiteX2" fmla="*/ 20500 w 30775"/>
                  <a:gd name="connsiteY2" fmla="*/ 23255 h 34672"/>
                  <a:gd name="connsiteX3" fmla="*/ 20029 w 30775"/>
                  <a:gd name="connsiteY3" fmla="*/ 34672 h 34672"/>
                  <a:gd name="connsiteX4" fmla="*/ 0 w 30775"/>
                  <a:gd name="connsiteY4" fmla="*/ 21791 h 34672"/>
                  <a:gd name="connsiteX5" fmla="*/ 273 w 30775"/>
                  <a:gd name="connsiteY5" fmla="*/ 6230 h 34672"/>
                  <a:gd name="connsiteX6" fmla="*/ 5038 w 30775"/>
                  <a:gd name="connsiteY6" fmla="*/ 0 h 34672"/>
                  <a:gd name="connsiteX7" fmla="*/ 8711 w 30775"/>
                  <a:gd name="connsiteY7" fmla="*/ 12087 h 34672"/>
                  <a:gd name="connsiteX8" fmla="*/ 19632 w 30775"/>
                  <a:gd name="connsiteY8" fmla="*/ 19433 h 34672"/>
                  <a:gd name="connsiteX9" fmla="*/ 30775 w 30775"/>
                  <a:gd name="connsiteY9" fmla="*/ 13402 h 3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75" h="34672">
                    <a:moveTo>
                      <a:pt x="30775" y="13402"/>
                    </a:moveTo>
                    <a:lnTo>
                      <a:pt x="27251" y="33704"/>
                    </a:lnTo>
                    <a:lnTo>
                      <a:pt x="20500" y="23255"/>
                    </a:lnTo>
                    <a:lnTo>
                      <a:pt x="20029" y="34672"/>
                    </a:lnTo>
                    <a:lnTo>
                      <a:pt x="0" y="21791"/>
                    </a:lnTo>
                    <a:lnTo>
                      <a:pt x="273" y="6230"/>
                    </a:lnTo>
                    <a:lnTo>
                      <a:pt x="5038" y="0"/>
                    </a:lnTo>
                    <a:cubicBezTo>
                      <a:pt x="5038" y="0"/>
                      <a:pt x="5088" y="7868"/>
                      <a:pt x="8711" y="12087"/>
                    </a:cubicBezTo>
                    <a:cubicBezTo>
                      <a:pt x="12385" y="16306"/>
                      <a:pt x="19632" y="19433"/>
                      <a:pt x="19632" y="19433"/>
                    </a:cubicBezTo>
                    <a:lnTo>
                      <a:pt x="30775" y="13402"/>
                    </a:lnTo>
                    <a:close/>
                  </a:path>
                </a:pathLst>
              </a:custGeom>
              <a:solidFill>
                <a:srgbClr val="EAEEF4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0" name="Freeform: Shape 1869">
                <a:extLst>
                  <a:ext uri="{FF2B5EF4-FFF2-40B4-BE49-F238E27FC236}">
                    <a16:creationId xmlns:a16="http://schemas.microsoft.com/office/drawing/2014/main" id="{B9102401-B546-4568-B5EB-4AFC0E51B832}"/>
                  </a:ext>
                </a:extLst>
              </p:cNvPr>
              <p:cNvSpPr/>
              <p:nvPr/>
            </p:nvSpPr>
            <p:spPr>
              <a:xfrm>
                <a:off x="2782764" y="6007054"/>
                <a:ext cx="35274" cy="80314"/>
              </a:xfrm>
              <a:custGeom>
                <a:avLst/>
                <a:gdLst>
                  <a:gd name="connsiteX0" fmla="*/ 10158 w 35274"/>
                  <a:gd name="connsiteY0" fmla="*/ 0 h 80314"/>
                  <a:gd name="connsiteX1" fmla="*/ 1124 w 35274"/>
                  <a:gd name="connsiteY1" fmla="*/ 9257 h 80314"/>
                  <a:gd name="connsiteX2" fmla="*/ 3208 w 35274"/>
                  <a:gd name="connsiteY2" fmla="*/ 31346 h 80314"/>
                  <a:gd name="connsiteX3" fmla="*/ 10629 w 35274"/>
                  <a:gd name="connsiteY3" fmla="*/ 32761 h 80314"/>
                  <a:gd name="connsiteX4" fmla="*/ 3903 w 35274"/>
                  <a:gd name="connsiteY4" fmla="*/ 34275 h 80314"/>
                  <a:gd name="connsiteX5" fmla="*/ 25124 w 35274"/>
                  <a:gd name="connsiteY5" fmla="*/ 62990 h 80314"/>
                  <a:gd name="connsiteX6" fmla="*/ 35274 w 35274"/>
                  <a:gd name="connsiteY6" fmla="*/ 80314 h 80314"/>
                  <a:gd name="connsiteX7" fmla="*/ 11969 w 35274"/>
                  <a:gd name="connsiteY7" fmla="*/ 20823 h 80314"/>
                  <a:gd name="connsiteX8" fmla="*/ 10158 w 35274"/>
                  <a:gd name="connsiteY8" fmla="*/ 0 h 80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274" h="80314">
                    <a:moveTo>
                      <a:pt x="10158" y="0"/>
                    </a:moveTo>
                    <a:lnTo>
                      <a:pt x="1124" y="9257"/>
                    </a:lnTo>
                    <a:cubicBezTo>
                      <a:pt x="1124" y="9257"/>
                      <a:pt x="-2475" y="17646"/>
                      <a:pt x="3208" y="31346"/>
                    </a:cubicBezTo>
                    <a:cubicBezTo>
                      <a:pt x="8644" y="32414"/>
                      <a:pt x="10629" y="32761"/>
                      <a:pt x="10629" y="32761"/>
                    </a:cubicBezTo>
                    <a:lnTo>
                      <a:pt x="3903" y="34275"/>
                    </a:lnTo>
                    <a:cubicBezTo>
                      <a:pt x="3903" y="34275"/>
                      <a:pt x="16313" y="47404"/>
                      <a:pt x="25124" y="62990"/>
                    </a:cubicBezTo>
                    <a:cubicBezTo>
                      <a:pt x="34331" y="79321"/>
                      <a:pt x="35001" y="79594"/>
                      <a:pt x="35274" y="80314"/>
                    </a:cubicBezTo>
                    <a:cubicBezTo>
                      <a:pt x="35274" y="80314"/>
                      <a:pt x="13359" y="26854"/>
                      <a:pt x="11969" y="20823"/>
                    </a:cubicBezTo>
                    <a:cubicBezTo>
                      <a:pt x="10604" y="14867"/>
                      <a:pt x="9413" y="7619"/>
                      <a:pt x="10158" y="0"/>
                    </a:cubicBezTo>
                    <a:close/>
                  </a:path>
                </a:pathLst>
              </a:custGeom>
              <a:solidFill>
                <a:srgbClr val="4037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1" name="Freeform: Shape 1870">
                <a:extLst>
                  <a:ext uri="{FF2B5EF4-FFF2-40B4-BE49-F238E27FC236}">
                    <a16:creationId xmlns:a16="http://schemas.microsoft.com/office/drawing/2014/main" id="{5B605116-E4A3-4EFF-A5C5-816F03D2F474}"/>
                  </a:ext>
                </a:extLst>
              </p:cNvPr>
              <p:cNvSpPr/>
              <p:nvPr/>
            </p:nvSpPr>
            <p:spPr>
              <a:xfrm>
                <a:off x="2810692" y="6026636"/>
                <a:ext cx="6426" cy="15065"/>
              </a:xfrm>
              <a:custGeom>
                <a:avLst/>
                <a:gdLst>
                  <a:gd name="connsiteX0" fmla="*/ 2407 w 6426"/>
                  <a:gd name="connsiteY0" fmla="*/ 1489 h 15065"/>
                  <a:gd name="connsiteX1" fmla="*/ 6354 w 6426"/>
                  <a:gd name="connsiteY1" fmla="*/ 12881 h 15065"/>
                  <a:gd name="connsiteX2" fmla="*/ 0 w 6426"/>
                  <a:gd name="connsiteY2" fmla="*/ 15065 h 15065"/>
                  <a:gd name="connsiteX3" fmla="*/ 0 w 6426"/>
                  <a:gd name="connsiteY3" fmla="*/ 0 h 15065"/>
                  <a:gd name="connsiteX4" fmla="*/ 2407 w 6426"/>
                  <a:gd name="connsiteY4" fmla="*/ 1489 h 15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26" h="15065">
                    <a:moveTo>
                      <a:pt x="2407" y="1489"/>
                    </a:moveTo>
                    <a:cubicBezTo>
                      <a:pt x="7297" y="7073"/>
                      <a:pt x="6354" y="12881"/>
                      <a:pt x="6354" y="12881"/>
                    </a:cubicBezTo>
                    <a:lnTo>
                      <a:pt x="0" y="15065"/>
                    </a:lnTo>
                    <a:lnTo>
                      <a:pt x="0" y="0"/>
                    </a:lnTo>
                    <a:lnTo>
                      <a:pt x="2407" y="1489"/>
                    </a:lnTo>
                    <a:close/>
                  </a:path>
                </a:pathLst>
              </a:custGeom>
              <a:solidFill>
                <a:srgbClr val="2B213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2" name="Freeform: Shape 1871">
                <a:extLst>
                  <a:ext uri="{FF2B5EF4-FFF2-40B4-BE49-F238E27FC236}">
                    <a16:creationId xmlns:a16="http://schemas.microsoft.com/office/drawing/2014/main" id="{067DC319-7BAF-4934-81E4-266D7595B12E}"/>
                  </a:ext>
                </a:extLst>
              </p:cNvPr>
              <p:cNvSpPr/>
              <p:nvPr/>
            </p:nvSpPr>
            <p:spPr>
              <a:xfrm>
                <a:off x="2810692" y="6039517"/>
                <a:ext cx="20285" cy="105306"/>
              </a:xfrm>
              <a:custGeom>
                <a:avLst/>
                <a:gdLst>
                  <a:gd name="connsiteX0" fmla="*/ 4914 w 20285"/>
                  <a:gd name="connsiteY0" fmla="*/ 0 h 105306"/>
                  <a:gd name="connsiteX1" fmla="*/ 12385 w 20285"/>
                  <a:gd name="connsiteY1" fmla="*/ 29212 h 105306"/>
                  <a:gd name="connsiteX2" fmla="*/ 20004 w 20285"/>
                  <a:gd name="connsiteY2" fmla="*/ 89770 h 105306"/>
                  <a:gd name="connsiteX3" fmla="*/ 16852 w 20285"/>
                  <a:gd name="connsiteY3" fmla="*/ 105307 h 105306"/>
                  <a:gd name="connsiteX4" fmla="*/ 7346 w 20285"/>
                  <a:gd name="connsiteY4" fmla="*/ 89770 h 105306"/>
                  <a:gd name="connsiteX5" fmla="*/ 0 w 20285"/>
                  <a:gd name="connsiteY5" fmla="*/ 2184 h 105306"/>
                  <a:gd name="connsiteX6" fmla="*/ 4914 w 20285"/>
                  <a:gd name="connsiteY6" fmla="*/ 0 h 105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85" h="105306">
                    <a:moveTo>
                      <a:pt x="4914" y="0"/>
                    </a:moveTo>
                    <a:lnTo>
                      <a:pt x="12385" y="29212"/>
                    </a:lnTo>
                    <a:cubicBezTo>
                      <a:pt x="12385" y="29212"/>
                      <a:pt x="22039" y="74258"/>
                      <a:pt x="20004" y="89770"/>
                    </a:cubicBezTo>
                    <a:cubicBezTo>
                      <a:pt x="17969" y="105232"/>
                      <a:pt x="16852" y="105307"/>
                      <a:pt x="16852" y="105307"/>
                    </a:cubicBezTo>
                    <a:lnTo>
                      <a:pt x="7346" y="89770"/>
                    </a:lnTo>
                    <a:lnTo>
                      <a:pt x="0" y="2184"/>
                    </a:lnTo>
                    <a:lnTo>
                      <a:pt x="4914" y="0"/>
                    </a:lnTo>
                    <a:close/>
                  </a:path>
                </a:pathLst>
              </a:custGeom>
              <a:solidFill>
                <a:srgbClr val="4037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3" name="Freeform: Shape 1872">
                <a:extLst>
                  <a:ext uri="{FF2B5EF4-FFF2-40B4-BE49-F238E27FC236}">
                    <a16:creationId xmlns:a16="http://schemas.microsoft.com/office/drawing/2014/main" id="{78DC2BB1-87A4-40CC-B5A6-AE01830446BE}"/>
                  </a:ext>
                </a:extLst>
              </p:cNvPr>
              <p:cNvSpPr/>
              <p:nvPr/>
            </p:nvSpPr>
            <p:spPr>
              <a:xfrm>
                <a:off x="2793940" y="5976700"/>
                <a:ext cx="6850" cy="4119"/>
              </a:xfrm>
              <a:custGeom>
                <a:avLst/>
                <a:gdLst>
                  <a:gd name="connsiteX0" fmla="*/ 6850 w 6850"/>
                  <a:gd name="connsiteY0" fmla="*/ 2234 h 4119"/>
                  <a:gd name="connsiteX1" fmla="*/ 348 w 6850"/>
                  <a:gd name="connsiteY1" fmla="*/ 0 h 4119"/>
                  <a:gd name="connsiteX2" fmla="*/ 0 w 6850"/>
                  <a:gd name="connsiteY2" fmla="*/ 4120 h 4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50" h="4119">
                    <a:moveTo>
                      <a:pt x="6850" y="2234"/>
                    </a:moveTo>
                    <a:lnTo>
                      <a:pt x="348" y="0"/>
                    </a:lnTo>
                    <a:lnTo>
                      <a:pt x="0" y="4120"/>
                    </a:ln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4" name="Freeform: Shape 1873">
                <a:extLst>
                  <a:ext uri="{FF2B5EF4-FFF2-40B4-BE49-F238E27FC236}">
                    <a16:creationId xmlns:a16="http://schemas.microsoft.com/office/drawing/2014/main" id="{F79D64DD-E8D2-4DBB-BC45-39266C890139}"/>
                  </a:ext>
                </a:extLst>
              </p:cNvPr>
              <p:cNvSpPr/>
              <p:nvPr/>
            </p:nvSpPr>
            <p:spPr>
              <a:xfrm>
                <a:off x="2786894" y="5958434"/>
                <a:ext cx="35065" cy="52684"/>
              </a:xfrm>
              <a:custGeom>
                <a:avLst/>
                <a:gdLst>
                  <a:gd name="connsiteX0" fmla="*/ 8460 w 35065"/>
                  <a:gd name="connsiteY0" fmla="*/ 42986 h 52684"/>
                  <a:gd name="connsiteX1" fmla="*/ 5035 w 35065"/>
                  <a:gd name="connsiteY1" fmla="*/ 41670 h 52684"/>
                  <a:gd name="connsiteX2" fmla="*/ 170 w 35065"/>
                  <a:gd name="connsiteY2" fmla="*/ 26059 h 52684"/>
                  <a:gd name="connsiteX3" fmla="*/ 20001 w 35065"/>
                  <a:gd name="connsiteY3" fmla="*/ 49 h 52684"/>
                  <a:gd name="connsiteX4" fmla="*/ 35066 w 35065"/>
                  <a:gd name="connsiteY4" fmla="*/ 50009 h 52684"/>
                  <a:gd name="connsiteX5" fmla="*/ 27595 w 35065"/>
                  <a:gd name="connsiteY5" fmla="*/ 52516 h 52684"/>
                  <a:gd name="connsiteX6" fmla="*/ 15905 w 35065"/>
                  <a:gd name="connsiteY6" fmla="*/ 51226 h 52684"/>
                  <a:gd name="connsiteX7" fmla="*/ 8460 w 35065"/>
                  <a:gd name="connsiteY7" fmla="*/ 42986 h 52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65" h="52684">
                    <a:moveTo>
                      <a:pt x="8460" y="42986"/>
                    </a:moveTo>
                    <a:cubicBezTo>
                      <a:pt x="7368" y="42415"/>
                      <a:pt x="6201" y="41968"/>
                      <a:pt x="5035" y="41670"/>
                    </a:cubicBezTo>
                    <a:cubicBezTo>
                      <a:pt x="2156" y="36582"/>
                      <a:pt x="840" y="30676"/>
                      <a:pt x="170" y="26059"/>
                    </a:cubicBezTo>
                    <a:cubicBezTo>
                      <a:pt x="-1468" y="14767"/>
                      <a:pt x="8981" y="1488"/>
                      <a:pt x="20001" y="49"/>
                    </a:cubicBezTo>
                    <a:cubicBezTo>
                      <a:pt x="26032" y="-1812"/>
                      <a:pt x="35066" y="50009"/>
                      <a:pt x="35066" y="50009"/>
                    </a:cubicBezTo>
                    <a:cubicBezTo>
                      <a:pt x="32385" y="51350"/>
                      <a:pt x="29730" y="52293"/>
                      <a:pt x="27595" y="52516"/>
                    </a:cubicBezTo>
                    <a:cubicBezTo>
                      <a:pt x="22929" y="52988"/>
                      <a:pt x="19082" y="52442"/>
                      <a:pt x="15905" y="51226"/>
                    </a:cubicBezTo>
                    <a:cubicBezTo>
                      <a:pt x="14267" y="47726"/>
                      <a:pt x="11612" y="44673"/>
                      <a:pt x="8460" y="42986"/>
                    </a:cubicBezTo>
                    <a:close/>
                  </a:path>
                </a:pathLst>
              </a:custGeom>
              <a:solidFill>
                <a:srgbClr val="562424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5" name="Freeform: Shape 1874">
                <a:extLst>
                  <a:ext uri="{FF2B5EF4-FFF2-40B4-BE49-F238E27FC236}">
                    <a16:creationId xmlns:a16="http://schemas.microsoft.com/office/drawing/2014/main" id="{061B20AD-C15C-4708-9609-61132BBFDACD}"/>
                  </a:ext>
                </a:extLst>
              </p:cNvPr>
              <p:cNvSpPr/>
              <p:nvPr/>
            </p:nvSpPr>
            <p:spPr>
              <a:xfrm>
                <a:off x="2817418" y="5964861"/>
                <a:ext cx="21814" cy="44301"/>
              </a:xfrm>
              <a:custGeom>
                <a:avLst/>
                <a:gdLst>
                  <a:gd name="connsiteX0" fmla="*/ 13899 w 21814"/>
                  <a:gd name="connsiteY0" fmla="*/ 36707 h 44301"/>
                  <a:gd name="connsiteX1" fmla="*/ 16728 w 21814"/>
                  <a:gd name="connsiteY1" fmla="*/ 8538 h 44301"/>
                  <a:gd name="connsiteX2" fmla="*/ 0 w 21814"/>
                  <a:gd name="connsiteY2" fmla="*/ 0 h 44301"/>
                  <a:gd name="connsiteX3" fmla="*/ 3723 w 21814"/>
                  <a:gd name="connsiteY3" fmla="*/ 44302 h 44301"/>
                  <a:gd name="connsiteX4" fmla="*/ 13899 w 21814"/>
                  <a:gd name="connsiteY4" fmla="*/ 36707 h 44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4" h="44301">
                    <a:moveTo>
                      <a:pt x="13899" y="36707"/>
                    </a:moveTo>
                    <a:cubicBezTo>
                      <a:pt x="20773" y="28120"/>
                      <a:pt x="26209" y="18515"/>
                      <a:pt x="16728" y="8538"/>
                    </a:cubicBezTo>
                    <a:lnTo>
                      <a:pt x="0" y="0"/>
                    </a:lnTo>
                    <a:lnTo>
                      <a:pt x="3723" y="44302"/>
                    </a:lnTo>
                    <a:cubicBezTo>
                      <a:pt x="7719" y="42316"/>
                      <a:pt x="11690" y="39437"/>
                      <a:pt x="13899" y="36707"/>
                    </a:cubicBezTo>
                    <a:close/>
                  </a:path>
                </a:pathLst>
              </a:custGeom>
              <a:solidFill>
                <a:srgbClr val="562424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6" name="Freeform: Shape 1875">
                <a:extLst>
                  <a:ext uri="{FF2B5EF4-FFF2-40B4-BE49-F238E27FC236}">
                    <a16:creationId xmlns:a16="http://schemas.microsoft.com/office/drawing/2014/main" id="{45B25EC5-7B87-4852-BDD7-354DE8BA136B}"/>
                  </a:ext>
                </a:extLst>
              </p:cNvPr>
              <p:cNvSpPr/>
              <p:nvPr/>
            </p:nvSpPr>
            <p:spPr>
              <a:xfrm>
                <a:off x="2797051" y="5964310"/>
                <a:ext cx="41275" cy="60027"/>
              </a:xfrm>
              <a:custGeom>
                <a:avLst/>
                <a:gdLst>
                  <a:gd name="connsiteX0" fmla="*/ 512 w 41275"/>
                  <a:gd name="connsiteY0" fmla="*/ 36985 h 60027"/>
                  <a:gd name="connsiteX1" fmla="*/ 2671 w 41275"/>
                  <a:gd name="connsiteY1" fmla="*/ 44927 h 60027"/>
                  <a:gd name="connsiteX2" fmla="*/ 23618 w 41275"/>
                  <a:gd name="connsiteY2" fmla="*/ 60017 h 60027"/>
                  <a:gd name="connsiteX3" fmla="*/ 35929 w 41275"/>
                  <a:gd name="connsiteY3" fmla="*/ 49022 h 60027"/>
                  <a:gd name="connsiteX4" fmla="*/ 41116 w 41275"/>
                  <a:gd name="connsiteY4" fmla="*/ 22665 h 60027"/>
                  <a:gd name="connsiteX5" fmla="*/ 20417 w 41275"/>
                  <a:gd name="connsiteY5" fmla="*/ 104 h 60027"/>
                  <a:gd name="connsiteX6" fmla="*/ 512 w 41275"/>
                  <a:gd name="connsiteY6" fmla="*/ 36985 h 60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275" h="60027">
                    <a:moveTo>
                      <a:pt x="512" y="36985"/>
                    </a:moveTo>
                    <a:cubicBezTo>
                      <a:pt x="586" y="38996"/>
                      <a:pt x="-1647" y="34404"/>
                      <a:pt x="2671" y="44927"/>
                    </a:cubicBezTo>
                    <a:cubicBezTo>
                      <a:pt x="6518" y="54359"/>
                      <a:pt x="14212" y="60315"/>
                      <a:pt x="23618" y="60017"/>
                    </a:cubicBezTo>
                    <a:cubicBezTo>
                      <a:pt x="31858" y="59719"/>
                      <a:pt x="33273" y="55426"/>
                      <a:pt x="35929" y="49022"/>
                    </a:cubicBezTo>
                    <a:cubicBezTo>
                      <a:pt x="41165" y="36340"/>
                      <a:pt x="40272" y="36514"/>
                      <a:pt x="41116" y="22665"/>
                    </a:cubicBezTo>
                    <a:cubicBezTo>
                      <a:pt x="41960" y="8419"/>
                      <a:pt x="40073" y="-1112"/>
                      <a:pt x="20417" y="104"/>
                    </a:cubicBezTo>
                    <a:cubicBezTo>
                      <a:pt x="686" y="1345"/>
                      <a:pt x="-9" y="19910"/>
                      <a:pt x="512" y="36985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7" name="Freeform: Shape 1876">
                <a:extLst>
                  <a:ext uri="{FF2B5EF4-FFF2-40B4-BE49-F238E27FC236}">
                    <a16:creationId xmlns:a16="http://schemas.microsoft.com/office/drawing/2014/main" id="{5EEE12E3-4B89-40A7-A839-A31C21EB7715}"/>
                  </a:ext>
                </a:extLst>
              </p:cNvPr>
              <p:cNvSpPr/>
              <p:nvPr/>
            </p:nvSpPr>
            <p:spPr>
              <a:xfrm>
                <a:off x="2789554" y="5956867"/>
                <a:ext cx="50936" cy="41550"/>
              </a:xfrm>
              <a:custGeom>
                <a:avLst/>
                <a:gdLst>
                  <a:gd name="connsiteX0" fmla="*/ 34044 w 50936"/>
                  <a:gd name="connsiteY0" fmla="*/ 2435 h 41550"/>
                  <a:gd name="connsiteX1" fmla="*/ 415 w 50936"/>
                  <a:gd name="connsiteY1" fmla="*/ 21769 h 41550"/>
                  <a:gd name="connsiteX2" fmla="*/ 11732 w 50936"/>
                  <a:gd name="connsiteY2" fmla="*/ 41549 h 41550"/>
                  <a:gd name="connsiteX3" fmla="*/ 15703 w 50936"/>
                  <a:gd name="connsiteY3" fmla="*/ 32217 h 41550"/>
                  <a:gd name="connsiteX4" fmla="*/ 20419 w 50936"/>
                  <a:gd name="connsiteY4" fmla="*/ 24797 h 41550"/>
                  <a:gd name="connsiteX5" fmla="*/ 49506 w 50936"/>
                  <a:gd name="connsiteY5" fmla="*/ 24921 h 41550"/>
                  <a:gd name="connsiteX6" fmla="*/ 34044 w 50936"/>
                  <a:gd name="connsiteY6" fmla="*/ 2435 h 4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936" h="41550">
                    <a:moveTo>
                      <a:pt x="34044" y="2435"/>
                    </a:moveTo>
                    <a:cubicBezTo>
                      <a:pt x="18508" y="-4639"/>
                      <a:pt x="3740" y="4271"/>
                      <a:pt x="415" y="21769"/>
                    </a:cubicBezTo>
                    <a:cubicBezTo>
                      <a:pt x="-851" y="28346"/>
                      <a:pt x="216" y="40557"/>
                      <a:pt x="11732" y="41549"/>
                    </a:cubicBezTo>
                    <a:cubicBezTo>
                      <a:pt x="13271" y="41674"/>
                      <a:pt x="10441" y="33657"/>
                      <a:pt x="15703" y="32217"/>
                    </a:cubicBezTo>
                    <a:cubicBezTo>
                      <a:pt x="19600" y="29711"/>
                      <a:pt x="17490" y="27303"/>
                      <a:pt x="20419" y="24797"/>
                    </a:cubicBezTo>
                    <a:cubicBezTo>
                      <a:pt x="30073" y="16582"/>
                      <a:pt x="43004" y="34972"/>
                      <a:pt x="49506" y="24921"/>
                    </a:cubicBezTo>
                    <a:cubicBezTo>
                      <a:pt x="55488" y="15688"/>
                      <a:pt x="41217" y="5661"/>
                      <a:pt x="34044" y="2435"/>
                    </a:cubicBezTo>
                    <a:close/>
                  </a:path>
                </a:pathLst>
              </a:custGeom>
              <a:solidFill>
                <a:srgbClr val="562424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8" name="Freeform: Shape 1877">
                <a:extLst>
                  <a:ext uri="{FF2B5EF4-FFF2-40B4-BE49-F238E27FC236}">
                    <a16:creationId xmlns:a16="http://schemas.microsoft.com/office/drawing/2014/main" id="{0DFA09BD-A2E6-4719-85FF-1B91C278E644}"/>
                  </a:ext>
                </a:extLst>
              </p:cNvPr>
              <p:cNvSpPr/>
              <p:nvPr/>
            </p:nvSpPr>
            <p:spPr>
              <a:xfrm>
                <a:off x="2788616" y="5989315"/>
                <a:ext cx="9840" cy="15830"/>
              </a:xfrm>
              <a:custGeom>
                <a:avLst/>
                <a:gdLst>
                  <a:gd name="connsiteX0" fmla="*/ 161 w 9840"/>
                  <a:gd name="connsiteY0" fmla="*/ 6471 h 15830"/>
                  <a:gd name="connsiteX1" fmla="*/ 9841 w 9840"/>
                  <a:gd name="connsiteY1" fmla="*/ 15306 h 15830"/>
                  <a:gd name="connsiteX2" fmla="*/ 8029 w 9840"/>
                  <a:gd name="connsiteY2" fmla="*/ 3766 h 15830"/>
                  <a:gd name="connsiteX3" fmla="*/ 161 w 9840"/>
                  <a:gd name="connsiteY3" fmla="*/ 6471 h 15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840" h="15830">
                    <a:moveTo>
                      <a:pt x="161" y="6471"/>
                    </a:moveTo>
                    <a:cubicBezTo>
                      <a:pt x="757" y="10293"/>
                      <a:pt x="4926" y="17888"/>
                      <a:pt x="9841" y="15306"/>
                    </a:cubicBezTo>
                    <a:lnTo>
                      <a:pt x="8029" y="3766"/>
                    </a:lnTo>
                    <a:cubicBezTo>
                      <a:pt x="6788" y="-900"/>
                      <a:pt x="-1229" y="-2489"/>
                      <a:pt x="161" y="6471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879" name="Graphic 49">
                <a:extLst>
                  <a:ext uri="{FF2B5EF4-FFF2-40B4-BE49-F238E27FC236}">
                    <a16:creationId xmlns:a16="http://schemas.microsoft.com/office/drawing/2014/main" id="{570F3C3B-81CD-4136-9926-CC19063B2D4B}"/>
                  </a:ext>
                </a:extLst>
              </p:cNvPr>
              <p:cNvGrpSpPr/>
              <p:nvPr/>
            </p:nvGrpSpPr>
            <p:grpSpPr>
              <a:xfrm>
                <a:off x="2642544" y="6189597"/>
                <a:ext cx="63635" cy="78576"/>
                <a:chOff x="2642544" y="6189597"/>
                <a:chExt cx="63635" cy="78576"/>
              </a:xfrm>
            </p:grpSpPr>
            <p:sp>
              <p:nvSpPr>
                <p:cNvPr id="2520" name="Freeform: Shape 2519">
                  <a:extLst>
                    <a:ext uri="{FF2B5EF4-FFF2-40B4-BE49-F238E27FC236}">
                      <a16:creationId xmlns:a16="http://schemas.microsoft.com/office/drawing/2014/main" id="{D7271A12-5E29-4D57-B307-FA05AB1EFD1B}"/>
                    </a:ext>
                  </a:extLst>
                </p:cNvPr>
                <p:cNvSpPr/>
                <p:nvPr/>
              </p:nvSpPr>
              <p:spPr>
                <a:xfrm>
                  <a:off x="2646714" y="6189597"/>
                  <a:ext cx="59466" cy="49364"/>
                </a:xfrm>
                <a:custGeom>
                  <a:avLst/>
                  <a:gdLst>
                    <a:gd name="connsiteX0" fmla="*/ 5485 w 59466"/>
                    <a:gd name="connsiteY0" fmla="*/ 3326 h 49364"/>
                    <a:gd name="connsiteX1" fmla="*/ 11094 w 59466"/>
                    <a:gd name="connsiteY1" fmla="*/ 5063 h 49364"/>
                    <a:gd name="connsiteX2" fmla="*/ 42540 w 59466"/>
                    <a:gd name="connsiteY2" fmla="*/ 23206 h 49364"/>
                    <a:gd name="connsiteX3" fmla="*/ 56140 w 59466"/>
                    <a:gd name="connsiteY3" fmla="*/ 46734 h 49364"/>
                    <a:gd name="connsiteX4" fmla="*/ 56140 w 59466"/>
                    <a:gd name="connsiteY4" fmla="*/ 49365 h 49364"/>
                    <a:gd name="connsiteX5" fmla="*/ 59466 w 59466"/>
                    <a:gd name="connsiteY5" fmla="*/ 47280 h 49364"/>
                    <a:gd name="connsiteX6" fmla="*/ 59466 w 59466"/>
                    <a:gd name="connsiteY6" fmla="*/ 46734 h 49364"/>
                    <a:gd name="connsiteX7" fmla="*/ 44227 w 59466"/>
                    <a:gd name="connsiteY7" fmla="*/ 20352 h 49364"/>
                    <a:gd name="connsiteX8" fmla="*/ 12757 w 59466"/>
                    <a:gd name="connsiteY8" fmla="*/ 2159 h 49364"/>
                    <a:gd name="connsiteX9" fmla="*/ 5510 w 59466"/>
                    <a:gd name="connsiteY9" fmla="*/ 0 h 49364"/>
                    <a:gd name="connsiteX10" fmla="*/ 0 w 59466"/>
                    <a:gd name="connsiteY10" fmla="*/ 1787 h 49364"/>
                    <a:gd name="connsiteX11" fmla="*/ 3475 w 59466"/>
                    <a:gd name="connsiteY11" fmla="*/ 3698 h 49364"/>
                    <a:gd name="connsiteX12" fmla="*/ 5485 w 59466"/>
                    <a:gd name="connsiteY12" fmla="*/ 3326 h 493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9466" h="49364">
                      <a:moveTo>
                        <a:pt x="5485" y="3326"/>
                      </a:moveTo>
                      <a:cubicBezTo>
                        <a:pt x="7173" y="3326"/>
                        <a:pt x="9109" y="3921"/>
                        <a:pt x="11094" y="5063"/>
                      </a:cubicBezTo>
                      <a:lnTo>
                        <a:pt x="42540" y="23206"/>
                      </a:lnTo>
                      <a:cubicBezTo>
                        <a:pt x="50060" y="27549"/>
                        <a:pt x="56140" y="38072"/>
                        <a:pt x="56140" y="46734"/>
                      </a:cubicBezTo>
                      <a:lnTo>
                        <a:pt x="56140" y="49365"/>
                      </a:lnTo>
                      <a:lnTo>
                        <a:pt x="59466" y="47280"/>
                      </a:lnTo>
                      <a:lnTo>
                        <a:pt x="59466" y="46734"/>
                      </a:lnTo>
                      <a:cubicBezTo>
                        <a:pt x="59466" y="37030"/>
                        <a:pt x="52616" y="25191"/>
                        <a:pt x="44227" y="20352"/>
                      </a:cubicBezTo>
                      <a:lnTo>
                        <a:pt x="12757" y="2159"/>
                      </a:lnTo>
                      <a:cubicBezTo>
                        <a:pt x="10250" y="720"/>
                        <a:pt x="7818" y="0"/>
                        <a:pt x="5510" y="0"/>
                      </a:cubicBezTo>
                      <a:cubicBezTo>
                        <a:pt x="3351" y="0"/>
                        <a:pt x="1489" y="620"/>
                        <a:pt x="0" y="1787"/>
                      </a:cubicBezTo>
                      <a:lnTo>
                        <a:pt x="3475" y="3698"/>
                      </a:lnTo>
                      <a:cubicBezTo>
                        <a:pt x="4070" y="3450"/>
                        <a:pt x="4740" y="3326"/>
                        <a:pt x="5485" y="3326"/>
                      </a:cubicBezTo>
                      <a:close/>
                    </a:path>
                  </a:pathLst>
                </a:custGeom>
                <a:solidFill>
                  <a:srgbClr val="F8F8F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21" name="Freeform: Shape 2520">
                  <a:extLst>
                    <a:ext uri="{FF2B5EF4-FFF2-40B4-BE49-F238E27FC236}">
                      <a16:creationId xmlns:a16="http://schemas.microsoft.com/office/drawing/2014/main" id="{5C6B76AF-CBBF-4290-ABB4-A6EFB2B9ECD8}"/>
                    </a:ext>
                  </a:extLst>
                </p:cNvPr>
                <p:cNvSpPr/>
                <p:nvPr/>
              </p:nvSpPr>
              <p:spPr>
                <a:xfrm>
                  <a:off x="2642544" y="6191359"/>
                  <a:ext cx="55917" cy="76814"/>
                </a:xfrm>
                <a:custGeom>
                  <a:avLst/>
                  <a:gdLst>
                    <a:gd name="connsiteX0" fmla="*/ 53981 w 55917"/>
                    <a:gd name="connsiteY0" fmla="*/ 73538 h 76814"/>
                    <a:gd name="connsiteX1" fmla="*/ 48372 w 55917"/>
                    <a:gd name="connsiteY1" fmla="*/ 71801 h 76814"/>
                    <a:gd name="connsiteX2" fmla="*/ 3326 w 55917"/>
                    <a:gd name="connsiteY2" fmla="*/ 45791 h 76814"/>
                    <a:gd name="connsiteX3" fmla="*/ 3326 w 55917"/>
                    <a:gd name="connsiteY3" fmla="*/ 10151 h 76814"/>
                    <a:gd name="connsiteX4" fmla="*/ 7595 w 55917"/>
                    <a:gd name="connsiteY4" fmla="*/ 1911 h 76814"/>
                    <a:gd name="connsiteX5" fmla="*/ 4120 w 55917"/>
                    <a:gd name="connsiteY5" fmla="*/ 0 h 76814"/>
                    <a:gd name="connsiteX6" fmla="*/ 25 w 55917"/>
                    <a:gd name="connsiteY6" fmla="*/ 10151 h 76814"/>
                    <a:gd name="connsiteX7" fmla="*/ 0 w 55917"/>
                    <a:gd name="connsiteY7" fmla="*/ 47702 h 76814"/>
                    <a:gd name="connsiteX8" fmla="*/ 46684 w 55917"/>
                    <a:gd name="connsiteY8" fmla="*/ 74655 h 76814"/>
                    <a:gd name="connsiteX9" fmla="*/ 53956 w 55917"/>
                    <a:gd name="connsiteY9" fmla="*/ 76815 h 76814"/>
                    <a:gd name="connsiteX10" fmla="*/ 55917 w 55917"/>
                    <a:gd name="connsiteY10" fmla="*/ 76641 h 76814"/>
                    <a:gd name="connsiteX11" fmla="*/ 54279 w 55917"/>
                    <a:gd name="connsiteY11" fmla="*/ 73489 h 76814"/>
                    <a:gd name="connsiteX12" fmla="*/ 53981 w 55917"/>
                    <a:gd name="connsiteY12" fmla="*/ 73538 h 76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5917" h="76814">
                      <a:moveTo>
                        <a:pt x="53981" y="73538"/>
                      </a:moveTo>
                      <a:cubicBezTo>
                        <a:pt x="52318" y="73538"/>
                        <a:pt x="50333" y="72943"/>
                        <a:pt x="48372" y="71801"/>
                      </a:cubicBezTo>
                      <a:lnTo>
                        <a:pt x="3326" y="45791"/>
                      </a:lnTo>
                      <a:lnTo>
                        <a:pt x="3326" y="10151"/>
                      </a:lnTo>
                      <a:cubicBezTo>
                        <a:pt x="3326" y="5783"/>
                        <a:pt x="4889" y="2854"/>
                        <a:pt x="7595" y="1911"/>
                      </a:cubicBezTo>
                      <a:lnTo>
                        <a:pt x="4120" y="0"/>
                      </a:lnTo>
                      <a:cubicBezTo>
                        <a:pt x="1514" y="2010"/>
                        <a:pt x="25" y="5559"/>
                        <a:pt x="25" y="10151"/>
                      </a:cubicBezTo>
                      <a:lnTo>
                        <a:pt x="0" y="47702"/>
                      </a:lnTo>
                      <a:lnTo>
                        <a:pt x="46684" y="74655"/>
                      </a:lnTo>
                      <a:cubicBezTo>
                        <a:pt x="49216" y="76095"/>
                        <a:pt x="51648" y="76815"/>
                        <a:pt x="53956" y="76815"/>
                      </a:cubicBezTo>
                      <a:cubicBezTo>
                        <a:pt x="54651" y="76815"/>
                        <a:pt x="55297" y="76765"/>
                        <a:pt x="55917" y="76641"/>
                      </a:cubicBezTo>
                      <a:lnTo>
                        <a:pt x="54279" y="73489"/>
                      </a:lnTo>
                      <a:cubicBezTo>
                        <a:pt x="54180" y="73514"/>
                        <a:pt x="54105" y="73538"/>
                        <a:pt x="53981" y="73538"/>
                      </a:cubicBezTo>
                      <a:close/>
                    </a:path>
                  </a:pathLst>
                </a:custGeom>
                <a:solidFill>
                  <a:srgbClr val="BDBAC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22" name="Freeform: Shape 2521">
                  <a:extLst>
                    <a:ext uri="{FF2B5EF4-FFF2-40B4-BE49-F238E27FC236}">
                      <a16:creationId xmlns:a16="http://schemas.microsoft.com/office/drawing/2014/main" id="{BA1502FA-EF1F-42FC-94E0-F9943FBF6FB5}"/>
                    </a:ext>
                  </a:extLst>
                </p:cNvPr>
                <p:cNvSpPr/>
                <p:nvPr/>
              </p:nvSpPr>
              <p:spPr>
                <a:xfrm>
                  <a:off x="2696848" y="6236852"/>
                  <a:ext cx="9307" cy="31172"/>
                </a:xfrm>
                <a:custGeom>
                  <a:avLst/>
                  <a:gdLst>
                    <a:gd name="connsiteX0" fmla="*/ 6006 w 9307"/>
                    <a:gd name="connsiteY0" fmla="*/ 2110 h 31172"/>
                    <a:gd name="connsiteX1" fmla="*/ 6006 w 9307"/>
                    <a:gd name="connsiteY1" fmla="*/ 19433 h 31172"/>
                    <a:gd name="connsiteX2" fmla="*/ 0 w 9307"/>
                    <a:gd name="connsiteY2" fmla="*/ 28021 h 31172"/>
                    <a:gd name="connsiteX3" fmla="*/ 1638 w 9307"/>
                    <a:gd name="connsiteY3" fmla="*/ 31173 h 31172"/>
                    <a:gd name="connsiteX4" fmla="*/ 9307 w 9307"/>
                    <a:gd name="connsiteY4" fmla="*/ 19433 h 31172"/>
                    <a:gd name="connsiteX5" fmla="*/ 9307 w 9307"/>
                    <a:gd name="connsiteY5" fmla="*/ 0 h 31172"/>
                    <a:gd name="connsiteX6" fmla="*/ 6006 w 9307"/>
                    <a:gd name="connsiteY6" fmla="*/ 2110 h 31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307" h="31172">
                      <a:moveTo>
                        <a:pt x="6006" y="2110"/>
                      </a:moveTo>
                      <a:lnTo>
                        <a:pt x="6006" y="19433"/>
                      </a:lnTo>
                      <a:cubicBezTo>
                        <a:pt x="6006" y="24670"/>
                        <a:pt x="3748" y="27847"/>
                        <a:pt x="0" y="28021"/>
                      </a:cubicBezTo>
                      <a:lnTo>
                        <a:pt x="1638" y="31173"/>
                      </a:lnTo>
                      <a:cubicBezTo>
                        <a:pt x="6329" y="30254"/>
                        <a:pt x="9307" y="25861"/>
                        <a:pt x="9307" y="19433"/>
                      </a:cubicBezTo>
                      <a:lnTo>
                        <a:pt x="9307" y="0"/>
                      </a:lnTo>
                      <a:lnTo>
                        <a:pt x="6006" y="2110"/>
                      </a:lnTo>
                      <a:close/>
                    </a:path>
                  </a:pathLst>
                </a:custGeom>
                <a:solidFill>
                  <a:srgbClr val="C7CAD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880" name="Freeform: Shape 1879">
                <a:extLst>
                  <a:ext uri="{FF2B5EF4-FFF2-40B4-BE49-F238E27FC236}">
                    <a16:creationId xmlns:a16="http://schemas.microsoft.com/office/drawing/2014/main" id="{7C9EB664-94BC-4AC7-A3E9-8DC3AEED68EC}"/>
                  </a:ext>
                </a:extLst>
              </p:cNvPr>
              <p:cNvSpPr/>
              <p:nvPr/>
            </p:nvSpPr>
            <p:spPr>
              <a:xfrm>
                <a:off x="2640360" y="6190664"/>
                <a:ext cx="63561" cy="78626"/>
              </a:xfrm>
              <a:custGeom>
                <a:avLst/>
                <a:gdLst>
                  <a:gd name="connsiteX0" fmla="*/ 53932 w 63561"/>
                  <a:gd name="connsiteY0" fmla="*/ 78626 h 78626"/>
                  <a:gd name="connsiteX1" fmla="*/ 46684 w 63561"/>
                  <a:gd name="connsiteY1" fmla="*/ 76442 h 78626"/>
                  <a:gd name="connsiteX2" fmla="*/ 0 w 63561"/>
                  <a:gd name="connsiteY2" fmla="*/ 49489 h 78626"/>
                  <a:gd name="connsiteX3" fmla="*/ 0 w 63561"/>
                  <a:gd name="connsiteY3" fmla="*/ 11938 h 78626"/>
                  <a:gd name="connsiteX4" fmla="*/ 9605 w 63561"/>
                  <a:gd name="connsiteY4" fmla="*/ 0 h 78626"/>
                  <a:gd name="connsiteX5" fmla="*/ 16852 w 63561"/>
                  <a:gd name="connsiteY5" fmla="*/ 2209 h 78626"/>
                  <a:gd name="connsiteX6" fmla="*/ 48322 w 63561"/>
                  <a:gd name="connsiteY6" fmla="*/ 20376 h 78626"/>
                  <a:gd name="connsiteX7" fmla="*/ 63561 w 63561"/>
                  <a:gd name="connsiteY7" fmla="*/ 46759 h 78626"/>
                  <a:gd name="connsiteX8" fmla="*/ 63561 w 63561"/>
                  <a:gd name="connsiteY8" fmla="*/ 66738 h 78626"/>
                  <a:gd name="connsiteX9" fmla="*/ 53932 w 63561"/>
                  <a:gd name="connsiteY9" fmla="*/ 78626 h 78626"/>
                  <a:gd name="connsiteX10" fmla="*/ 3301 w 63561"/>
                  <a:gd name="connsiteY10" fmla="*/ 47578 h 78626"/>
                  <a:gd name="connsiteX11" fmla="*/ 48322 w 63561"/>
                  <a:gd name="connsiteY11" fmla="*/ 73563 h 78626"/>
                  <a:gd name="connsiteX12" fmla="*/ 53932 w 63561"/>
                  <a:gd name="connsiteY12" fmla="*/ 75325 h 78626"/>
                  <a:gd name="connsiteX13" fmla="*/ 60236 w 63561"/>
                  <a:gd name="connsiteY13" fmla="*/ 66689 h 78626"/>
                  <a:gd name="connsiteX14" fmla="*/ 60236 w 63561"/>
                  <a:gd name="connsiteY14" fmla="*/ 46709 h 78626"/>
                  <a:gd name="connsiteX15" fmla="*/ 46660 w 63561"/>
                  <a:gd name="connsiteY15" fmla="*/ 23206 h 78626"/>
                  <a:gd name="connsiteX16" fmla="*/ 15189 w 63561"/>
                  <a:gd name="connsiteY16" fmla="*/ 5038 h 78626"/>
                  <a:gd name="connsiteX17" fmla="*/ 9580 w 63561"/>
                  <a:gd name="connsiteY17" fmla="*/ 3301 h 78626"/>
                  <a:gd name="connsiteX18" fmla="*/ 3301 w 63561"/>
                  <a:gd name="connsiteY18" fmla="*/ 11913 h 78626"/>
                  <a:gd name="connsiteX19" fmla="*/ 3301 w 63561"/>
                  <a:gd name="connsiteY19" fmla="*/ 47578 h 78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3561" h="78626">
                    <a:moveTo>
                      <a:pt x="53932" y="78626"/>
                    </a:moveTo>
                    <a:cubicBezTo>
                      <a:pt x="51623" y="78626"/>
                      <a:pt x="49166" y="77882"/>
                      <a:pt x="46684" y="76442"/>
                    </a:cubicBezTo>
                    <a:lnTo>
                      <a:pt x="0" y="49489"/>
                    </a:lnTo>
                    <a:lnTo>
                      <a:pt x="0" y="11938"/>
                    </a:lnTo>
                    <a:cubicBezTo>
                      <a:pt x="0" y="4691"/>
                      <a:pt x="3772" y="0"/>
                      <a:pt x="9605" y="0"/>
                    </a:cubicBezTo>
                    <a:cubicBezTo>
                      <a:pt x="11913" y="0"/>
                      <a:pt x="14345" y="745"/>
                      <a:pt x="16852" y="2209"/>
                    </a:cubicBezTo>
                    <a:lnTo>
                      <a:pt x="48322" y="20376"/>
                    </a:lnTo>
                    <a:cubicBezTo>
                      <a:pt x="56736" y="25216"/>
                      <a:pt x="63561" y="37055"/>
                      <a:pt x="63561" y="46759"/>
                    </a:cubicBezTo>
                    <a:lnTo>
                      <a:pt x="63561" y="66738"/>
                    </a:lnTo>
                    <a:cubicBezTo>
                      <a:pt x="63561" y="73960"/>
                      <a:pt x="59789" y="78626"/>
                      <a:pt x="53932" y="78626"/>
                    </a:cubicBezTo>
                    <a:close/>
                    <a:moveTo>
                      <a:pt x="3301" y="47578"/>
                    </a:moveTo>
                    <a:lnTo>
                      <a:pt x="48322" y="73563"/>
                    </a:lnTo>
                    <a:cubicBezTo>
                      <a:pt x="50283" y="74705"/>
                      <a:pt x="52244" y="75325"/>
                      <a:pt x="53932" y="75325"/>
                    </a:cubicBezTo>
                    <a:cubicBezTo>
                      <a:pt x="57878" y="75325"/>
                      <a:pt x="60236" y="72099"/>
                      <a:pt x="60236" y="66689"/>
                    </a:cubicBezTo>
                    <a:lnTo>
                      <a:pt x="60236" y="46709"/>
                    </a:lnTo>
                    <a:cubicBezTo>
                      <a:pt x="60236" y="38072"/>
                      <a:pt x="54155" y="27524"/>
                      <a:pt x="46660" y="23206"/>
                    </a:cubicBezTo>
                    <a:lnTo>
                      <a:pt x="15189" y="5038"/>
                    </a:lnTo>
                    <a:cubicBezTo>
                      <a:pt x="13228" y="3897"/>
                      <a:pt x="11293" y="3301"/>
                      <a:pt x="9580" y="3301"/>
                    </a:cubicBezTo>
                    <a:cubicBezTo>
                      <a:pt x="5634" y="3301"/>
                      <a:pt x="3301" y="6527"/>
                      <a:pt x="3301" y="11913"/>
                    </a:cubicBezTo>
                    <a:lnTo>
                      <a:pt x="3301" y="47578"/>
                    </a:lnTo>
                    <a:close/>
                  </a:path>
                </a:pathLst>
              </a:custGeom>
              <a:solidFill>
                <a:srgbClr val="D8DAE6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1" name="Freeform: Shape 1880">
                <a:extLst>
                  <a:ext uri="{FF2B5EF4-FFF2-40B4-BE49-F238E27FC236}">
                    <a16:creationId xmlns:a16="http://schemas.microsoft.com/office/drawing/2014/main" id="{81E9D20E-20FC-4FC8-8D56-1A849C3FDED2}"/>
                  </a:ext>
                </a:extLst>
              </p:cNvPr>
              <p:cNvSpPr/>
              <p:nvPr/>
            </p:nvSpPr>
            <p:spPr>
              <a:xfrm>
                <a:off x="2543771" y="6346477"/>
                <a:ext cx="146311" cy="91114"/>
              </a:xfrm>
              <a:custGeom>
                <a:avLst/>
                <a:gdLst>
                  <a:gd name="connsiteX0" fmla="*/ 146153 w 146311"/>
                  <a:gd name="connsiteY0" fmla="*/ 46163 h 91114"/>
                  <a:gd name="connsiteX1" fmla="*/ 140717 w 146311"/>
                  <a:gd name="connsiteY1" fmla="*/ 43036 h 91114"/>
                  <a:gd name="connsiteX2" fmla="*/ 138211 w 146311"/>
                  <a:gd name="connsiteY2" fmla="*/ 43210 h 91114"/>
                  <a:gd name="connsiteX3" fmla="*/ 138186 w 146311"/>
                  <a:gd name="connsiteY3" fmla="*/ 43210 h 91114"/>
                  <a:gd name="connsiteX4" fmla="*/ 138037 w 146311"/>
                  <a:gd name="connsiteY4" fmla="*/ 43284 h 91114"/>
                  <a:gd name="connsiteX5" fmla="*/ 138012 w 146311"/>
                  <a:gd name="connsiteY5" fmla="*/ 43309 h 91114"/>
                  <a:gd name="connsiteX6" fmla="*/ 133594 w 146311"/>
                  <a:gd name="connsiteY6" fmla="*/ 45841 h 91114"/>
                  <a:gd name="connsiteX7" fmla="*/ 75146 w 146311"/>
                  <a:gd name="connsiteY7" fmla="*/ 39611 h 91114"/>
                  <a:gd name="connsiteX8" fmla="*/ 100535 w 146311"/>
                  <a:gd name="connsiteY8" fmla="*/ 8860 h 91114"/>
                  <a:gd name="connsiteX9" fmla="*/ 103191 w 146311"/>
                  <a:gd name="connsiteY9" fmla="*/ 9084 h 91114"/>
                  <a:gd name="connsiteX10" fmla="*/ 108626 w 146311"/>
                  <a:gd name="connsiteY10" fmla="*/ 5932 h 91114"/>
                  <a:gd name="connsiteX11" fmla="*/ 108229 w 146311"/>
                  <a:gd name="connsiteY11" fmla="*/ 4393 h 91114"/>
                  <a:gd name="connsiteX12" fmla="*/ 108229 w 146311"/>
                  <a:gd name="connsiteY12" fmla="*/ 4393 h 91114"/>
                  <a:gd name="connsiteX13" fmla="*/ 108205 w 146311"/>
                  <a:gd name="connsiteY13" fmla="*/ 4393 h 91114"/>
                  <a:gd name="connsiteX14" fmla="*/ 108155 w 146311"/>
                  <a:gd name="connsiteY14" fmla="*/ 4368 h 91114"/>
                  <a:gd name="connsiteX15" fmla="*/ 105524 w 146311"/>
                  <a:gd name="connsiteY15" fmla="*/ 2854 h 91114"/>
                  <a:gd name="connsiteX16" fmla="*/ 107112 w 146311"/>
                  <a:gd name="connsiteY16" fmla="*/ 918 h 91114"/>
                  <a:gd name="connsiteX17" fmla="*/ 105673 w 146311"/>
                  <a:gd name="connsiteY17" fmla="*/ 0 h 91114"/>
                  <a:gd name="connsiteX18" fmla="*/ 103886 w 146311"/>
                  <a:gd name="connsiteY18" fmla="*/ 1886 h 91114"/>
                  <a:gd name="connsiteX19" fmla="*/ 103638 w 146311"/>
                  <a:gd name="connsiteY19" fmla="*/ 1712 h 91114"/>
                  <a:gd name="connsiteX20" fmla="*/ 103588 w 146311"/>
                  <a:gd name="connsiteY20" fmla="*/ 1688 h 91114"/>
                  <a:gd name="connsiteX21" fmla="*/ 103439 w 146311"/>
                  <a:gd name="connsiteY21" fmla="*/ 1613 h 91114"/>
                  <a:gd name="connsiteX22" fmla="*/ 103414 w 146311"/>
                  <a:gd name="connsiteY22" fmla="*/ 1613 h 91114"/>
                  <a:gd name="connsiteX23" fmla="*/ 100908 w 146311"/>
                  <a:gd name="connsiteY23" fmla="*/ 1464 h 91114"/>
                  <a:gd name="connsiteX24" fmla="*/ 95472 w 146311"/>
                  <a:gd name="connsiteY24" fmla="*/ 4591 h 91114"/>
                  <a:gd name="connsiteX25" fmla="*/ 95795 w 146311"/>
                  <a:gd name="connsiteY25" fmla="*/ 6056 h 91114"/>
                  <a:gd name="connsiteX26" fmla="*/ 95770 w 146311"/>
                  <a:gd name="connsiteY26" fmla="*/ 6081 h 91114"/>
                  <a:gd name="connsiteX27" fmla="*/ 95919 w 146311"/>
                  <a:gd name="connsiteY27" fmla="*/ 6155 h 91114"/>
                  <a:gd name="connsiteX28" fmla="*/ 95919 w 146311"/>
                  <a:gd name="connsiteY28" fmla="*/ 6155 h 91114"/>
                  <a:gd name="connsiteX29" fmla="*/ 98500 w 146311"/>
                  <a:gd name="connsiteY29" fmla="*/ 7644 h 91114"/>
                  <a:gd name="connsiteX30" fmla="*/ 69934 w 146311"/>
                  <a:gd name="connsiteY30" fmla="*/ 38047 h 91114"/>
                  <a:gd name="connsiteX31" fmla="*/ 28883 w 146311"/>
                  <a:gd name="connsiteY31" fmla="*/ 15561 h 91114"/>
                  <a:gd name="connsiteX32" fmla="*/ 31042 w 146311"/>
                  <a:gd name="connsiteY32" fmla="*/ 14296 h 91114"/>
                  <a:gd name="connsiteX33" fmla="*/ 31042 w 146311"/>
                  <a:gd name="connsiteY33" fmla="*/ 14296 h 91114"/>
                  <a:gd name="connsiteX34" fmla="*/ 31216 w 146311"/>
                  <a:gd name="connsiteY34" fmla="*/ 14221 h 91114"/>
                  <a:gd name="connsiteX35" fmla="*/ 31191 w 146311"/>
                  <a:gd name="connsiteY35" fmla="*/ 14196 h 91114"/>
                  <a:gd name="connsiteX36" fmla="*/ 31514 w 146311"/>
                  <a:gd name="connsiteY36" fmla="*/ 12732 h 91114"/>
                  <a:gd name="connsiteX37" fmla="*/ 26054 w 146311"/>
                  <a:gd name="connsiteY37" fmla="*/ 9605 h 91114"/>
                  <a:gd name="connsiteX38" fmla="*/ 23547 w 146311"/>
                  <a:gd name="connsiteY38" fmla="*/ 9779 h 91114"/>
                  <a:gd name="connsiteX39" fmla="*/ 23522 w 146311"/>
                  <a:gd name="connsiteY39" fmla="*/ 9754 h 91114"/>
                  <a:gd name="connsiteX40" fmla="*/ 23373 w 146311"/>
                  <a:gd name="connsiteY40" fmla="*/ 9853 h 91114"/>
                  <a:gd name="connsiteX41" fmla="*/ 23349 w 146311"/>
                  <a:gd name="connsiteY41" fmla="*/ 9878 h 91114"/>
                  <a:gd name="connsiteX42" fmla="*/ 21016 w 146311"/>
                  <a:gd name="connsiteY42" fmla="*/ 11218 h 91114"/>
                  <a:gd name="connsiteX43" fmla="*/ 19452 w 146311"/>
                  <a:gd name="connsiteY43" fmla="*/ 10349 h 91114"/>
                  <a:gd name="connsiteX44" fmla="*/ 18112 w 146311"/>
                  <a:gd name="connsiteY44" fmla="*/ 11417 h 91114"/>
                  <a:gd name="connsiteX45" fmla="*/ 19328 w 146311"/>
                  <a:gd name="connsiteY45" fmla="*/ 12161 h 91114"/>
                  <a:gd name="connsiteX46" fmla="*/ 18782 w 146311"/>
                  <a:gd name="connsiteY46" fmla="*/ 12459 h 91114"/>
                  <a:gd name="connsiteX47" fmla="*/ 18732 w 146311"/>
                  <a:gd name="connsiteY47" fmla="*/ 12509 h 91114"/>
                  <a:gd name="connsiteX48" fmla="*/ 18732 w 146311"/>
                  <a:gd name="connsiteY48" fmla="*/ 12509 h 91114"/>
                  <a:gd name="connsiteX49" fmla="*/ 18732 w 146311"/>
                  <a:gd name="connsiteY49" fmla="*/ 12509 h 91114"/>
                  <a:gd name="connsiteX50" fmla="*/ 18335 w 146311"/>
                  <a:gd name="connsiteY50" fmla="*/ 14023 h 91114"/>
                  <a:gd name="connsiteX51" fmla="*/ 23770 w 146311"/>
                  <a:gd name="connsiteY51" fmla="*/ 17175 h 91114"/>
                  <a:gd name="connsiteX52" fmla="*/ 26426 w 146311"/>
                  <a:gd name="connsiteY52" fmla="*/ 16926 h 91114"/>
                  <a:gd name="connsiteX53" fmla="*/ 26426 w 146311"/>
                  <a:gd name="connsiteY53" fmla="*/ 16926 h 91114"/>
                  <a:gd name="connsiteX54" fmla="*/ 26476 w 146311"/>
                  <a:gd name="connsiteY54" fmla="*/ 16902 h 91114"/>
                  <a:gd name="connsiteX55" fmla="*/ 26476 w 146311"/>
                  <a:gd name="connsiteY55" fmla="*/ 16902 h 91114"/>
                  <a:gd name="connsiteX56" fmla="*/ 26823 w 146311"/>
                  <a:gd name="connsiteY56" fmla="*/ 16703 h 91114"/>
                  <a:gd name="connsiteX57" fmla="*/ 65764 w 146311"/>
                  <a:gd name="connsiteY57" fmla="*/ 40380 h 91114"/>
                  <a:gd name="connsiteX58" fmla="*/ 10840 w 146311"/>
                  <a:gd name="connsiteY58" fmla="*/ 57605 h 91114"/>
                  <a:gd name="connsiteX59" fmla="*/ 8308 w 146311"/>
                  <a:gd name="connsiteY59" fmla="*/ 56091 h 91114"/>
                  <a:gd name="connsiteX60" fmla="*/ 8259 w 146311"/>
                  <a:gd name="connsiteY60" fmla="*/ 56091 h 91114"/>
                  <a:gd name="connsiteX61" fmla="*/ 8110 w 146311"/>
                  <a:gd name="connsiteY61" fmla="*/ 55992 h 91114"/>
                  <a:gd name="connsiteX62" fmla="*/ 8085 w 146311"/>
                  <a:gd name="connsiteY62" fmla="*/ 56016 h 91114"/>
                  <a:gd name="connsiteX63" fmla="*/ 5578 w 146311"/>
                  <a:gd name="connsiteY63" fmla="*/ 55818 h 91114"/>
                  <a:gd name="connsiteX64" fmla="*/ 143 w 146311"/>
                  <a:gd name="connsiteY64" fmla="*/ 58945 h 91114"/>
                  <a:gd name="connsiteX65" fmla="*/ 466 w 146311"/>
                  <a:gd name="connsiteY65" fmla="*/ 60409 h 91114"/>
                  <a:gd name="connsiteX66" fmla="*/ 441 w 146311"/>
                  <a:gd name="connsiteY66" fmla="*/ 60409 h 91114"/>
                  <a:gd name="connsiteX67" fmla="*/ 614 w 146311"/>
                  <a:gd name="connsiteY67" fmla="*/ 60508 h 91114"/>
                  <a:gd name="connsiteX68" fmla="*/ 614 w 146311"/>
                  <a:gd name="connsiteY68" fmla="*/ 60508 h 91114"/>
                  <a:gd name="connsiteX69" fmla="*/ 5181 w 146311"/>
                  <a:gd name="connsiteY69" fmla="*/ 63139 h 91114"/>
                  <a:gd name="connsiteX70" fmla="*/ 5181 w 146311"/>
                  <a:gd name="connsiteY70" fmla="*/ 63139 h 91114"/>
                  <a:gd name="connsiteX71" fmla="*/ 5206 w 146311"/>
                  <a:gd name="connsiteY71" fmla="*/ 63164 h 91114"/>
                  <a:gd name="connsiteX72" fmla="*/ 5231 w 146311"/>
                  <a:gd name="connsiteY72" fmla="*/ 63164 h 91114"/>
                  <a:gd name="connsiteX73" fmla="*/ 7886 w 146311"/>
                  <a:gd name="connsiteY73" fmla="*/ 63388 h 91114"/>
                  <a:gd name="connsiteX74" fmla="*/ 13322 w 146311"/>
                  <a:gd name="connsiteY74" fmla="*/ 60236 h 91114"/>
                  <a:gd name="connsiteX75" fmla="*/ 12925 w 146311"/>
                  <a:gd name="connsiteY75" fmla="*/ 58697 h 91114"/>
                  <a:gd name="connsiteX76" fmla="*/ 12925 w 146311"/>
                  <a:gd name="connsiteY76" fmla="*/ 58697 h 91114"/>
                  <a:gd name="connsiteX77" fmla="*/ 12900 w 146311"/>
                  <a:gd name="connsiteY77" fmla="*/ 58697 h 91114"/>
                  <a:gd name="connsiteX78" fmla="*/ 12850 w 146311"/>
                  <a:gd name="connsiteY78" fmla="*/ 58672 h 91114"/>
                  <a:gd name="connsiteX79" fmla="*/ 12825 w 146311"/>
                  <a:gd name="connsiteY79" fmla="*/ 58672 h 91114"/>
                  <a:gd name="connsiteX80" fmla="*/ 68445 w 146311"/>
                  <a:gd name="connsiteY80" fmla="*/ 43334 h 91114"/>
                  <a:gd name="connsiteX81" fmla="*/ 81301 w 146311"/>
                  <a:gd name="connsiteY81" fmla="*/ 83416 h 91114"/>
                  <a:gd name="connsiteX82" fmla="*/ 80482 w 146311"/>
                  <a:gd name="connsiteY82" fmla="*/ 83615 h 91114"/>
                  <a:gd name="connsiteX83" fmla="*/ 80457 w 146311"/>
                  <a:gd name="connsiteY83" fmla="*/ 83615 h 91114"/>
                  <a:gd name="connsiteX84" fmla="*/ 80308 w 146311"/>
                  <a:gd name="connsiteY84" fmla="*/ 83689 h 91114"/>
                  <a:gd name="connsiteX85" fmla="*/ 80283 w 146311"/>
                  <a:gd name="connsiteY85" fmla="*/ 83714 h 91114"/>
                  <a:gd name="connsiteX86" fmla="*/ 75741 w 146311"/>
                  <a:gd name="connsiteY86" fmla="*/ 86320 h 91114"/>
                  <a:gd name="connsiteX87" fmla="*/ 75692 w 146311"/>
                  <a:gd name="connsiteY87" fmla="*/ 86345 h 91114"/>
                  <a:gd name="connsiteX88" fmla="*/ 75692 w 146311"/>
                  <a:gd name="connsiteY88" fmla="*/ 86345 h 91114"/>
                  <a:gd name="connsiteX89" fmla="*/ 75692 w 146311"/>
                  <a:gd name="connsiteY89" fmla="*/ 86345 h 91114"/>
                  <a:gd name="connsiteX90" fmla="*/ 75270 w 146311"/>
                  <a:gd name="connsiteY90" fmla="*/ 87884 h 91114"/>
                  <a:gd name="connsiteX91" fmla="*/ 80730 w 146311"/>
                  <a:gd name="connsiteY91" fmla="*/ 91036 h 91114"/>
                  <a:gd name="connsiteX92" fmla="*/ 83336 w 146311"/>
                  <a:gd name="connsiteY92" fmla="*/ 90763 h 91114"/>
                  <a:gd name="connsiteX93" fmla="*/ 83361 w 146311"/>
                  <a:gd name="connsiteY93" fmla="*/ 90763 h 91114"/>
                  <a:gd name="connsiteX94" fmla="*/ 83386 w 146311"/>
                  <a:gd name="connsiteY94" fmla="*/ 90738 h 91114"/>
                  <a:gd name="connsiteX95" fmla="*/ 83386 w 146311"/>
                  <a:gd name="connsiteY95" fmla="*/ 90738 h 91114"/>
                  <a:gd name="connsiteX96" fmla="*/ 88002 w 146311"/>
                  <a:gd name="connsiteY96" fmla="*/ 88132 h 91114"/>
                  <a:gd name="connsiteX97" fmla="*/ 88002 w 146311"/>
                  <a:gd name="connsiteY97" fmla="*/ 88107 h 91114"/>
                  <a:gd name="connsiteX98" fmla="*/ 88151 w 146311"/>
                  <a:gd name="connsiteY98" fmla="*/ 88008 h 91114"/>
                  <a:gd name="connsiteX99" fmla="*/ 88151 w 146311"/>
                  <a:gd name="connsiteY99" fmla="*/ 88008 h 91114"/>
                  <a:gd name="connsiteX100" fmla="*/ 88449 w 146311"/>
                  <a:gd name="connsiteY100" fmla="*/ 86544 h 91114"/>
                  <a:gd name="connsiteX101" fmla="*/ 83584 w 146311"/>
                  <a:gd name="connsiteY101" fmla="*/ 83516 h 91114"/>
                  <a:gd name="connsiteX102" fmla="*/ 74302 w 146311"/>
                  <a:gd name="connsiteY102" fmla="*/ 42738 h 91114"/>
                  <a:gd name="connsiteX103" fmla="*/ 133023 w 146311"/>
                  <a:gd name="connsiteY103" fmla="*/ 47230 h 91114"/>
                  <a:gd name="connsiteX104" fmla="*/ 133048 w 146311"/>
                  <a:gd name="connsiteY104" fmla="*/ 47280 h 91114"/>
                  <a:gd name="connsiteX105" fmla="*/ 138484 w 146311"/>
                  <a:gd name="connsiteY105" fmla="*/ 50432 h 91114"/>
                  <a:gd name="connsiteX106" fmla="*/ 141139 w 146311"/>
                  <a:gd name="connsiteY106" fmla="*/ 50209 h 91114"/>
                  <a:gd name="connsiteX107" fmla="*/ 141164 w 146311"/>
                  <a:gd name="connsiteY107" fmla="*/ 50209 h 91114"/>
                  <a:gd name="connsiteX108" fmla="*/ 141189 w 146311"/>
                  <a:gd name="connsiteY108" fmla="*/ 50184 h 91114"/>
                  <a:gd name="connsiteX109" fmla="*/ 141189 w 146311"/>
                  <a:gd name="connsiteY109" fmla="*/ 50184 h 91114"/>
                  <a:gd name="connsiteX110" fmla="*/ 145780 w 146311"/>
                  <a:gd name="connsiteY110" fmla="*/ 47553 h 91114"/>
                  <a:gd name="connsiteX111" fmla="*/ 145805 w 146311"/>
                  <a:gd name="connsiteY111" fmla="*/ 47553 h 91114"/>
                  <a:gd name="connsiteX112" fmla="*/ 145954 w 146311"/>
                  <a:gd name="connsiteY112" fmla="*/ 47454 h 91114"/>
                  <a:gd name="connsiteX113" fmla="*/ 145929 w 146311"/>
                  <a:gd name="connsiteY113" fmla="*/ 47429 h 91114"/>
                  <a:gd name="connsiteX114" fmla="*/ 146153 w 146311"/>
                  <a:gd name="connsiteY114" fmla="*/ 46163 h 91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</a:cxnLst>
                <a:rect l="l" t="t" r="r" b="b"/>
                <a:pathLst>
                  <a:path w="146311" h="91114">
                    <a:moveTo>
                      <a:pt x="146153" y="46163"/>
                    </a:moveTo>
                    <a:cubicBezTo>
                      <a:pt x="145532" y="44823"/>
                      <a:pt x="143075" y="43408"/>
                      <a:pt x="140717" y="43036"/>
                    </a:cubicBezTo>
                    <a:cubicBezTo>
                      <a:pt x="139650" y="42862"/>
                      <a:pt x="138781" y="42937"/>
                      <a:pt x="138211" y="43210"/>
                    </a:cubicBezTo>
                    <a:lnTo>
                      <a:pt x="138186" y="43210"/>
                    </a:lnTo>
                    <a:lnTo>
                      <a:pt x="138037" y="43284"/>
                    </a:lnTo>
                    <a:cubicBezTo>
                      <a:pt x="138012" y="43284"/>
                      <a:pt x="138012" y="43309"/>
                      <a:pt x="138012" y="43309"/>
                    </a:cubicBezTo>
                    <a:lnTo>
                      <a:pt x="133594" y="45841"/>
                    </a:lnTo>
                    <a:lnTo>
                      <a:pt x="75146" y="39611"/>
                    </a:lnTo>
                    <a:lnTo>
                      <a:pt x="100535" y="8860"/>
                    </a:lnTo>
                    <a:cubicBezTo>
                      <a:pt x="101106" y="9158"/>
                      <a:pt x="102025" y="9282"/>
                      <a:pt x="103191" y="9084"/>
                    </a:cubicBezTo>
                    <a:cubicBezTo>
                      <a:pt x="105549" y="8711"/>
                      <a:pt x="108006" y="7297"/>
                      <a:pt x="108626" y="5932"/>
                    </a:cubicBezTo>
                    <a:cubicBezTo>
                      <a:pt x="108924" y="5286"/>
                      <a:pt x="108750" y="4740"/>
                      <a:pt x="108229" y="4393"/>
                    </a:cubicBezTo>
                    <a:lnTo>
                      <a:pt x="108229" y="4393"/>
                    </a:lnTo>
                    <a:lnTo>
                      <a:pt x="108205" y="4393"/>
                    </a:lnTo>
                    <a:cubicBezTo>
                      <a:pt x="108180" y="4368"/>
                      <a:pt x="108180" y="4368"/>
                      <a:pt x="108155" y="4368"/>
                    </a:cubicBezTo>
                    <a:lnTo>
                      <a:pt x="105524" y="2854"/>
                    </a:lnTo>
                    <a:lnTo>
                      <a:pt x="107112" y="918"/>
                    </a:lnTo>
                    <a:cubicBezTo>
                      <a:pt x="106641" y="620"/>
                      <a:pt x="106145" y="298"/>
                      <a:pt x="105673" y="0"/>
                    </a:cubicBezTo>
                    <a:lnTo>
                      <a:pt x="103886" y="1886"/>
                    </a:lnTo>
                    <a:lnTo>
                      <a:pt x="103638" y="1712"/>
                    </a:lnTo>
                    <a:cubicBezTo>
                      <a:pt x="103613" y="1712"/>
                      <a:pt x="103613" y="1688"/>
                      <a:pt x="103588" y="1688"/>
                    </a:cubicBezTo>
                    <a:lnTo>
                      <a:pt x="103439" y="1613"/>
                    </a:lnTo>
                    <a:lnTo>
                      <a:pt x="103414" y="1613"/>
                    </a:lnTo>
                    <a:cubicBezTo>
                      <a:pt x="102844" y="1365"/>
                      <a:pt x="102000" y="1291"/>
                      <a:pt x="100908" y="1464"/>
                    </a:cubicBezTo>
                    <a:cubicBezTo>
                      <a:pt x="98550" y="1812"/>
                      <a:pt x="96093" y="3251"/>
                      <a:pt x="95472" y="4591"/>
                    </a:cubicBezTo>
                    <a:cubicBezTo>
                      <a:pt x="95175" y="5212"/>
                      <a:pt x="95323" y="5708"/>
                      <a:pt x="95795" y="6056"/>
                    </a:cubicBezTo>
                    <a:lnTo>
                      <a:pt x="95770" y="6081"/>
                    </a:lnTo>
                    <a:lnTo>
                      <a:pt x="95919" y="6155"/>
                    </a:lnTo>
                    <a:lnTo>
                      <a:pt x="95919" y="6155"/>
                    </a:lnTo>
                    <a:lnTo>
                      <a:pt x="98500" y="7644"/>
                    </a:lnTo>
                    <a:lnTo>
                      <a:pt x="69934" y="38047"/>
                    </a:lnTo>
                    <a:lnTo>
                      <a:pt x="28883" y="15561"/>
                    </a:lnTo>
                    <a:lnTo>
                      <a:pt x="31042" y="14296"/>
                    </a:lnTo>
                    <a:lnTo>
                      <a:pt x="31042" y="14296"/>
                    </a:lnTo>
                    <a:lnTo>
                      <a:pt x="31216" y="14221"/>
                    </a:lnTo>
                    <a:lnTo>
                      <a:pt x="31191" y="14196"/>
                    </a:lnTo>
                    <a:cubicBezTo>
                      <a:pt x="31613" y="13874"/>
                      <a:pt x="31787" y="13353"/>
                      <a:pt x="31514" y="12732"/>
                    </a:cubicBezTo>
                    <a:cubicBezTo>
                      <a:pt x="30869" y="11367"/>
                      <a:pt x="28436" y="9977"/>
                      <a:pt x="26054" y="9605"/>
                    </a:cubicBezTo>
                    <a:cubicBezTo>
                      <a:pt x="25011" y="9431"/>
                      <a:pt x="24118" y="9506"/>
                      <a:pt x="23547" y="9779"/>
                    </a:cubicBezTo>
                    <a:lnTo>
                      <a:pt x="23522" y="9754"/>
                    </a:lnTo>
                    <a:lnTo>
                      <a:pt x="23373" y="9853"/>
                    </a:lnTo>
                    <a:cubicBezTo>
                      <a:pt x="23373" y="9853"/>
                      <a:pt x="23349" y="9878"/>
                      <a:pt x="23349" y="9878"/>
                    </a:cubicBezTo>
                    <a:lnTo>
                      <a:pt x="21016" y="11218"/>
                    </a:lnTo>
                    <a:lnTo>
                      <a:pt x="19452" y="10349"/>
                    </a:lnTo>
                    <a:cubicBezTo>
                      <a:pt x="19005" y="10697"/>
                      <a:pt x="18558" y="11069"/>
                      <a:pt x="18112" y="11417"/>
                    </a:cubicBezTo>
                    <a:lnTo>
                      <a:pt x="19328" y="12161"/>
                    </a:lnTo>
                    <a:lnTo>
                      <a:pt x="18782" y="12459"/>
                    </a:lnTo>
                    <a:cubicBezTo>
                      <a:pt x="18757" y="12484"/>
                      <a:pt x="18757" y="12484"/>
                      <a:pt x="18732" y="12509"/>
                    </a:cubicBezTo>
                    <a:lnTo>
                      <a:pt x="18732" y="12509"/>
                    </a:lnTo>
                    <a:lnTo>
                      <a:pt x="18732" y="12509"/>
                    </a:lnTo>
                    <a:cubicBezTo>
                      <a:pt x="18186" y="12856"/>
                      <a:pt x="18012" y="13353"/>
                      <a:pt x="18335" y="14023"/>
                    </a:cubicBezTo>
                    <a:cubicBezTo>
                      <a:pt x="18956" y="15413"/>
                      <a:pt x="21413" y="16802"/>
                      <a:pt x="23770" y="17175"/>
                    </a:cubicBezTo>
                    <a:cubicBezTo>
                      <a:pt x="24912" y="17348"/>
                      <a:pt x="25855" y="17224"/>
                      <a:pt x="26426" y="16926"/>
                    </a:cubicBezTo>
                    <a:lnTo>
                      <a:pt x="26426" y="16926"/>
                    </a:lnTo>
                    <a:lnTo>
                      <a:pt x="26476" y="16902"/>
                    </a:lnTo>
                    <a:lnTo>
                      <a:pt x="26476" y="16902"/>
                    </a:lnTo>
                    <a:lnTo>
                      <a:pt x="26823" y="16703"/>
                    </a:lnTo>
                    <a:lnTo>
                      <a:pt x="65764" y="40380"/>
                    </a:lnTo>
                    <a:lnTo>
                      <a:pt x="10840" y="57605"/>
                    </a:lnTo>
                    <a:lnTo>
                      <a:pt x="8308" y="56091"/>
                    </a:lnTo>
                    <a:cubicBezTo>
                      <a:pt x="8283" y="56091"/>
                      <a:pt x="8283" y="56091"/>
                      <a:pt x="8259" y="56091"/>
                    </a:cubicBezTo>
                    <a:lnTo>
                      <a:pt x="8110" y="55992"/>
                    </a:lnTo>
                    <a:lnTo>
                      <a:pt x="8085" y="56016"/>
                    </a:lnTo>
                    <a:cubicBezTo>
                      <a:pt x="7514" y="55718"/>
                      <a:pt x="6670" y="55669"/>
                      <a:pt x="5578" y="55818"/>
                    </a:cubicBezTo>
                    <a:cubicBezTo>
                      <a:pt x="3220" y="56190"/>
                      <a:pt x="763" y="57605"/>
                      <a:pt x="143" y="58945"/>
                    </a:cubicBezTo>
                    <a:cubicBezTo>
                      <a:pt x="-130" y="59565"/>
                      <a:pt x="-6" y="60087"/>
                      <a:pt x="466" y="60409"/>
                    </a:cubicBezTo>
                    <a:lnTo>
                      <a:pt x="441" y="60409"/>
                    </a:lnTo>
                    <a:lnTo>
                      <a:pt x="614" y="60508"/>
                    </a:lnTo>
                    <a:lnTo>
                      <a:pt x="614" y="60508"/>
                    </a:lnTo>
                    <a:lnTo>
                      <a:pt x="5181" y="63139"/>
                    </a:lnTo>
                    <a:lnTo>
                      <a:pt x="5181" y="63139"/>
                    </a:lnTo>
                    <a:lnTo>
                      <a:pt x="5206" y="63164"/>
                    </a:lnTo>
                    <a:lnTo>
                      <a:pt x="5231" y="63164"/>
                    </a:lnTo>
                    <a:cubicBezTo>
                      <a:pt x="5802" y="63462"/>
                      <a:pt x="6720" y="63586"/>
                      <a:pt x="7886" y="63388"/>
                    </a:cubicBezTo>
                    <a:cubicBezTo>
                      <a:pt x="10244" y="63015"/>
                      <a:pt x="12701" y="61625"/>
                      <a:pt x="13322" y="60236"/>
                    </a:cubicBezTo>
                    <a:cubicBezTo>
                      <a:pt x="13644" y="59590"/>
                      <a:pt x="13446" y="59044"/>
                      <a:pt x="12925" y="58697"/>
                    </a:cubicBezTo>
                    <a:lnTo>
                      <a:pt x="12925" y="58697"/>
                    </a:lnTo>
                    <a:lnTo>
                      <a:pt x="12900" y="58697"/>
                    </a:lnTo>
                    <a:cubicBezTo>
                      <a:pt x="12875" y="58672"/>
                      <a:pt x="12875" y="58672"/>
                      <a:pt x="12850" y="58672"/>
                    </a:cubicBezTo>
                    <a:lnTo>
                      <a:pt x="12825" y="58672"/>
                    </a:lnTo>
                    <a:lnTo>
                      <a:pt x="68445" y="43334"/>
                    </a:lnTo>
                    <a:lnTo>
                      <a:pt x="81301" y="83416"/>
                    </a:lnTo>
                    <a:cubicBezTo>
                      <a:pt x="80978" y="83466"/>
                      <a:pt x="80705" y="83516"/>
                      <a:pt x="80482" y="83615"/>
                    </a:cubicBezTo>
                    <a:lnTo>
                      <a:pt x="80457" y="83615"/>
                    </a:lnTo>
                    <a:lnTo>
                      <a:pt x="80308" y="83689"/>
                    </a:lnTo>
                    <a:lnTo>
                      <a:pt x="80283" y="83714"/>
                    </a:lnTo>
                    <a:lnTo>
                      <a:pt x="75741" y="86320"/>
                    </a:lnTo>
                    <a:cubicBezTo>
                      <a:pt x="75717" y="86320"/>
                      <a:pt x="75717" y="86345"/>
                      <a:pt x="75692" y="86345"/>
                    </a:cubicBezTo>
                    <a:lnTo>
                      <a:pt x="75692" y="86345"/>
                    </a:lnTo>
                    <a:lnTo>
                      <a:pt x="75692" y="86345"/>
                    </a:lnTo>
                    <a:cubicBezTo>
                      <a:pt x="75146" y="86693"/>
                      <a:pt x="74972" y="87239"/>
                      <a:pt x="75270" y="87884"/>
                    </a:cubicBezTo>
                    <a:cubicBezTo>
                      <a:pt x="75915" y="89249"/>
                      <a:pt x="78347" y="90664"/>
                      <a:pt x="80730" y="91036"/>
                    </a:cubicBezTo>
                    <a:cubicBezTo>
                      <a:pt x="81872" y="91210"/>
                      <a:pt x="82815" y="91085"/>
                      <a:pt x="83336" y="90763"/>
                    </a:cubicBezTo>
                    <a:lnTo>
                      <a:pt x="83361" y="90763"/>
                    </a:lnTo>
                    <a:lnTo>
                      <a:pt x="83386" y="90738"/>
                    </a:lnTo>
                    <a:lnTo>
                      <a:pt x="83386" y="90738"/>
                    </a:lnTo>
                    <a:lnTo>
                      <a:pt x="88002" y="88132"/>
                    </a:lnTo>
                    <a:lnTo>
                      <a:pt x="88002" y="88107"/>
                    </a:lnTo>
                    <a:lnTo>
                      <a:pt x="88151" y="88008"/>
                    </a:lnTo>
                    <a:lnTo>
                      <a:pt x="88151" y="88008"/>
                    </a:lnTo>
                    <a:cubicBezTo>
                      <a:pt x="88573" y="87660"/>
                      <a:pt x="88746" y="87164"/>
                      <a:pt x="88449" y="86544"/>
                    </a:cubicBezTo>
                    <a:cubicBezTo>
                      <a:pt x="87878" y="85278"/>
                      <a:pt x="85768" y="84012"/>
                      <a:pt x="83584" y="83516"/>
                    </a:cubicBezTo>
                    <a:lnTo>
                      <a:pt x="74302" y="42738"/>
                    </a:lnTo>
                    <a:lnTo>
                      <a:pt x="133023" y="47230"/>
                    </a:lnTo>
                    <a:cubicBezTo>
                      <a:pt x="133023" y="47255"/>
                      <a:pt x="133023" y="47280"/>
                      <a:pt x="133048" y="47280"/>
                    </a:cubicBezTo>
                    <a:cubicBezTo>
                      <a:pt x="133669" y="48670"/>
                      <a:pt x="136126" y="50060"/>
                      <a:pt x="138484" y="50432"/>
                    </a:cubicBezTo>
                    <a:cubicBezTo>
                      <a:pt x="139650" y="50631"/>
                      <a:pt x="140568" y="50506"/>
                      <a:pt x="141139" y="50209"/>
                    </a:cubicBezTo>
                    <a:lnTo>
                      <a:pt x="141164" y="50209"/>
                    </a:lnTo>
                    <a:lnTo>
                      <a:pt x="141189" y="50184"/>
                    </a:lnTo>
                    <a:lnTo>
                      <a:pt x="141189" y="50184"/>
                    </a:lnTo>
                    <a:lnTo>
                      <a:pt x="145780" y="47553"/>
                    </a:lnTo>
                    <a:cubicBezTo>
                      <a:pt x="145805" y="47553"/>
                      <a:pt x="145805" y="47553"/>
                      <a:pt x="145805" y="47553"/>
                    </a:cubicBezTo>
                    <a:lnTo>
                      <a:pt x="145954" y="47454"/>
                    </a:lnTo>
                    <a:lnTo>
                      <a:pt x="145929" y="47429"/>
                    </a:lnTo>
                    <a:cubicBezTo>
                      <a:pt x="146302" y="47280"/>
                      <a:pt x="146450" y="46784"/>
                      <a:pt x="146153" y="46163"/>
                    </a:cubicBezTo>
                    <a:close/>
                  </a:path>
                </a:pathLst>
              </a:custGeom>
              <a:solidFill>
                <a:srgbClr val="E4E3EA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2" name="Freeform: Shape 1881">
                <a:extLst>
                  <a:ext uri="{FF2B5EF4-FFF2-40B4-BE49-F238E27FC236}">
                    <a16:creationId xmlns:a16="http://schemas.microsoft.com/office/drawing/2014/main" id="{A4908794-D878-493E-825E-ACFCC9FE3F01}"/>
                  </a:ext>
                </a:extLst>
              </p:cNvPr>
              <p:cNvSpPr/>
              <p:nvPr/>
            </p:nvSpPr>
            <p:spPr>
              <a:xfrm>
                <a:off x="2553171" y="6303938"/>
                <a:ext cx="30949" cy="26159"/>
              </a:xfrm>
              <a:custGeom>
                <a:avLst/>
                <a:gdLst>
                  <a:gd name="connsiteX0" fmla="*/ 1042 w 30949"/>
                  <a:gd name="connsiteY0" fmla="*/ 26159 h 26159"/>
                  <a:gd name="connsiteX1" fmla="*/ 30949 w 30949"/>
                  <a:gd name="connsiteY1" fmla="*/ 1266 h 26159"/>
                  <a:gd name="connsiteX2" fmla="*/ 29882 w 30949"/>
                  <a:gd name="connsiteY2" fmla="*/ 0 h 26159"/>
                  <a:gd name="connsiteX3" fmla="*/ 0 w 30949"/>
                  <a:gd name="connsiteY3" fmla="*/ 24893 h 26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49" h="26159">
                    <a:moveTo>
                      <a:pt x="1042" y="26159"/>
                    </a:moveTo>
                    <a:lnTo>
                      <a:pt x="30949" y="1266"/>
                    </a:lnTo>
                    <a:lnTo>
                      <a:pt x="29882" y="0"/>
                    </a:lnTo>
                    <a:lnTo>
                      <a:pt x="0" y="24893"/>
                    </a:ln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3" name="Freeform: Shape 1882">
                <a:extLst>
                  <a:ext uri="{FF2B5EF4-FFF2-40B4-BE49-F238E27FC236}">
                    <a16:creationId xmlns:a16="http://schemas.microsoft.com/office/drawing/2014/main" id="{2106B27E-18A1-4979-B38D-A1DFE0D7CF3F}"/>
                  </a:ext>
                </a:extLst>
              </p:cNvPr>
              <p:cNvSpPr/>
              <p:nvPr/>
            </p:nvSpPr>
            <p:spPr>
              <a:xfrm>
                <a:off x="2678532" y="6384053"/>
                <a:ext cx="11590" cy="13129"/>
              </a:xfrm>
              <a:custGeom>
                <a:avLst/>
                <a:gdLst>
                  <a:gd name="connsiteX0" fmla="*/ 11590 w 11590"/>
                  <a:gd name="connsiteY0" fmla="*/ 9679 h 13129"/>
                  <a:gd name="connsiteX1" fmla="*/ 6031 w 11590"/>
                  <a:gd name="connsiteY1" fmla="*/ 0 h 13129"/>
                  <a:gd name="connsiteX2" fmla="*/ 0 w 11590"/>
                  <a:gd name="connsiteY2" fmla="*/ 3499 h 13129"/>
                  <a:gd name="connsiteX3" fmla="*/ 5559 w 11590"/>
                  <a:gd name="connsiteY3" fmla="*/ 13129 h 13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90" h="13129">
                    <a:moveTo>
                      <a:pt x="11590" y="9679"/>
                    </a:moveTo>
                    <a:lnTo>
                      <a:pt x="6031" y="0"/>
                    </a:lnTo>
                    <a:lnTo>
                      <a:pt x="0" y="3499"/>
                    </a:lnTo>
                    <a:lnTo>
                      <a:pt x="5559" y="13129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4" name="Freeform: Shape 1883">
                <a:extLst>
                  <a:ext uri="{FF2B5EF4-FFF2-40B4-BE49-F238E27FC236}">
                    <a16:creationId xmlns:a16="http://schemas.microsoft.com/office/drawing/2014/main" id="{C0C864D5-40B5-4A6F-9E85-C89DAE27BF3A}"/>
                  </a:ext>
                </a:extLst>
              </p:cNvPr>
              <p:cNvSpPr/>
              <p:nvPr/>
            </p:nvSpPr>
            <p:spPr>
              <a:xfrm>
                <a:off x="2677588" y="6387169"/>
                <a:ext cx="7867" cy="10181"/>
              </a:xfrm>
              <a:custGeom>
                <a:avLst/>
                <a:gdLst>
                  <a:gd name="connsiteX0" fmla="*/ 0 w 7867"/>
                  <a:gd name="connsiteY0" fmla="*/ 2816 h 10181"/>
                  <a:gd name="connsiteX1" fmla="*/ 3946 w 7867"/>
                  <a:gd name="connsiteY1" fmla="*/ 533 h 10181"/>
                  <a:gd name="connsiteX2" fmla="*/ 7868 w 7867"/>
                  <a:gd name="connsiteY2" fmla="*/ 7383 h 10181"/>
                  <a:gd name="connsiteX3" fmla="*/ 3946 w 7867"/>
                  <a:gd name="connsiteY3" fmla="*/ 9642 h 10181"/>
                  <a:gd name="connsiteX4" fmla="*/ 0 w 7867"/>
                  <a:gd name="connsiteY4" fmla="*/ 2816 h 10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67" h="10181">
                    <a:moveTo>
                      <a:pt x="0" y="2816"/>
                    </a:moveTo>
                    <a:cubicBezTo>
                      <a:pt x="0" y="285"/>
                      <a:pt x="1762" y="-708"/>
                      <a:pt x="3946" y="533"/>
                    </a:cubicBezTo>
                    <a:cubicBezTo>
                      <a:pt x="6105" y="1774"/>
                      <a:pt x="7868" y="4851"/>
                      <a:pt x="7868" y="7383"/>
                    </a:cubicBezTo>
                    <a:cubicBezTo>
                      <a:pt x="7868" y="9865"/>
                      <a:pt x="6105" y="10907"/>
                      <a:pt x="3946" y="9642"/>
                    </a:cubicBezTo>
                    <a:cubicBezTo>
                      <a:pt x="1762" y="8376"/>
                      <a:pt x="0" y="5323"/>
                      <a:pt x="0" y="2816"/>
                    </a:cubicBez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5" name="Freeform: Shape 1884">
                <a:extLst>
                  <a:ext uri="{FF2B5EF4-FFF2-40B4-BE49-F238E27FC236}">
                    <a16:creationId xmlns:a16="http://schemas.microsoft.com/office/drawing/2014/main" id="{B3D1F40E-A937-4B57-A8F3-F114E86904C2}"/>
                  </a:ext>
                </a:extLst>
              </p:cNvPr>
              <p:cNvSpPr/>
              <p:nvPr/>
            </p:nvSpPr>
            <p:spPr>
              <a:xfrm>
                <a:off x="2683346" y="6383831"/>
                <a:ext cx="7892" cy="10161"/>
              </a:xfrm>
              <a:custGeom>
                <a:avLst/>
                <a:gdLst>
                  <a:gd name="connsiteX0" fmla="*/ 0 w 7892"/>
                  <a:gd name="connsiteY0" fmla="*/ 2803 h 10161"/>
                  <a:gd name="connsiteX1" fmla="*/ 3921 w 7892"/>
                  <a:gd name="connsiteY1" fmla="*/ 545 h 10161"/>
                  <a:gd name="connsiteX2" fmla="*/ 7892 w 7892"/>
                  <a:gd name="connsiteY2" fmla="*/ 7370 h 10161"/>
                  <a:gd name="connsiteX3" fmla="*/ 3921 w 7892"/>
                  <a:gd name="connsiteY3" fmla="*/ 9628 h 10161"/>
                  <a:gd name="connsiteX4" fmla="*/ 0 w 7892"/>
                  <a:gd name="connsiteY4" fmla="*/ 2803 h 10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92" h="10161">
                    <a:moveTo>
                      <a:pt x="0" y="2803"/>
                    </a:moveTo>
                    <a:cubicBezTo>
                      <a:pt x="0" y="296"/>
                      <a:pt x="1762" y="-721"/>
                      <a:pt x="3921" y="545"/>
                    </a:cubicBezTo>
                    <a:cubicBezTo>
                      <a:pt x="6105" y="1810"/>
                      <a:pt x="7892" y="4838"/>
                      <a:pt x="7892" y="7370"/>
                    </a:cubicBezTo>
                    <a:cubicBezTo>
                      <a:pt x="7892" y="9876"/>
                      <a:pt x="6130" y="10869"/>
                      <a:pt x="3921" y="9628"/>
                    </a:cubicBezTo>
                    <a:cubicBezTo>
                      <a:pt x="1787" y="8387"/>
                      <a:pt x="0" y="5335"/>
                      <a:pt x="0" y="2803"/>
                    </a:cubicBez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6" name="Freeform: Shape 1885">
                <a:extLst>
                  <a:ext uri="{FF2B5EF4-FFF2-40B4-BE49-F238E27FC236}">
                    <a16:creationId xmlns:a16="http://schemas.microsoft.com/office/drawing/2014/main" id="{2A398684-64EE-4D2E-B12D-88DC00D8A44A}"/>
                  </a:ext>
                </a:extLst>
              </p:cNvPr>
              <p:cNvSpPr/>
              <p:nvPr/>
            </p:nvSpPr>
            <p:spPr>
              <a:xfrm>
                <a:off x="2678656" y="6388565"/>
                <a:ext cx="5733" cy="7362"/>
              </a:xfrm>
              <a:custGeom>
                <a:avLst/>
                <a:gdLst>
                  <a:gd name="connsiteX0" fmla="*/ 0 w 5733"/>
                  <a:gd name="connsiteY0" fmla="*/ 2041 h 7362"/>
                  <a:gd name="connsiteX1" fmla="*/ 2879 w 5733"/>
                  <a:gd name="connsiteY1" fmla="*/ 378 h 7362"/>
                  <a:gd name="connsiteX2" fmla="*/ 5733 w 5733"/>
                  <a:gd name="connsiteY2" fmla="*/ 5317 h 7362"/>
                  <a:gd name="connsiteX3" fmla="*/ 2879 w 5733"/>
                  <a:gd name="connsiteY3" fmla="*/ 6980 h 7362"/>
                  <a:gd name="connsiteX4" fmla="*/ 0 w 5733"/>
                  <a:gd name="connsiteY4" fmla="*/ 2041 h 7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33" h="7362">
                    <a:moveTo>
                      <a:pt x="0" y="2041"/>
                    </a:moveTo>
                    <a:cubicBezTo>
                      <a:pt x="0" y="229"/>
                      <a:pt x="1291" y="-515"/>
                      <a:pt x="2879" y="378"/>
                    </a:cubicBezTo>
                    <a:cubicBezTo>
                      <a:pt x="4443" y="1296"/>
                      <a:pt x="5733" y="3505"/>
                      <a:pt x="5733" y="5317"/>
                    </a:cubicBezTo>
                    <a:cubicBezTo>
                      <a:pt x="5733" y="7154"/>
                      <a:pt x="4443" y="7873"/>
                      <a:pt x="2879" y="6980"/>
                    </a:cubicBezTo>
                    <a:cubicBezTo>
                      <a:pt x="1291" y="6062"/>
                      <a:pt x="0" y="3853"/>
                      <a:pt x="0" y="2041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7" name="Freeform: Shape 1886">
                <a:extLst>
                  <a:ext uri="{FF2B5EF4-FFF2-40B4-BE49-F238E27FC236}">
                    <a16:creationId xmlns:a16="http://schemas.microsoft.com/office/drawing/2014/main" id="{7036073D-A72F-4048-A14E-A315E56781DA}"/>
                  </a:ext>
                </a:extLst>
              </p:cNvPr>
              <p:cNvSpPr/>
              <p:nvPr/>
            </p:nvSpPr>
            <p:spPr>
              <a:xfrm>
                <a:off x="2621051" y="6424434"/>
                <a:ext cx="11615" cy="13129"/>
              </a:xfrm>
              <a:custGeom>
                <a:avLst/>
                <a:gdLst>
                  <a:gd name="connsiteX0" fmla="*/ 11615 w 11615"/>
                  <a:gd name="connsiteY0" fmla="*/ 9655 h 13129"/>
                  <a:gd name="connsiteX1" fmla="*/ 6006 w 11615"/>
                  <a:gd name="connsiteY1" fmla="*/ 0 h 13129"/>
                  <a:gd name="connsiteX2" fmla="*/ 0 w 11615"/>
                  <a:gd name="connsiteY2" fmla="*/ 3475 h 13129"/>
                  <a:gd name="connsiteX3" fmla="*/ 5584 w 11615"/>
                  <a:gd name="connsiteY3" fmla="*/ 13129 h 13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15" h="13129">
                    <a:moveTo>
                      <a:pt x="11615" y="9655"/>
                    </a:moveTo>
                    <a:lnTo>
                      <a:pt x="6006" y="0"/>
                    </a:lnTo>
                    <a:lnTo>
                      <a:pt x="0" y="3475"/>
                    </a:lnTo>
                    <a:lnTo>
                      <a:pt x="5584" y="13129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8" name="Freeform: Shape 1887">
                <a:extLst>
                  <a:ext uri="{FF2B5EF4-FFF2-40B4-BE49-F238E27FC236}">
                    <a16:creationId xmlns:a16="http://schemas.microsoft.com/office/drawing/2014/main" id="{FB188C32-56CD-4F89-9C54-FFB36ADED9E7}"/>
                  </a:ext>
                </a:extLst>
              </p:cNvPr>
              <p:cNvSpPr/>
              <p:nvPr/>
            </p:nvSpPr>
            <p:spPr>
              <a:xfrm>
                <a:off x="2620083" y="6427546"/>
                <a:ext cx="7892" cy="10177"/>
              </a:xfrm>
              <a:custGeom>
                <a:avLst/>
                <a:gdLst>
                  <a:gd name="connsiteX0" fmla="*/ 0 w 7892"/>
                  <a:gd name="connsiteY0" fmla="*/ 2794 h 10177"/>
                  <a:gd name="connsiteX1" fmla="*/ 3946 w 7892"/>
                  <a:gd name="connsiteY1" fmla="*/ 561 h 10177"/>
                  <a:gd name="connsiteX2" fmla="*/ 7892 w 7892"/>
                  <a:gd name="connsiteY2" fmla="*/ 7386 h 10177"/>
                  <a:gd name="connsiteX3" fmla="*/ 3946 w 7892"/>
                  <a:gd name="connsiteY3" fmla="*/ 9644 h 10177"/>
                  <a:gd name="connsiteX4" fmla="*/ 0 w 7892"/>
                  <a:gd name="connsiteY4" fmla="*/ 2794 h 10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92" h="10177">
                    <a:moveTo>
                      <a:pt x="0" y="2794"/>
                    </a:moveTo>
                    <a:cubicBezTo>
                      <a:pt x="0" y="288"/>
                      <a:pt x="1787" y="-730"/>
                      <a:pt x="3946" y="561"/>
                    </a:cubicBezTo>
                    <a:cubicBezTo>
                      <a:pt x="6130" y="1777"/>
                      <a:pt x="7892" y="4854"/>
                      <a:pt x="7892" y="7386"/>
                    </a:cubicBezTo>
                    <a:cubicBezTo>
                      <a:pt x="7892" y="9893"/>
                      <a:pt x="6130" y="10885"/>
                      <a:pt x="3946" y="9644"/>
                    </a:cubicBezTo>
                    <a:cubicBezTo>
                      <a:pt x="1787" y="8379"/>
                      <a:pt x="25" y="5326"/>
                      <a:pt x="0" y="2794"/>
                    </a:cubicBez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9" name="Freeform: Shape 1888">
                <a:extLst>
                  <a:ext uri="{FF2B5EF4-FFF2-40B4-BE49-F238E27FC236}">
                    <a16:creationId xmlns:a16="http://schemas.microsoft.com/office/drawing/2014/main" id="{436B3C89-9634-45DD-AF19-AC9493437EA4}"/>
                  </a:ext>
                </a:extLst>
              </p:cNvPr>
              <p:cNvSpPr/>
              <p:nvPr/>
            </p:nvSpPr>
            <p:spPr>
              <a:xfrm>
                <a:off x="2625866" y="6424220"/>
                <a:ext cx="7867" cy="10169"/>
              </a:xfrm>
              <a:custGeom>
                <a:avLst/>
                <a:gdLst>
                  <a:gd name="connsiteX0" fmla="*/ 0 w 7867"/>
                  <a:gd name="connsiteY0" fmla="*/ 2794 h 10169"/>
                  <a:gd name="connsiteX1" fmla="*/ 3946 w 7867"/>
                  <a:gd name="connsiteY1" fmla="*/ 561 h 10169"/>
                  <a:gd name="connsiteX2" fmla="*/ 7868 w 7867"/>
                  <a:gd name="connsiteY2" fmla="*/ 7386 h 10169"/>
                  <a:gd name="connsiteX3" fmla="*/ 3921 w 7867"/>
                  <a:gd name="connsiteY3" fmla="*/ 9619 h 10169"/>
                  <a:gd name="connsiteX4" fmla="*/ 0 w 7867"/>
                  <a:gd name="connsiteY4" fmla="*/ 2794 h 10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67" h="10169">
                    <a:moveTo>
                      <a:pt x="0" y="2794"/>
                    </a:moveTo>
                    <a:cubicBezTo>
                      <a:pt x="0" y="288"/>
                      <a:pt x="1762" y="-730"/>
                      <a:pt x="3946" y="561"/>
                    </a:cubicBezTo>
                    <a:cubicBezTo>
                      <a:pt x="6105" y="1777"/>
                      <a:pt x="7868" y="4854"/>
                      <a:pt x="7868" y="7386"/>
                    </a:cubicBezTo>
                    <a:cubicBezTo>
                      <a:pt x="7868" y="9893"/>
                      <a:pt x="6105" y="10885"/>
                      <a:pt x="3921" y="9619"/>
                    </a:cubicBezTo>
                    <a:cubicBezTo>
                      <a:pt x="1762" y="8379"/>
                      <a:pt x="0" y="5301"/>
                      <a:pt x="0" y="2794"/>
                    </a:cubicBez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0" name="Freeform: Shape 1889">
                <a:extLst>
                  <a:ext uri="{FF2B5EF4-FFF2-40B4-BE49-F238E27FC236}">
                    <a16:creationId xmlns:a16="http://schemas.microsoft.com/office/drawing/2014/main" id="{AD2D0083-B6EE-41AB-A128-89B729093145}"/>
                  </a:ext>
                </a:extLst>
              </p:cNvPr>
              <p:cNvSpPr/>
              <p:nvPr/>
            </p:nvSpPr>
            <p:spPr>
              <a:xfrm>
                <a:off x="2621200" y="6428916"/>
                <a:ext cx="5733" cy="7371"/>
              </a:xfrm>
              <a:custGeom>
                <a:avLst/>
                <a:gdLst>
                  <a:gd name="connsiteX0" fmla="*/ 0 w 5733"/>
                  <a:gd name="connsiteY0" fmla="*/ 2045 h 7371"/>
                  <a:gd name="connsiteX1" fmla="*/ 2854 w 5733"/>
                  <a:gd name="connsiteY1" fmla="*/ 382 h 7371"/>
                  <a:gd name="connsiteX2" fmla="*/ 5733 w 5733"/>
                  <a:gd name="connsiteY2" fmla="*/ 5321 h 7371"/>
                  <a:gd name="connsiteX3" fmla="*/ 2854 w 5733"/>
                  <a:gd name="connsiteY3" fmla="*/ 6984 h 7371"/>
                  <a:gd name="connsiteX4" fmla="*/ 0 w 5733"/>
                  <a:gd name="connsiteY4" fmla="*/ 2045 h 7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33" h="7371">
                    <a:moveTo>
                      <a:pt x="0" y="2045"/>
                    </a:moveTo>
                    <a:cubicBezTo>
                      <a:pt x="0" y="209"/>
                      <a:pt x="1291" y="-511"/>
                      <a:pt x="2854" y="382"/>
                    </a:cubicBezTo>
                    <a:cubicBezTo>
                      <a:pt x="4443" y="1301"/>
                      <a:pt x="5733" y="3510"/>
                      <a:pt x="5733" y="5321"/>
                    </a:cubicBezTo>
                    <a:cubicBezTo>
                      <a:pt x="5733" y="7183"/>
                      <a:pt x="4467" y="7878"/>
                      <a:pt x="2854" y="6984"/>
                    </a:cubicBezTo>
                    <a:cubicBezTo>
                      <a:pt x="1266" y="6091"/>
                      <a:pt x="0" y="3857"/>
                      <a:pt x="0" y="2045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1" name="Freeform: Shape 1890">
                <a:extLst>
                  <a:ext uri="{FF2B5EF4-FFF2-40B4-BE49-F238E27FC236}">
                    <a16:creationId xmlns:a16="http://schemas.microsoft.com/office/drawing/2014/main" id="{55026D1C-731E-4E52-B2F5-E62D81CDEB35}"/>
                  </a:ext>
                </a:extLst>
              </p:cNvPr>
              <p:cNvSpPr/>
              <p:nvPr/>
            </p:nvSpPr>
            <p:spPr>
              <a:xfrm>
                <a:off x="2560815" y="6349431"/>
                <a:ext cx="11615" cy="13129"/>
              </a:xfrm>
              <a:custGeom>
                <a:avLst/>
                <a:gdLst>
                  <a:gd name="connsiteX0" fmla="*/ 11615 w 11615"/>
                  <a:gd name="connsiteY0" fmla="*/ 9655 h 13129"/>
                  <a:gd name="connsiteX1" fmla="*/ 6031 w 11615"/>
                  <a:gd name="connsiteY1" fmla="*/ 0 h 13129"/>
                  <a:gd name="connsiteX2" fmla="*/ 0 w 11615"/>
                  <a:gd name="connsiteY2" fmla="*/ 3499 h 13129"/>
                  <a:gd name="connsiteX3" fmla="*/ 5609 w 11615"/>
                  <a:gd name="connsiteY3" fmla="*/ 13129 h 13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15" h="13129">
                    <a:moveTo>
                      <a:pt x="11615" y="9655"/>
                    </a:moveTo>
                    <a:lnTo>
                      <a:pt x="6031" y="0"/>
                    </a:lnTo>
                    <a:lnTo>
                      <a:pt x="0" y="3499"/>
                    </a:lnTo>
                    <a:lnTo>
                      <a:pt x="5609" y="13129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2" name="Freeform: Shape 1891">
                <a:extLst>
                  <a:ext uri="{FF2B5EF4-FFF2-40B4-BE49-F238E27FC236}">
                    <a16:creationId xmlns:a16="http://schemas.microsoft.com/office/drawing/2014/main" id="{3456DDF9-A69F-4216-A417-E85204DFEE18}"/>
                  </a:ext>
                </a:extLst>
              </p:cNvPr>
              <p:cNvSpPr/>
              <p:nvPr/>
            </p:nvSpPr>
            <p:spPr>
              <a:xfrm>
                <a:off x="2559872" y="6352510"/>
                <a:ext cx="7867" cy="10207"/>
              </a:xfrm>
              <a:custGeom>
                <a:avLst/>
                <a:gdLst>
                  <a:gd name="connsiteX0" fmla="*/ 0 w 7867"/>
                  <a:gd name="connsiteY0" fmla="*/ 2827 h 10207"/>
                  <a:gd name="connsiteX1" fmla="*/ 3921 w 7867"/>
                  <a:gd name="connsiteY1" fmla="*/ 544 h 10207"/>
                  <a:gd name="connsiteX2" fmla="*/ 7868 w 7867"/>
                  <a:gd name="connsiteY2" fmla="*/ 7394 h 10207"/>
                  <a:gd name="connsiteX3" fmla="*/ 3921 w 7867"/>
                  <a:gd name="connsiteY3" fmla="*/ 9652 h 10207"/>
                  <a:gd name="connsiteX4" fmla="*/ 0 w 7867"/>
                  <a:gd name="connsiteY4" fmla="*/ 2827 h 10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67" h="10207">
                    <a:moveTo>
                      <a:pt x="0" y="2827"/>
                    </a:moveTo>
                    <a:cubicBezTo>
                      <a:pt x="0" y="296"/>
                      <a:pt x="1762" y="-722"/>
                      <a:pt x="3921" y="544"/>
                    </a:cubicBezTo>
                    <a:cubicBezTo>
                      <a:pt x="6105" y="1810"/>
                      <a:pt x="7868" y="4862"/>
                      <a:pt x="7868" y="7394"/>
                    </a:cubicBezTo>
                    <a:cubicBezTo>
                      <a:pt x="7868" y="9901"/>
                      <a:pt x="6105" y="10943"/>
                      <a:pt x="3921" y="9652"/>
                    </a:cubicBezTo>
                    <a:cubicBezTo>
                      <a:pt x="1762" y="8411"/>
                      <a:pt x="0" y="5334"/>
                      <a:pt x="0" y="2827"/>
                    </a:cubicBez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3" name="Freeform: Shape 1892">
                <a:extLst>
                  <a:ext uri="{FF2B5EF4-FFF2-40B4-BE49-F238E27FC236}">
                    <a16:creationId xmlns:a16="http://schemas.microsoft.com/office/drawing/2014/main" id="{DB486B1E-5BC6-49C6-A909-A8D662BFF98D}"/>
                  </a:ext>
                </a:extLst>
              </p:cNvPr>
              <p:cNvSpPr/>
              <p:nvPr/>
            </p:nvSpPr>
            <p:spPr>
              <a:xfrm>
                <a:off x="2565630" y="6349210"/>
                <a:ext cx="7892" cy="10197"/>
              </a:xfrm>
              <a:custGeom>
                <a:avLst/>
                <a:gdLst>
                  <a:gd name="connsiteX0" fmla="*/ 0 w 7892"/>
                  <a:gd name="connsiteY0" fmla="*/ 2827 h 10197"/>
                  <a:gd name="connsiteX1" fmla="*/ 3946 w 7892"/>
                  <a:gd name="connsiteY1" fmla="*/ 544 h 10197"/>
                  <a:gd name="connsiteX2" fmla="*/ 7892 w 7892"/>
                  <a:gd name="connsiteY2" fmla="*/ 7394 h 10197"/>
                  <a:gd name="connsiteX3" fmla="*/ 3946 w 7892"/>
                  <a:gd name="connsiteY3" fmla="*/ 9652 h 10197"/>
                  <a:gd name="connsiteX4" fmla="*/ 0 w 7892"/>
                  <a:gd name="connsiteY4" fmla="*/ 2827 h 10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92" h="10197">
                    <a:moveTo>
                      <a:pt x="0" y="2827"/>
                    </a:moveTo>
                    <a:cubicBezTo>
                      <a:pt x="0" y="296"/>
                      <a:pt x="1787" y="-722"/>
                      <a:pt x="3946" y="544"/>
                    </a:cubicBezTo>
                    <a:cubicBezTo>
                      <a:pt x="6130" y="1810"/>
                      <a:pt x="7892" y="4862"/>
                      <a:pt x="7892" y="7394"/>
                    </a:cubicBezTo>
                    <a:cubicBezTo>
                      <a:pt x="7892" y="9901"/>
                      <a:pt x="6130" y="10918"/>
                      <a:pt x="3946" y="9652"/>
                    </a:cubicBezTo>
                    <a:cubicBezTo>
                      <a:pt x="1787" y="8387"/>
                      <a:pt x="0" y="5334"/>
                      <a:pt x="0" y="2827"/>
                    </a:cubicBez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4" name="Freeform: Shape 1893">
                <a:extLst>
                  <a:ext uri="{FF2B5EF4-FFF2-40B4-BE49-F238E27FC236}">
                    <a16:creationId xmlns:a16="http://schemas.microsoft.com/office/drawing/2014/main" id="{48ED5871-F698-4EE0-B51A-26D2482B70A4}"/>
                  </a:ext>
                </a:extLst>
              </p:cNvPr>
              <p:cNvSpPr/>
              <p:nvPr/>
            </p:nvSpPr>
            <p:spPr>
              <a:xfrm>
                <a:off x="2560964" y="6353935"/>
                <a:ext cx="5733" cy="7376"/>
              </a:xfrm>
              <a:custGeom>
                <a:avLst/>
                <a:gdLst>
                  <a:gd name="connsiteX0" fmla="*/ 0 w 5733"/>
                  <a:gd name="connsiteY0" fmla="*/ 2023 h 7376"/>
                  <a:gd name="connsiteX1" fmla="*/ 2854 w 5733"/>
                  <a:gd name="connsiteY1" fmla="*/ 410 h 7376"/>
                  <a:gd name="connsiteX2" fmla="*/ 5733 w 5733"/>
                  <a:gd name="connsiteY2" fmla="*/ 5349 h 7376"/>
                  <a:gd name="connsiteX3" fmla="*/ 2854 w 5733"/>
                  <a:gd name="connsiteY3" fmla="*/ 6987 h 7376"/>
                  <a:gd name="connsiteX4" fmla="*/ 0 w 5733"/>
                  <a:gd name="connsiteY4" fmla="*/ 2023 h 7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33" h="7376">
                    <a:moveTo>
                      <a:pt x="0" y="2023"/>
                    </a:moveTo>
                    <a:cubicBezTo>
                      <a:pt x="0" y="211"/>
                      <a:pt x="1291" y="-533"/>
                      <a:pt x="2854" y="410"/>
                    </a:cubicBezTo>
                    <a:cubicBezTo>
                      <a:pt x="4443" y="1303"/>
                      <a:pt x="5733" y="3512"/>
                      <a:pt x="5733" y="5349"/>
                    </a:cubicBezTo>
                    <a:cubicBezTo>
                      <a:pt x="5733" y="7136"/>
                      <a:pt x="4443" y="7905"/>
                      <a:pt x="2854" y="6987"/>
                    </a:cubicBezTo>
                    <a:cubicBezTo>
                      <a:pt x="1266" y="6069"/>
                      <a:pt x="0" y="3860"/>
                      <a:pt x="0" y="2023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5" name="Freeform: Shape 1894">
                <a:extLst>
                  <a:ext uri="{FF2B5EF4-FFF2-40B4-BE49-F238E27FC236}">
                    <a16:creationId xmlns:a16="http://schemas.microsoft.com/office/drawing/2014/main" id="{9B37EB49-84DB-4B24-8516-C276010449B4}"/>
                  </a:ext>
                </a:extLst>
              </p:cNvPr>
              <p:cNvSpPr/>
              <p:nvPr/>
            </p:nvSpPr>
            <p:spPr>
              <a:xfrm>
                <a:off x="2642420" y="6341141"/>
                <a:ext cx="11615" cy="13129"/>
              </a:xfrm>
              <a:custGeom>
                <a:avLst/>
                <a:gdLst>
                  <a:gd name="connsiteX0" fmla="*/ 5584 w 11615"/>
                  <a:gd name="connsiteY0" fmla="*/ 0 h 13129"/>
                  <a:gd name="connsiteX1" fmla="*/ 0 w 11615"/>
                  <a:gd name="connsiteY1" fmla="*/ 9679 h 13129"/>
                  <a:gd name="connsiteX2" fmla="*/ 6031 w 11615"/>
                  <a:gd name="connsiteY2" fmla="*/ 13129 h 13129"/>
                  <a:gd name="connsiteX3" fmla="*/ 11615 w 11615"/>
                  <a:gd name="connsiteY3" fmla="*/ 3475 h 13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15" h="13129">
                    <a:moveTo>
                      <a:pt x="5584" y="0"/>
                    </a:moveTo>
                    <a:lnTo>
                      <a:pt x="0" y="9679"/>
                    </a:lnTo>
                    <a:lnTo>
                      <a:pt x="6031" y="13129"/>
                    </a:lnTo>
                    <a:lnTo>
                      <a:pt x="11615" y="3475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6" name="Freeform: Shape 1895">
                <a:extLst>
                  <a:ext uri="{FF2B5EF4-FFF2-40B4-BE49-F238E27FC236}">
                    <a16:creationId xmlns:a16="http://schemas.microsoft.com/office/drawing/2014/main" id="{60CE84CA-CDEA-488D-A42C-4A907E1871F8}"/>
                  </a:ext>
                </a:extLst>
              </p:cNvPr>
              <p:cNvSpPr/>
              <p:nvPr/>
            </p:nvSpPr>
            <p:spPr>
              <a:xfrm>
                <a:off x="2647086" y="6344251"/>
                <a:ext cx="7867" cy="10179"/>
              </a:xfrm>
              <a:custGeom>
                <a:avLst/>
                <a:gdLst>
                  <a:gd name="connsiteX0" fmla="*/ 3946 w 7867"/>
                  <a:gd name="connsiteY0" fmla="*/ 9647 h 10179"/>
                  <a:gd name="connsiteX1" fmla="*/ 0 w 7867"/>
                  <a:gd name="connsiteY1" fmla="*/ 7363 h 10179"/>
                  <a:gd name="connsiteX2" fmla="*/ 3946 w 7867"/>
                  <a:gd name="connsiteY2" fmla="*/ 538 h 10179"/>
                  <a:gd name="connsiteX3" fmla="*/ 7868 w 7867"/>
                  <a:gd name="connsiteY3" fmla="*/ 2797 h 10179"/>
                  <a:gd name="connsiteX4" fmla="*/ 3946 w 7867"/>
                  <a:gd name="connsiteY4" fmla="*/ 9647 h 10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67" h="10179">
                    <a:moveTo>
                      <a:pt x="3946" y="9647"/>
                    </a:moveTo>
                    <a:cubicBezTo>
                      <a:pt x="1762" y="10888"/>
                      <a:pt x="0" y="9895"/>
                      <a:pt x="0" y="7363"/>
                    </a:cubicBezTo>
                    <a:cubicBezTo>
                      <a:pt x="0" y="4857"/>
                      <a:pt x="1762" y="1804"/>
                      <a:pt x="3946" y="538"/>
                    </a:cubicBezTo>
                    <a:cubicBezTo>
                      <a:pt x="6105" y="-703"/>
                      <a:pt x="7868" y="265"/>
                      <a:pt x="7868" y="2797"/>
                    </a:cubicBezTo>
                    <a:cubicBezTo>
                      <a:pt x="7868" y="5328"/>
                      <a:pt x="6105" y="8381"/>
                      <a:pt x="3946" y="9647"/>
                    </a:cubicBez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7" name="Freeform: Shape 1896">
                <a:extLst>
                  <a:ext uri="{FF2B5EF4-FFF2-40B4-BE49-F238E27FC236}">
                    <a16:creationId xmlns:a16="http://schemas.microsoft.com/office/drawing/2014/main" id="{16819C11-DDC7-475A-A67B-D644A8948387}"/>
                  </a:ext>
                </a:extLst>
              </p:cNvPr>
              <p:cNvSpPr/>
              <p:nvPr/>
            </p:nvSpPr>
            <p:spPr>
              <a:xfrm>
                <a:off x="2641353" y="6340886"/>
                <a:ext cx="7867" cy="10205"/>
              </a:xfrm>
              <a:custGeom>
                <a:avLst/>
                <a:gdLst>
                  <a:gd name="connsiteX0" fmla="*/ 3921 w 7867"/>
                  <a:gd name="connsiteY0" fmla="*/ 9662 h 10205"/>
                  <a:gd name="connsiteX1" fmla="*/ 0 w 7867"/>
                  <a:gd name="connsiteY1" fmla="*/ 7379 h 10205"/>
                  <a:gd name="connsiteX2" fmla="*/ 3921 w 7867"/>
                  <a:gd name="connsiteY2" fmla="*/ 529 h 10205"/>
                  <a:gd name="connsiteX3" fmla="*/ 7868 w 7867"/>
                  <a:gd name="connsiteY3" fmla="*/ 2812 h 10205"/>
                  <a:gd name="connsiteX4" fmla="*/ 3921 w 7867"/>
                  <a:gd name="connsiteY4" fmla="*/ 9662 h 10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67" h="10205">
                    <a:moveTo>
                      <a:pt x="3921" y="9662"/>
                    </a:moveTo>
                    <a:cubicBezTo>
                      <a:pt x="1737" y="10928"/>
                      <a:pt x="0" y="9910"/>
                      <a:pt x="0" y="7379"/>
                    </a:cubicBezTo>
                    <a:cubicBezTo>
                      <a:pt x="0" y="4847"/>
                      <a:pt x="1737" y="1819"/>
                      <a:pt x="3921" y="529"/>
                    </a:cubicBezTo>
                    <a:cubicBezTo>
                      <a:pt x="6105" y="-712"/>
                      <a:pt x="7868" y="305"/>
                      <a:pt x="7868" y="2812"/>
                    </a:cubicBezTo>
                    <a:cubicBezTo>
                      <a:pt x="7868" y="5368"/>
                      <a:pt x="6105" y="8421"/>
                      <a:pt x="3921" y="9662"/>
                    </a:cubicBez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8" name="Freeform: Shape 1897">
                <a:extLst>
                  <a:ext uri="{FF2B5EF4-FFF2-40B4-BE49-F238E27FC236}">
                    <a16:creationId xmlns:a16="http://schemas.microsoft.com/office/drawing/2014/main" id="{7F7ADE81-EBCD-45C0-9140-F3BAF0EDE2F8}"/>
                  </a:ext>
                </a:extLst>
              </p:cNvPr>
              <p:cNvSpPr/>
              <p:nvPr/>
            </p:nvSpPr>
            <p:spPr>
              <a:xfrm>
                <a:off x="2648153" y="6345661"/>
                <a:ext cx="5733" cy="7369"/>
              </a:xfrm>
              <a:custGeom>
                <a:avLst/>
                <a:gdLst>
                  <a:gd name="connsiteX0" fmla="*/ 2879 w 5733"/>
                  <a:gd name="connsiteY0" fmla="*/ 6971 h 7369"/>
                  <a:gd name="connsiteX1" fmla="*/ 0 w 5733"/>
                  <a:gd name="connsiteY1" fmla="*/ 5333 h 7369"/>
                  <a:gd name="connsiteX2" fmla="*/ 2879 w 5733"/>
                  <a:gd name="connsiteY2" fmla="*/ 394 h 7369"/>
                  <a:gd name="connsiteX3" fmla="*/ 5733 w 5733"/>
                  <a:gd name="connsiteY3" fmla="*/ 2032 h 7369"/>
                  <a:gd name="connsiteX4" fmla="*/ 2879 w 5733"/>
                  <a:gd name="connsiteY4" fmla="*/ 6971 h 7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33" h="7369">
                    <a:moveTo>
                      <a:pt x="2879" y="6971"/>
                    </a:moveTo>
                    <a:cubicBezTo>
                      <a:pt x="1291" y="7889"/>
                      <a:pt x="0" y="7170"/>
                      <a:pt x="0" y="5333"/>
                    </a:cubicBezTo>
                    <a:cubicBezTo>
                      <a:pt x="0" y="3521"/>
                      <a:pt x="1266" y="1287"/>
                      <a:pt x="2879" y="394"/>
                    </a:cubicBezTo>
                    <a:cubicBezTo>
                      <a:pt x="4443" y="-524"/>
                      <a:pt x="5733" y="220"/>
                      <a:pt x="5733" y="2032"/>
                    </a:cubicBezTo>
                    <a:cubicBezTo>
                      <a:pt x="5733" y="3844"/>
                      <a:pt x="4443" y="6077"/>
                      <a:pt x="2879" y="6971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9" name="Freeform: Shape 1898">
                <a:extLst>
                  <a:ext uri="{FF2B5EF4-FFF2-40B4-BE49-F238E27FC236}">
                    <a16:creationId xmlns:a16="http://schemas.microsoft.com/office/drawing/2014/main" id="{2F92F33C-0826-4F47-A7C8-92B28FA834D7}"/>
                  </a:ext>
                </a:extLst>
              </p:cNvPr>
              <p:cNvSpPr/>
              <p:nvPr/>
            </p:nvSpPr>
            <p:spPr>
              <a:xfrm>
                <a:off x="2642097" y="6340866"/>
                <a:ext cx="10150" cy="8713"/>
              </a:xfrm>
              <a:custGeom>
                <a:avLst/>
                <a:gdLst>
                  <a:gd name="connsiteX0" fmla="*/ 0 w 10150"/>
                  <a:gd name="connsiteY0" fmla="*/ 6232 h 8713"/>
                  <a:gd name="connsiteX1" fmla="*/ 4368 w 10150"/>
                  <a:gd name="connsiteY1" fmla="*/ 8714 h 8713"/>
                  <a:gd name="connsiteX2" fmla="*/ 8463 w 10150"/>
                  <a:gd name="connsiteY2" fmla="*/ 2831 h 8713"/>
                  <a:gd name="connsiteX3" fmla="*/ 10151 w 10150"/>
                  <a:gd name="connsiteY3" fmla="*/ 2285 h 8713"/>
                  <a:gd name="connsiteX4" fmla="*/ 6403 w 10150"/>
                  <a:gd name="connsiteY4" fmla="*/ 101 h 8713"/>
                  <a:gd name="connsiteX5" fmla="*/ 6254 w 10150"/>
                  <a:gd name="connsiteY5" fmla="*/ 27 h 8713"/>
                  <a:gd name="connsiteX6" fmla="*/ 4045 w 10150"/>
                  <a:gd name="connsiteY6" fmla="*/ 573 h 8713"/>
                  <a:gd name="connsiteX7" fmla="*/ 0 w 10150"/>
                  <a:gd name="connsiteY7" fmla="*/ 6232 h 8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50" h="8713">
                    <a:moveTo>
                      <a:pt x="0" y="6232"/>
                    </a:moveTo>
                    <a:lnTo>
                      <a:pt x="4368" y="8714"/>
                    </a:lnTo>
                    <a:cubicBezTo>
                      <a:pt x="4914" y="6381"/>
                      <a:pt x="6527" y="3948"/>
                      <a:pt x="8463" y="2831"/>
                    </a:cubicBezTo>
                    <a:cubicBezTo>
                      <a:pt x="9059" y="2484"/>
                      <a:pt x="9630" y="2310"/>
                      <a:pt x="10151" y="2285"/>
                    </a:cubicBezTo>
                    <a:lnTo>
                      <a:pt x="6403" y="101"/>
                    </a:lnTo>
                    <a:cubicBezTo>
                      <a:pt x="6354" y="77"/>
                      <a:pt x="6304" y="27"/>
                      <a:pt x="6254" y="27"/>
                    </a:cubicBezTo>
                    <a:cubicBezTo>
                      <a:pt x="5609" y="-72"/>
                      <a:pt x="4840" y="101"/>
                      <a:pt x="4045" y="573"/>
                    </a:cubicBezTo>
                    <a:cubicBezTo>
                      <a:pt x="2184" y="1665"/>
                      <a:pt x="571" y="3973"/>
                      <a:pt x="0" y="6232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0" name="Freeform: Shape 1899">
                <a:extLst>
                  <a:ext uri="{FF2B5EF4-FFF2-40B4-BE49-F238E27FC236}">
                    <a16:creationId xmlns:a16="http://schemas.microsoft.com/office/drawing/2014/main" id="{D2EE0F08-DB3C-46AD-A453-E984A76B2E16}"/>
                  </a:ext>
                </a:extLst>
              </p:cNvPr>
              <p:cNvSpPr/>
              <p:nvPr/>
            </p:nvSpPr>
            <p:spPr>
              <a:xfrm>
                <a:off x="2562280" y="6349406"/>
                <a:ext cx="10150" cy="8736"/>
              </a:xfrm>
              <a:custGeom>
                <a:avLst/>
                <a:gdLst>
                  <a:gd name="connsiteX0" fmla="*/ 10151 w 10150"/>
                  <a:gd name="connsiteY0" fmla="*/ 6255 h 8736"/>
                  <a:gd name="connsiteX1" fmla="*/ 5783 w 10150"/>
                  <a:gd name="connsiteY1" fmla="*/ 8737 h 8736"/>
                  <a:gd name="connsiteX2" fmla="*/ 1688 w 10150"/>
                  <a:gd name="connsiteY2" fmla="*/ 2830 h 8736"/>
                  <a:gd name="connsiteX3" fmla="*/ 0 w 10150"/>
                  <a:gd name="connsiteY3" fmla="*/ 2284 h 8736"/>
                  <a:gd name="connsiteX4" fmla="*/ 3748 w 10150"/>
                  <a:gd name="connsiteY4" fmla="*/ 124 h 8736"/>
                  <a:gd name="connsiteX5" fmla="*/ 3897 w 10150"/>
                  <a:gd name="connsiteY5" fmla="*/ 25 h 8736"/>
                  <a:gd name="connsiteX6" fmla="*/ 6155 w 10150"/>
                  <a:gd name="connsiteY6" fmla="*/ 571 h 8736"/>
                  <a:gd name="connsiteX7" fmla="*/ 10151 w 10150"/>
                  <a:gd name="connsiteY7" fmla="*/ 6255 h 8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50" h="8736">
                    <a:moveTo>
                      <a:pt x="10151" y="6255"/>
                    </a:moveTo>
                    <a:lnTo>
                      <a:pt x="5783" y="8737"/>
                    </a:lnTo>
                    <a:cubicBezTo>
                      <a:pt x="5262" y="6379"/>
                      <a:pt x="3648" y="3971"/>
                      <a:pt x="1688" y="2830"/>
                    </a:cubicBezTo>
                    <a:cubicBezTo>
                      <a:pt x="1117" y="2482"/>
                      <a:pt x="521" y="2308"/>
                      <a:pt x="0" y="2284"/>
                    </a:cubicBezTo>
                    <a:lnTo>
                      <a:pt x="3748" y="124"/>
                    </a:lnTo>
                    <a:cubicBezTo>
                      <a:pt x="3797" y="99"/>
                      <a:pt x="3872" y="75"/>
                      <a:pt x="3897" y="25"/>
                    </a:cubicBezTo>
                    <a:cubicBezTo>
                      <a:pt x="4542" y="-74"/>
                      <a:pt x="5311" y="124"/>
                      <a:pt x="6155" y="571"/>
                    </a:cubicBezTo>
                    <a:cubicBezTo>
                      <a:pt x="8017" y="1663"/>
                      <a:pt x="9580" y="3971"/>
                      <a:pt x="10151" y="6255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1" name="Freeform: Shape 1900">
                <a:extLst>
                  <a:ext uri="{FF2B5EF4-FFF2-40B4-BE49-F238E27FC236}">
                    <a16:creationId xmlns:a16="http://schemas.microsoft.com/office/drawing/2014/main" id="{CA4A2064-29B9-4AC7-971C-0BB1F05AEC79}"/>
                  </a:ext>
                </a:extLst>
              </p:cNvPr>
              <p:cNvSpPr/>
              <p:nvPr/>
            </p:nvSpPr>
            <p:spPr>
              <a:xfrm>
                <a:off x="2680319" y="6384103"/>
                <a:ext cx="10150" cy="8711"/>
              </a:xfrm>
              <a:custGeom>
                <a:avLst/>
                <a:gdLst>
                  <a:gd name="connsiteX0" fmla="*/ 10151 w 10150"/>
                  <a:gd name="connsiteY0" fmla="*/ 6230 h 8711"/>
                  <a:gd name="connsiteX1" fmla="*/ 5783 w 10150"/>
                  <a:gd name="connsiteY1" fmla="*/ 8712 h 8711"/>
                  <a:gd name="connsiteX2" fmla="*/ 1712 w 10150"/>
                  <a:gd name="connsiteY2" fmla="*/ 2829 h 8711"/>
                  <a:gd name="connsiteX3" fmla="*/ 0 w 10150"/>
                  <a:gd name="connsiteY3" fmla="*/ 2283 h 8711"/>
                  <a:gd name="connsiteX4" fmla="*/ 3748 w 10150"/>
                  <a:gd name="connsiteY4" fmla="*/ 124 h 8711"/>
                  <a:gd name="connsiteX5" fmla="*/ 3921 w 10150"/>
                  <a:gd name="connsiteY5" fmla="*/ 25 h 8711"/>
                  <a:gd name="connsiteX6" fmla="*/ 6130 w 10150"/>
                  <a:gd name="connsiteY6" fmla="*/ 596 h 8711"/>
                  <a:gd name="connsiteX7" fmla="*/ 10151 w 10150"/>
                  <a:gd name="connsiteY7" fmla="*/ 6230 h 8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50" h="8711">
                    <a:moveTo>
                      <a:pt x="10151" y="6230"/>
                    </a:moveTo>
                    <a:lnTo>
                      <a:pt x="5783" y="8712"/>
                    </a:lnTo>
                    <a:cubicBezTo>
                      <a:pt x="5262" y="6379"/>
                      <a:pt x="3624" y="3971"/>
                      <a:pt x="1712" y="2829"/>
                    </a:cubicBezTo>
                    <a:cubicBezTo>
                      <a:pt x="1117" y="2482"/>
                      <a:pt x="521" y="2308"/>
                      <a:pt x="0" y="2283"/>
                    </a:cubicBezTo>
                    <a:lnTo>
                      <a:pt x="3748" y="124"/>
                    </a:lnTo>
                    <a:cubicBezTo>
                      <a:pt x="3797" y="99"/>
                      <a:pt x="3872" y="50"/>
                      <a:pt x="3921" y="25"/>
                    </a:cubicBezTo>
                    <a:cubicBezTo>
                      <a:pt x="4567" y="-74"/>
                      <a:pt x="5311" y="124"/>
                      <a:pt x="6130" y="596"/>
                    </a:cubicBezTo>
                    <a:cubicBezTo>
                      <a:pt x="8017" y="1663"/>
                      <a:pt x="9605" y="3996"/>
                      <a:pt x="10151" y="6230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2" name="Freeform: Shape 1901">
                <a:extLst>
                  <a:ext uri="{FF2B5EF4-FFF2-40B4-BE49-F238E27FC236}">
                    <a16:creationId xmlns:a16="http://schemas.microsoft.com/office/drawing/2014/main" id="{E1D21A52-C398-49BD-BC46-18F9B9C4BABE}"/>
                  </a:ext>
                </a:extLst>
              </p:cNvPr>
              <p:cNvSpPr/>
              <p:nvPr/>
            </p:nvSpPr>
            <p:spPr>
              <a:xfrm>
                <a:off x="2622887" y="6424160"/>
                <a:ext cx="10200" cy="8736"/>
              </a:xfrm>
              <a:custGeom>
                <a:avLst/>
                <a:gdLst>
                  <a:gd name="connsiteX0" fmla="*/ 10201 w 10200"/>
                  <a:gd name="connsiteY0" fmla="*/ 6255 h 8736"/>
                  <a:gd name="connsiteX1" fmla="*/ 5783 w 10200"/>
                  <a:gd name="connsiteY1" fmla="*/ 8736 h 8736"/>
                  <a:gd name="connsiteX2" fmla="*/ 1712 w 10200"/>
                  <a:gd name="connsiteY2" fmla="*/ 2830 h 8736"/>
                  <a:gd name="connsiteX3" fmla="*/ 0 w 10200"/>
                  <a:gd name="connsiteY3" fmla="*/ 2284 h 8736"/>
                  <a:gd name="connsiteX4" fmla="*/ 3748 w 10200"/>
                  <a:gd name="connsiteY4" fmla="*/ 124 h 8736"/>
                  <a:gd name="connsiteX5" fmla="*/ 3921 w 10200"/>
                  <a:gd name="connsiteY5" fmla="*/ 25 h 8736"/>
                  <a:gd name="connsiteX6" fmla="*/ 6130 w 10200"/>
                  <a:gd name="connsiteY6" fmla="*/ 571 h 8736"/>
                  <a:gd name="connsiteX7" fmla="*/ 10201 w 10200"/>
                  <a:gd name="connsiteY7" fmla="*/ 6255 h 8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00" h="8736">
                    <a:moveTo>
                      <a:pt x="10201" y="6255"/>
                    </a:moveTo>
                    <a:lnTo>
                      <a:pt x="5783" y="8736"/>
                    </a:lnTo>
                    <a:cubicBezTo>
                      <a:pt x="5262" y="6403"/>
                      <a:pt x="3648" y="3971"/>
                      <a:pt x="1712" y="2830"/>
                    </a:cubicBezTo>
                    <a:cubicBezTo>
                      <a:pt x="1117" y="2482"/>
                      <a:pt x="521" y="2333"/>
                      <a:pt x="0" y="2284"/>
                    </a:cubicBezTo>
                    <a:lnTo>
                      <a:pt x="3748" y="124"/>
                    </a:lnTo>
                    <a:cubicBezTo>
                      <a:pt x="3797" y="100"/>
                      <a:pt x="3872" y="75"/>
                      <a:pt x="3921" y="25"/>
                    </a:cubicBezTo>
                    <a:cubicBezTo>
                      <a:pt x="4542" y="-74"/>
                      <a:pt x="5311" y="124"/>
                      <a:pt x="6130" y="571"/>
                    </a:cubicBezTo>
                    <a:cubicBezTo>
                      <a:pt x="8041" y="1688"/>
                      <a:pt x="9605" y="4021"/>
                      <a:pt x="10201" y="6255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3" name="Freeform: Shape 1902">
                <a:extLst>
                  <a:ext uri="{FF2B5EF4-FFF2-40B4-BE49-F238E27FC236}">
                    <a16:creationId xmlns:a16="http://schemas.microsoft.com/office/drawing/2014/main" id="{DB39C01C-A232-4B7F-B79D-73F256EA5D8E}"/>
                  </a:ext>
                </a:extLst>
              </p:cNvPr>
              <p:cNvSpPr/>
              <p:nvPr/>
            </p:nvSpPr>
            <p:spPr>
              <a:xfrm>
                <a:off x="2542300" y="6397431"/>
                <a:ext cx="11615" cy="13129"/>
              </a:xfrm>
              <a:custGeom>
                <a:avLst/>
                <a:gdLst>
                  <a:gd name="connsiteX0" fmla="*/ 5584 w 11615"/>
                  <a:gd name="connsiteY0" fmla="*/ 0 h 13129"/>
                  <a:gd name="connsiteX1" fmla="*/ 0 w 11615"/>
                  <a:gd name="connsiteY1" fmla="*/ 9655 h 13129"/>
                  <a:gd name="connsiteX2" fmla="*/ 6031 w 11615"/>
                  <a:gd name="connsiteY2" fmla="*/ 13129 h 13129"/>
                  <a:gd name="connsiteX3" fmla="*/ 11615 w 11615"/>
                  <a:gd name="connsiteY3" fmla="*/ 3499 h 13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15" h="13129">
                    <a:moveTo>
                      <a:pt x="5584" y="0"/>
                    </a:moveTo>
                    <a:lnTo>
                      <a:pt x="0" y="9655"/>
                    </a:lnTo>
                    <a:lnTo>
                      <a:pt x="6031" y="13129"/>
                    </a:lnTo>
                    <a:lnTo>
                      <a:pt x="11615" y="3499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4" name="Freeform: Shape 1903">
                <a:extLst>
                  <a:ext uri="{FF2B5EF4-FFF2-40B4-BE49-F238E27FC236}">
                    <a16:creationId xmlns:a16="http://schemas.microsoft.com/office/drawing/2014/main" id="{770C0E3A-CC40-4491-BC36-4126A1BB7639}"/>
                  </a:ext>
                </a:extLst>
              </p:cNvPr>
              <p:cNvSpPr/>
              <p:nvPr/>
            </p:nvSpPr>
            <p:spPr>
              <a:xfrm>
                <a:off x="2546966" y="6400526"/>
                <a:ext cx="7867" cy="10191"/>
              </a:xfrm>
              <a:custGeom>
                <a:avLst/>
                <a:gdLst>
                  <a:gd name="connsiteX0" fmla="*/ 3946 w 7867"/>
                  <a:gd name="connsiteY0" fmla="*/ 9637 h 10191"/>
                  <a:gd name="connsiteX1" fmla="*/ 0 w 7867"/>
                  <a:gd name="connsiteY1" fmla="*/ 7354 h 10191"/>
                  <a:gd name="connsiteX2" fmla="*/ 3946 w 7867"/>
                  <a:gd name="connsiteY2" fmla="*/ 529 h 10191"/>
                  <a:gd name="connsiteX3" fmla="*/ 7868 w 7867"/>
                  <a:gd name="connsiteY3" fmla="*/ 2812 h 10191"/>
                  <a:gd name="connsiteX4" fmla="*/ 3946 w 7867"/>
                  <a:gd name="connsiteY4" fmla="*/ 9637 h 10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67" h="10191">
                    <a:moveTo>
                      <a:pt x="3946" y="9637"/>
                    </a:moveTo>
                    <a:cubicBezTo>
                      <a:pt x="1762" y="10928"/>
                      <a:pt x="0" y="9885"/>
                      <a:pt x="0" y="7354"/>
                    </a:cubicBezTo>
                    <a:cubicBezTo>
                      <a:pt x="0" y="4847"/>
                      <a:pt x="1762" y="1794"/>
                      <a:pt x="3946" y="529"/>
                    </a:cubicBezTo>
                    <a:cubicBezTo>
                      <a:pt x="6105" y="-712"/>
                      <a:pt x="7868" y="305"/>
                      <a:pt x="7868" y="2812"/>
                    </a:cubicBezTo>
                    <a:cubicBezTo>
                      <a:pt x="7892" y="5319"/>
                      <a:pt x="6105" y="8396"/>
                      <a:pt x="3946" y="9637"/>
                    </a:cubicBez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5" name="Freeform: Shape 1904">
                <a:extLst>
                  <a:ext uri="{FF2B5EF4-FFF2-40B4-BE49-F238E27FC236}">
                    <a16:creationId xmlns:a16="http://schemas.microsoft.com/office/drawing/2014/main" id="{9C8C8FA6-E240-481A-93C9-5D59B4BC0127}"/>
                  </a:ext>
                </a:extLst>
              </p:cNvPr>
              <p:cNvSpPr/>
              <p:nvPr/>
            </p:nvSpPr>
            <p:spPr>
              <a:xfrm>
                <a:off x="2541208" y="6397189"/>
                <a:ext cx="7892" cy="10202"/>
              </a:xfrm>
              <a:custGeom>
                <a:avLst/>
                <a:gdLst>
                  <a:gd name="connsiteX0" fmla="*/ 3946 w 7892"/>
                  <a:gd name="connsiteY0" fmla="*/ 9648 h 10202"/>
                  <a:gd name="connsiteX1" fmla="*/ 0 w 7892"/>
                  <a:gd name="connsiteY1" fmla="*/ 7365 h 10202"/>
                  <a:gd name="connsiteX2" fmla="*/ 3946 w 7892"/>
                  <a:gd name="connsiteY2" fmla="*/ 539 h 10202"/>
                  <a:gd name="connsiteX3" fmla="*/ 7892 w 7892"/>
                  <a:gd name="connsiteY3" fmla="*/ 2823 h 10202"/>
                  <a:gd name="connsiteX4" fmla="*/ 3946 w 7892"/>
                  <a:gd name="connsiteY4" fmla="*/ 9648 h 10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92" h="10202">
                    <a:moveTo>
                      <a:pt x="3946" y="9648"/>
                    </a:moveTo>
                    <a:cubicBezTo>
                      <a:pt x="1787" y="10939"/>
                      <a:pt x="0" y="9896"/>
                      <a:pt x="0" y="7365"/>
                    </a:cubicBezTo>
                    <a:cubicBezTo>
                      <a:pt x="0" y="4858"/>
                      <a:pt x="1787" y="1805"/>
                      <a:pt x="3946" y="539"/>
                    </a:cubicBezTo>
                    <a:cubicBezTo>
                      <a:pt x="6130" y="-726"/>
                      <a:pt x="7892" y="316"/>
                      <a:pt x="7892" y="2823"/>
                    </a:cubicBezTo>
                    <a:cubicBezTo>
                      <a:pt x="7892" y="5354"/>
                      <a:pt x="6130" y="8407"/>
                      <a:pt x="3946" y="9648"/>
                    </a:cubicBez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6" name="Freeform: Shape 1905">
                <a:extLst>
                  <a:ext uri="{FF2B5EF4-FFF2-40B4-BE49-F238E27FC236}">
                    <a16:creationId xmlns:a16="http://schemas.microsoft.com/office/drawing/2014/main" id="{8AEF9D3B-4404-476A-A069-62478C27D6A9}"/>
                  </a:ext>
                </a:extLst>
              </p:cNvPr>
              <p:cNvSpPr/>
              <p:nvPr/>
            </p:nvSpPr>
            <p:spPr>
              <a:xfrm>
                <a:off x="2548034" y="6401927"/>
                <a:ext cx="5733" cy="7399"/>
              </a:xfrm>
              <a:custGeom>
                <a:avLst/>
                <a:gdLst>
                  <a:gd name="connsiteX0" fmla="*/ 2879 w 5733"/>
                  <a:gd name="connsiteY0" fmla="*/ 6995 h 7399"/>
                  <a:gd name="connsiteX1" fmla="*/ 0 w 5733"/>
                  <a:gd name="connsiteY1" fmla="*/ 5357 h 7399"/>
                  <a:gd name="connsiteX2" fmla="*/ 2879 w 5733"/>
                  <a:gd name="connsiteY2" fmla="*/ 393 h 7399"/>
                  <a:gd name="connsiteX3" fmla="*/ 5733 w 5733"/>
                  <a:gd name="connsiteY3" fmla="*/ 2056 h 7399"/>
                  <a:gd name="connsiteX4" fmla="*/ 2879 w 5733"/>
                  <a:gd name="connsiteY4" fmla="*/ 6995 h 7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33" h="7399">
                    <a:moveTo>
                      <a:pt x="2879" y="6995"/>
                    </a:moveTo>
                    <a:cubicBezTo>
                      <a:pt x="1291" y="7938"/>
                      <a:pt x="0" y="7169"/>
                      <a:pt x="0" y="5357"/>
                    </a:cubicBezTo>
                    <a:cubicBezTo>
                      <a:pt x="0" y="3570"/>
                      <a:pt x="1291" y="1312"/>
                      <a:pt x="2879" y="393"/>
                    </a:cubicBezTo>
                    <a:cubicBezTo>
                      <a:pt x="4443" y="-525"/>
                      <a:pt x="5733" y="220"/>
                      <a:pt x="5733" y="2056"/>
                    </a:cubicBezTo>
                    <a:cubicBezTo>
                      <a:pt x="5733" y="3893"/>
                      <a:pt x="4443" y="6077"/>
                      <a:pt x="2879" y="6995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7" name="Freeform: Shape 1906">
                <a:extLst>
                  <a:ext uri="{FF2B5EF4-FFF2-40B4-BE49-F238E27FC236}">
                    <a16:creationId xmlns:a16="http://schemas.microsoft.com/office/drawing/2014/main" id="{EC55A9EE-5BA8-4E60-8EB9-B57812B244CF}"/>
                  </a:ext>
                </a:extLst>
              </p:cNvPr>
              <p:cNvSpPr/>
              <p:nvPr/>
            </p:nvSpPr>
            <p:spPr>
              <a:xfrm>
                <a:off x="2542300" y="6397555"/>
                <a:ext cx="10175" cy="8711"/>
              </a:xfrm>
              <a:custGeom>
                <a:avLst/>
                <a:gdLst>
                  <a:gd name="connsiteX0" fmla="*/ 0 w 10175"/>
                  <a:gd name="connsiteY0" fmla="*/ 6230 h 8711"/>
                  <a:gd name="connsiteX1" fmla="*/ 4418 w 10175"/>
                  <a:gd name="connsiteY1" fmla="*/ 8712 h 8711"/>
                  <a:gd name="connsiteX2" fmla="*/ 8488 w 10175"/>
                  <a:gd name="connsiteY2" fmla="*/ 2805 h 8711"/>
                  <a:gd name="connsiteX3" fmla="*/ 10176 w 10175"/>
                  <a:gd name="connsiteY3" fmla="*/ 2283 h 8711"/>
                  <a:gd name="connsiteX4" fmla="*/ 6428 w 10175"/>
                  <a:gd name="connsiteY4" fmla="*/ 124 h 8711"/>
                  <a:gd name="connsiteX5" fmla="*/ 6279 w 10175"/>
                  <a:gd name="connsiteY5" fmla="*/ 25 h 8711"/>
                  <a:gd name="connsiteX6" fmla="*/ 4070 w 10175"/>
                  <a:gd name="connsiteY6" fmla="*/ 596 h 8711"/>
                  <a:gd name="connsiteX7" fmla="*/ 0 w 10175"/>
                  <a:gd name="connsiteY7" fmla="*/ 6230 h 8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75" h="8711">
                    <a:moveTo>
                      <a:pt x="0" y="6230"/>
                    </a:moveTo>
                    <a:lnTo>
                      <a:pt x="4418" y="8712"/>
                    </a:lnTo>
                    <a:cubicBezTo>
                      <a:pt x="4939" y="6379"/>
                      <a:pt x="6552" y="3946"/>
                      <a:pt x="8488" y="2805"/>
                    </a:cubicBezTo>
                    <a:cubicBezTo>
                      <a:pt x="9084" y="2457"/>
                      <a:pt x="9655" y="2283"/>
                      <a:pt x="10176" y="2283"/>
                    </a:cubicBezTo>
                    <a:lnTo>
                      <a:pt x="6428" y="124"/>
                    </a:lnTo>
                    <a:cubicBezTo>
                      <a:pt x="6378" y="99"/>
                      <a:pt x="6354" y="50"/>
                      <a:pt x="6279" y="25"/>
                    </a:cubicBezTo>
                    <a:cubicBezTo>
                      <a:pt x="5634" y="-74"/>
                      <a:pt x="4864" y="124"/>
                      <a:pt x="4070" y="596"/>
                    </a:cubicBezTo>
                    <a:cubicBezTo>
                      <a:pt x="2159" y="1688"/>
                      <a:pt x="571" y="3996"/>
                      <a:pt x="0" y="6230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8" name="Freeform: Shape 1907">
                <a:extLst>
                  <a:ext uri="{FF2B5EF4-FFF2-40B4-BE49-F238E27FC236}">
                    <a16:creationId xmlns:a16="http://schemas.microsoft.com/office/drawing/2014/main" id="{2F0E3D2D-ECF3-41EB-B3A4-00DBD141BCE0}"/>
                  </a:ext>
                </a:extLst>
              </p:cNvPr>
              <p:cNvSpPr/>
              <p:nvPr/>
            </p:nvSpPr>
            <p:spPr>
              <a:xfrm>
                <a:off x="2547438" y="6342978"/>
                <a:ext cx="138291" cy="86121"/>
              </a:xfrm>
              <a:custGeom>
                <a:avLst/>
                <a:gdLst>
                  <a:gd name="connsiteX0" fmla="*/ 138291 w 138291"/>
                  <a:gd name="connsiteY0" fmla="*/ 44128 h 86121"/>
                  <a:gd name="connsiteX1" fmla="*/ 138266 w 138291"/>
                  <a:gd name="connsiteY1" fmla="*/ 44401 h 86121"/>
                  <a:gd name="connsiteX2" fmla="*/ 138241 w 138291"/>
                  <a:gd name="connsiteY2" fmla="*/ 44624 h 86121"/>
                  <a:gd name="connsiteX3" fmla="*/ 70908 w 138291"/>
                  <a:gd name="connsiteY3" fmla="*/ 36484 h 86121"/>
                  <a:gd name="connsiteX4" fmla="*/ 70585 w 138291"/>
                  <a:gd name="connsiteY4" fmla="*/ 36459 h 86121"/>
                  <a:gd name="connsiteX5" fmla="*/ 80860 w 138291"/>
                  <a:gd name="connsiteY5" fmla="*/ 86047 h 86121"/>
                  <a:gd name="connsiteX6" fmla="*/ 80413 w 138291"/>
                  <a:gd name="connsiteY6" fmla="*/ 86072 h 86121"/>
                  <a:gd name="connsiteX7" fmla="*/ 79991 w 138291"/>
                  <a:gd name="connsiteY7" fmla="*/ 86122 h 86121"/>
                  <a:gd name="connsiteX8" fmla="*/ 65721 w 138291"/>
                  <a:gd name="connsiteY8" fmla="*/ 36881 h 86121"/>
                  <a:gd name="connsiteX9" fmla="*/ 422 w 138291"/>
                  <a:gd name="connsiteY9" fmla="*/ 58076 h 86121"/>
                  <a:gd name="connsiteX10" fmla="*/ 248 w 138291"/>
                  <a:gd name="connsiteY10" fmla="*/ 57778 h 86121"/>
                  <a:gd name="connsiteX11" fmla="*/ 0 w 138291"/>
                  <a:gd name="connsiteY11" fmla="*/ 57406 h 86121"/>
                  <a:gd name="connsiteX12" fmla="*/ 63437 w 138291"/>
                  <a:gd name="connsiteY12" fmla="*/ 34325 h 86121"/>
                  <a:gd name="connsiteX13" fmla="*/ 61923 w 138291"/>
                  <a:gd name="connsiteY13" fmla="*/ 33506 h 86121"/>
                  <a:gd name="connsiteX14" fmla="*/ 18267 w 138291"/>
                  <a:gd name="connsiteY14" fmla="*/ 9754 h 86121"/>
                  <a:gd name="connsiteX15" fmla="*/ 18664 w 138291"/>
                  <a:gd name="connsiteY15" fmla="*/ 9555 h 86121"/>
                  <a:gd name="connsiteX16" fmla="*/ 19408 w 138291"/>
                  <a:gd name="connsiteY16" fmla="*/ 9133 h 86121"/>
                  <a:gd name="connsiteX17" fmla="*/ 66937 w 138291"/>
                  <a:gd name="connsiteY17" fmla="*/ 32289 h 86121"/>
                  <a:gd name="connsiteX18" fmla="*/ 100194 w 138291"/>
                  <a:gd name="connsiteY18" fmla="*/ 0 h 86121"/>
                  <a:gd name="connsiteX19" fmla="*/ 101162 w 138291"/>
                  <a:gd name="connsiteY19" fmla="*/ 223 h 86121"/>
                  <a:gd name="connsiteX20" fmla="*/ 101460 w 138291"/>
                  <a:gd name="connsiteY20" fmla="*/ 298 h 86121"/>
                  <a:gd name="connsiteX21" fmla="*/ 72471 w 138291"/>
                  <a:gd name="connsiteY21" fmla="*/ 32389 h 86121"/>
                  <a:gd name="connsiteX22" fmla="*/ 71404 w 138291"/>
                  <a:gd name="connsiteY22" fmla="*/ 33605 h 86121"/>
                  <a:gd name="connsiteX23" fmla="*/ 138291 w 138291"/>
                  <a:gd name="connsiteY23" fmla="*/ 44128 h 86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8291" h="86121">
                    <a:moveTo>
                      <a:pt x="138291" y="44128"/>
                    </a:moveTo>
                    <a:cubicBezTo>
                      <a:pt x="138291" y="44227"/>
                      <a:pt x="138291" y="44327"/>
                      <a:pt x="138266" y="44401"/>
                    </a:cubicBezTo>
                    <a:cubicBezTo>
                      <a:pt x="138241" y="44475"/>
                      <a:pt x="138241" y="44575"/>
                      <a:pt x="138241" y="44624"/>
                    </a:cubicBezTo>
                    <a:lnTo>
                      <a:pt x="70908" y="36484"/>
                    </a:lnTo>
                    <a:lnTo>
                      <a:pt x="70585" y="36459"/>
                    </a:lnTo>
                    <a:lnTo>
                      <a:pt x="80860" y="86047"/>
                    </a:lnTo>
                    <a:cubicBezTo>
                      <a:pt x="80711" y="86047"/>
                      <a:pt x="80537" y="86072"/>
                      <a:pt x="80413" y="86072"/>
                    </a:cubicBezTo>
                    <a:cubicBezTo>
                      <a:pt x="80264" y="86097"/>
                      <a:pt x="80116" y="86122"/>
                      <a:pt x="79991" y="86122"/>
                    </a:cubicBezTo>
                    <a:lnTo>
                      <a:pt x="65721" y="36881"/>
                    </a:lnTo>
                    <a:lnTo>
                      <a:pt x="422" y="58076"/>
                    </a:lnTo>
                    <a:cubicBezTo>
                      <a:pt x="372" y="57977"/>
                      <a:pt x="273" y="57903"/>
                      <a:pt x="248" y="57778"/>
                    </a:cubicBezTo>
                    <a:cubicBezTo>
                      <a:pt x="174" y="57654"/>
                      <a:pt x="50" y="57555"/>
                      <a:pt x="0" y="57406"/>
                    </a:cubicBezTo>
                    <a:lnTo>
                      <a:pt x="63437" y="34325"/>
                    </a:lnTo>
                    <a:lnTo>
                      <a:pt x="61923" y="33506"/>
                    </a:lnTo>
                    <a:lnTo>
                      <a:pt x="18267" y="9754"/>
                    </a:lnTo>
                    <a:cubicBezTo>
                      <a:pt x="18416" y="9655"/>
                      <a:pt x="18515" y="9580"/>
                      <a:pt x="18664" y="9555"/>
                    </a:cubicBezTo>
                    <a:cubicBezTo>
                      <a:pt x="18887" y="9406"/>
                      <a:pt x="19160" y="9257"/>
                      <a:pt x="19408" y="9133"/>
                    </a:cubicBezTo>
                    <a:lnTo>
                      <a:pt x="66937" y="32289"/>
                    </a:lnTo>
                    <a:lnTo>
                      <a:pt x="100194" y="0"/>
                    </a:lnTo>
                    <a:cubicBezTo>
                      <a:pt x="100542" y="50"/>
                      <a:pt x="100839" y="124"/>
                      <a:pt x="101162" y="223"/>
                    </a:cubicBezTo>
                    <a:cubicBezTo>
                      <a:pt x="101261" y="223"/>
                      <a:pt x="101361" y="248"/>
                      <a:pt x="101460" y="298"/>
                    </a:cubicBezTo>
                    <a:lnTo>
                      <a:pt x="72471" y="32389"/>
                    </a:lnTo>
                    <a:lnTo>
                      <a:pt x="71404" y="33605"/>
                    </a:lnTo>
                    <a:lnTo>
                      <a:pt x="138291" y="44128"/>
                    </a:lnTo>
                    <a:close/>
                  </a:path>
                </a:pathLst>
              </a:custGeom>
              <a:solidFill>
                <a:srgbClr val="BDBAC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9" name="Freeform: Shape 1908">
                <a:extLst>
                  <a:ext uri="{FF2B5EF4-FFF2-40B4-BE49-F238E27FC236}">
                    <a16:creationId xmlns:a16="http://schemas.microsoft.com/office/drawing/2014/main" id="{869C1C92-EF6F-43CE-B936-61EC21C92FEA}"/>
                  </a:ext>
                </a:extLst>
              </p:cNvPr>
              <p:cNvSpPr/>
              <p:nvPr/>
            </p:nvSpPr>
            <p:spPr>
              <a:xfrm>
                <a:off x="2547264" y="6342879"/>
                <a:ext cx="138489" cy="86171"/>
              </a:xfrm>
              <a:custGeom>
                <a:avLst/>
                <a:gdLst>
                  <a:gd name="connsiteX0" fmla="*/ 138490 w 138489"/>
                  <a:gd name="connsiteY0" fmla="*/ 44004 h 86171"/>
                  <a:gd name="connsiteX1" fmla="*/ 138465 w 138489"/>
                  <a:gd name="connsiteY1" fmla="*/ 44227 h 86171"/>
                  <a:gd name="connsiteX2" fmla="*/ 138440 w 138489"/>
                  <a:gd name="connsiteY2" fmla="*/ 44500 h 86171"/>
                  <a:gd name="connsiteX3" fmla="*/ 70759 w 138489"/>
                  <a:gd name="connsiteY3" fmla="*/ 35144 h 86171"/>
                  <a:gd name="connsiteX4" fmla="*/ 71081 w 138489"/>
                  <a:gd name="connsiteY4" fmla="*/ 36583 h 86171"/>
                  <a:gd name="connsiteX5" fmla="*/ 81307 w 138489"/>
                  <a:gd name="connsiteY5" fmla="*/ 86147 h 86171"/>
                  <a:gd name="connsiteX6" fmla="*/ 81059 w 138489"/>
                  <a:gd name="connsiteY6" fmla="*/ 86147 h 86171"/>
                  <a:gd name="connsiteX7" fmla="*/ 80612 w 138489"/>
                  <a:gd name="connsiteY7" fmla="*/ 86171 h 86171"/>
                  <a:gd name="connsiteX8" fmla="*/ 65894 w 138489"/>
                  <a:gd name="connsiteY8" fmla="*/ 35590 h 86171"/>
                  <a:gd name="connsiteX9" fmla="*/ 422 w 138489"/>
                  <a:gd name="connsiteY9" fmla="*/ 57878 h 86171"/>
                  <a:gd name="connsiteX10" fmla="*/ 174 w 138489"/>
                  <a:gd name="connsiteY10" fmla="*/ 57505 h 86171"/>
                  <a:gd name="connsiteX11" fmla="*/ 0 w 138489"/>
                  <a:gd name="connsiteY11" fmla="*/ 57257 h 86171"/>
                  <a:gd name="connsiteX12" fmla="*/ 62122 w 138489"/>
                  <a:gd name="connsiteY12" fmla="*/ 33605 h 86171"/>
                  <a:gd name="connsiteX13" fmla="*/ 63636 w 138489"/>
                  <a:gd name="connsiteY13" fmla="*/ 33034 h 86171"/>
                  <a:gd name="connsiteX14" fmla="*/ 18887 w 138489"/>
                  <a:gd name="connsiteY14" fmla="*/ 9655 h 86171"/>
                  <a:gd name="connsiteX15" fmla="*/ 19632 w 138489"/>
                  <a:gd name="connsiteY15" fmla="*/ 9233 h 86171"/>
                  <a:gd name="connsiteX16" fmla="*/ 20029 w 138489"/>
                  <a:gd name="connsiteY16" fmla="*/ 8984 h 86171"/>
                  <a:gd name="connsiteX17" fmla="*/ 67160 w 138489"/>
                  <a:gd name="connsiteY17" fmla="*/ 30974 h 86171"/>
                  <a:gd name="connsiteX18" fmla="*/ 100095 w 138489"/>
                  <a:gd name="connsiteY18" fmla="*/ 0 h 86171"/>
                  <a:gd name="connsiteX19" fmla="*/ 100417 w 138489"/>
                  <a:gd name="connsiteY19" fmla="*/ 99 h 86171"/>
                  <a:gd name="connsiteX20" fmla="*/ 101385 w 138489"/>
                  <a:gd name="connsiteY20" fmla="*/ 323 h 86171"/>
                  <a:gd name="connsiteX21" fmla="*/ 71603 w 138489"/>
                  <a:gd name="connsiteY21" fmla="*/ 32314 h 86171"/>
                  <a:gd name="connsiteX22" fmla="*/ 72670 w 138489"/>
                  <a:gd name="connsiteY22" fmla="*/ 32488 h 86171"/>
                  <a:gd name="connsiteX23" fmla="*/ 138490 w 138489"/>
                  <a:gd name="connsiteY23" fmla="*/ 44004 h 8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8489" h="86171">
                    <a:moveTo>
                      <a:pt x="138490" y="44004"/>
                    </a:moveTo>
                    <a:cubicBezTo>
                      <a:pt x="138490" y="44103"/>
                      <a:pt x="138490" y="44178"/>
                      <a:pt x="138465" y="44227"/>
                    </a:cubicBezTo>
                    <a:cubicBezTo>
                      <a:pt x="138465" y="44327"/>
                      <a:pt x="138465" y="44426"/>
                      <a:pt x="138440" y="44500"/>
                    </a:cubicBezTo>
                    <a:lnTo>
                      <a:pt x="70759" y="35144"/>
                    </a:lnTo>
                    <a:lnTo>
                      <a:pt x="71081" y="36583"/>
                    </a:lnTo>
                    <a:lnTo>
                      <a:pt x="81307" y="86147"/>
                    </a:lnTo>
                    <a:cubicBezTo>
                      <a:pt x="81208" y="86147"/>
                      <a:pt x="81133" y="86147"/>
                      <a:pt x="81059" y="86147"/>
                    </a:cubicBezTo>
                    <a:cubicBezTo>
                      <a:pt x="80910" y="86147"/>
                      <a:pt x="80736" y="86171"/>
                      <a:pt x="80612" y="86171"/>
                    </a:cubicBezTo>
                    <a:lnTo>
                      <a:pt x="65894" y="35590"/>
                    </a:lnTo>
                    <a:lnTo>
                      <a:pt x="422" y="57878"/>
                    </a:lnTo>
                    <a:cubicBezTo>
                      <a:pt x="347" y="57754"/>
                      <a:pt x="223" y="57654"/>
                      <a:pt x="174" y="57505"/>
                    </a:cubicBezTo>
                    <a:cubicBezTo>
                      <a:pt x="124" y="57431"/>
                      <a:pt x="50" y="57332"/>
                      <a:pt x="0" y="57257"/>
                    </a:cubicBezTo>
                    <a:lnTo>
                      <a:pt x="62122" y="33605"/>
                    </a:lnTo>
                    <a:lnTo>
                      <a:pt x="63636" y="33034"/>
                    </a:lnTo>
                    <a:lnTo>
                      <a:pt x="18887" y="9655"/>
                    </a:lnTo>
                    <a:cubicBezTo>
                      <a:pt x="19111" y="9506"/>
                      <a:pt x="19384" y="9357"/>
                      <a:pt x="19632" y="9233"/>
                    </a:cubicBezTo>
                    <a:cubicBezTo>
                      <a:pt x="19756" y="9158"/>
                      <a:pt x="19880" y="9059"/>
                      <a:pt x="20029" y="8984"/>
                    </a:cubicBezTo>
                    <a:lnTo>
                      <a:pt x="67160" y="30974"/>
                    </a:lnTo>
                    <a:lnTo>
                      <a:pt x="100095" y="0"/>
                    </a:lnTo>
                    <a:cubicBezTo>
                      <a:pt x="100219" y="25"/>
                      <a:pt x="100318" y="50"/>
                      <a:pt x="100417" y="99"/>
                    </a:cubicBezTo>
                    <a:cubicBezTo>
                      <a:pt x="100765" y="149"/>
                      <a:pt x="101063" y="223"/>
                      <a:pt x="101385" y="323"/>
                    </a:cubicBezTo>
                    <a:lnTo>
                      <a:pt x="71603" y="32314"/>
                    </a:lnTo>
                    <a:lnTo>
                      <a:pt x="72670" y="32488"/>
                    </a:lnTo>
                    <a:lnTo>
                      <a:pt x="138490" y="44004"/>
                    </a:ln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0" name="Freeform: Shape 1909">
                <a:extLst>
                  <a:ext uri="{FF2B5EF4-FFF2-40B4-BE49-F238E27FC236}">
                    <a16:creationId xmlns:a16="http://schemas.microsoft.com/office/drawing/2014/main" id="{792A764F-BB95-42A6-8AE2-086D2D9439E1}"/>
                  </a:ext>
                </a:extLst>
              </p:cNvPr>
              <p:cNvSpPr/>
              <p:nvPr/>
            </p:nvSpPr>
            <p:spPr>
              <a:xfrm>
                <a:off x="2608964" y="6372759"/>
                <a:ext cx="11136" cy="6497"/>
              </a:xfrm>
              <a:custGeom>
                <a:avLst/>
                <a:gdLst>
                  <a:gd name="connsiteX0" fmla="*/ 11119 w 11136"/>
                  <a:gd name="connsiteY0" fmla="*/ 3551 h 6497"/>
                  <a:gd name="connsiteX1" fmla="*/ 11119 w 11136"/>
                  <a:gd name="connsiteY1" fmla="*/ 3551 h 6497"/>
                  <a:gd name="connsiteX2" fmla="*/ 11094 w 11136"/>
                  <a:gd name="connsiteY2" fmla="*/ 3576 h 6497"/>
                  <a:gd name="connsiteX3" fmla="*/ 11094 w 11136"/>
                  <a:gd name="connsiteY3" fmla="*/ 3576 h 6497"/>
                  <a:gd name="connsiteX4" fmla="*/ 9506 w 11136"/>
                  <a:gd name="connsiteY4" fmla="*/ 5561 h 6497"/>
                  <a:gd name="connsiteX5" fmla="*/ 6180 w 11136"/>
                  <a:gd name="connsiteY5" fmla="*/ 6480 h 6497"/>
                  <a:gd name="connsiteX6" fmla="*/ 6155 w 11136"/>
                  <a:gd name="connsiteY6" fmla="*/ 6480 h 6497"/>
                  <a:gd name="connsiteX7" fmla="*/ 6130 w 11136"/>
                  <a:gd name="connsiteY7" fmla="*/ 6480 h 6497"/>
                  <a:gd name="connsiteX8" fmla="*/ 6106 w 11136"/>
                  <a:gd name="connsiteY8" fmla="*/ 6480 h 6497"/>
                  <a:gd name="connsiteX9" fmla="*/ 1613 w 11136"/>
                  <a:gd name="connsiteY9" fmla="*/ 5561 h 6497"/>
                  <a:gd name="connsiteX10" fmla="*/ 372 w 11136"/>
                  <a:gd name="connsiteY10" fmla="*/ 4444 h 6497"/>
                  <a:gd name="connsiteX11" fmla="*/ 372 w 11136"/>
                  <a:gd name="connsiteY11" fmla="*/ 4420 h 6497"/>
                  <a:gd name="connsiteX12" fmla="*/ 348 w 11136"/>
                  <a:gd name="connsiteY12" fmla="*/ 4395 h 6497"/>
                  <a:gd name="connsiteX13" fmla="*/ 323 w 11136"/>
                  <a:gd name="connsiteY13" fmla="*/ 4395 h 6497"/>
                  <a:gd name="connsiteX14" fmla="*/ 1638 w 11136"/>
                  <a:gd name="connsiteY14" fmla="*/ 970 h 6497"/>
                  <a:gd name="connsiteX15" fmla="*/ 1663 w 11136"/>
                  <a:gd name="connsiteY15" fmla="*/ 945 h 6497"/>
                  <a:gd name="connsiteX16" fmla="*/ 1713 w 11136"/>
                  <a:gd name="connsiteY16" fmla="*/ 920 h 6497"/>
                  <a:gd name="connsiteX17" fmla="*/ 1738 w 11136"/>
                  <a:gd name="connsiteY17" fmla="*/ 870 h 6497"/>
                  <a:gd name="connsiteX18" fmla="*/ 1762 w 11136"/>
                  <a:gd name="connsiteY18" fmla="*/ 846 h 6497"/>
                  <a:gd name="connsiteX19" fmla="*/ 7570 w 11136"/>
                  <a:gd name="connsiteY19" fmla="*/ 225 h 6497"/>
                  <a:gd name="connsiteX20" fmla="*/ 7595 w 11136"/>
                  <a:gd name="connsiteY20" fmla="*/ 225 h 6497"/>
                  <a:gd name="connsiteX21" fmla="*/ 7644 w 11136"/>
                  <a:gd name="connsiteY21" fmla="*/ 250 h 6497"/>
                  <a:gd name="connsiteX22" fmla="*/ 7669 w 11136"/>
                  <a:gd name="connsiteY22" fmla="*/ 250 h 6497"/>
                  <a:gd name="connsiteX23" fmla="*/ 9506 w 11136"/>
                  <a:gd name="connsiteY23" fmla="*/ 945 h 6497"/>
                  <a:gd name="connsiteX24" fmla="*/ 11119 w 11136"/>
                  <a:gd name="connsiteY24" fmla="*/ 3551 h 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1136" h="6497">
                    <a:moveTo>
                      <a:pt x="11119" y="3551"/>
                    </a:moveTo>
                    <a:lnTo>
                      <a:pt x="11119" y="3551"/>
                    </a:lnTo>
                    <a:cubicBezTo>
                      <a:pt x="11119" y="3576"/>
                      <a:pt x="11119" y="3576"/>
                      <a:pt x="11094" y="3576"/>
                    </a:cubicBezTo>
                    <a:cubicBezTo>
                      <a:pt x="11094" y="3576"/>
                      <a:pt x="11094" y="3576"/>
                      <a:pt x="11094" y="3576"/>
                    </a:cubicBezTo>
                    <a:cubicBezTo>
                      <a:pt x="10995" y="4320"/>
                      <a:pt x="10449" y="4990"/>
                      <a:pt x="9506" y="5561"/>
                    </a:cubicBezTo>
                    <a:cubicBezTo>
                      <a:pt x="8563" y="6082"/>
                      <a:pt x="7396" y="6405"/>
                      <a:pt x="6180" y="6480"/>
                    </a:cubicBezTo>
                    <a:cubicBezTo>
                      <a:pt x="6180" y="6480"/>
                      <a:pt x="6180" y="6480"/>
                      <a:pt x="6155" y="6480"/>
                    </a:cubicBezTo>
                    <a:cubicBezTo>
                      <a:pt x="6155" y="6480"/>
                      <a:pt x="6155" y="6480"/>
                      <a:pt x="6130" y="6480"/>
                    </a:cubicBezTo>
                    <a:cubicBezTo>
                      <a:pt x="6130" y="6480"/>
                      <a:pt x="6130" y="6480"/>
                      <a:pt x="6106" y="6480"/>
                    </a:cubicBezTo>
                    <a:cubicBezTo>
                      <a:pt x="4517" y="6579"/>
                      <a:pt x="2854" y="6256"/>
                      <a:pt x="1613" y="5561"/>
                    </a:cubicBezTo>
                    <a:cubicBezTo>
                      <a:pt x="1043" y="5239"/>
                      <a:pt x="645" y="4866"/>
                      <a:pt x="372" y="4444"/>
                    </a:cubicBezTo>
                    <a:lnTo>
                      <a:pt x="372" y="4420"/>
                    </a:lnTo>
                    <a:lnTo>
                      <a:pt x="348" y="4395"/>
                    </a:lnTo>
                    <a:cubicBezTo>
                      <a:pt x="348" y="4395"/>
                      <a:pt x="348" y="4395"/>
                      <a:pt x="323" y="4395"/>
                    </a:cubicBezTo>
                    <a:cubicBezTo>
                      <a:pt x="-372" y="3228"/>
                      <a:pt x="50" y="1913"/>
                      <a:pt x="1638" y="970"/>
                    </a:cubicBezTo>
                    <a:cubicBezTo>
                      <a:pt x="1663" y="970"/>
                      <a:pt x="1663" y="945"/>
                      <a:pt x="1663" y="945"/>
                    </a:cubicBezTo>
                    <a:cubicBezTo>
                      <a:pt x="1688" y="945"/>
                      <a:pt x="1688" y="945"/>
                      <a:pt x="1713" y="920"/>
                    </a:cubicBezTo>
                    <a:cubicBezTo>
                      <a:pt x="1713" y="895"/>
                      <a:pt x="1738" y="895"/>
                      <a:pt x="1738" y="870"/>
                    </a:cubicBezTo>
                    <a:cubicBezTo>
                      <a:pt x="1738" y="870"/>
                      <a:pt x="1762" y="870"/>
                      <a:pt x="1762" y="846"/>
                    </a:cubicBezTo>
                    <a:cubicBezTo>
                      <a:pt x="3376" y="2"/>
                      <a:pt x="5634" y="-221"/>
                      <a:pt x="7570" y="225"/>
                    </a:cubicBezTo>
                    <a:cubicBezTo>
                      <a:pt x="7570" y="225"/>
                      <a:pt x="7570" y="225"/>
                      <a:pt x="7595" y="225"/>
                    </a:cubicBezTo>
                    <a:cubicBezTo>
                      <a:pt x="7595" y="250"/>
                      <a:pt x="7644" y="250"/>
                      <a:pt x="7644" y="250"/>
                    </a:cubicBezTo>
                    <a:cubicBezTo>
                      <a:pt x="7644" y="250"/>
                      <a:pt x="7644" y="250"/>
                      <a:pt x="7669" y="250"/>
                    </a:cubicBezTo>
                    <a:cubicBezTo>
                      <a:pt x="8339" y="424"/>
                      <a:pt x="8985" y="622"/>
                      <a:pt x="9506" y="945"/>
                    </a:cubicBezTo>
                    <a:cubicBezTo>
                      <a:pt x="10697" y="1714"/>
                      <a:pt x="11243" y="2633"/>
                      <a:pt x="11119" y="3551"/>
                    </a:cubicBez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1" name="Freeform: Shape 1910">
                <a:extLst>
                  <a:ext uri="{FF2B5EF4-FFF2-40B4-BE49-F238E27FC236}">
                    <a16:creationId xmlns:a16="http://schemas.microsoft.com/office/drawing/2014/main" id="{F9547D7A-53A8-4B0E-96B7-7FA34085EFBD}"/>
                  </a:ext>
                </a:extLst>
              </p:cNvPr>
              <p:cNvSpPr/>
              <p:nvPr/>
            </p:nvSpPr>
            <p:spPr>
              <a:xfrm>
                <a:off x="2609751" y="6361964"/>
                <a:ext cx="9540" cy="4814"/>
              </a:xfrm>
              <a:custGeom>
                <a:avLst/>
                <a:gdLst>
                  <a:gd name="connsiteX0" fmla="*/ 4748 w 9540"/>
                  <a:gd name="connsiteY0" fmla="*/ 4815 h 4814"/>
                  <a:gd name="connsiteX1" fmla="*/ 1199 w 9540"/>
                  <a:gd name="connsiteY1" fmla="*/ 3971 h 4814"/>
                  <a:gd name="connsiteX2" fmla="*/ 231 w 9540"/>
                  <a:gd name="connsiteY2" fmla="*/ 3127 h 4814"/>
                  <a:gd name="connsiteX3" fmla="*/ 32 w 9540"/>
                  <a:gd name="connsiteY3" fmla="*/ 2159 h 4814"/>
                  <a:gd name="connsiteX4" fmla="*/ 1199 w 9540"/>
                  <a:gd name="connsiteY4" fmla="*/ 844 h 4814"/>
                  <a:gd name="connsiteX5" fmla="*/ 1323 w 9540"/>
                  <a:gd name="connsiteY5" fmla="*/ 794 h 4814"/>
                  <a:gd name="connsiteX6" fmla="*/ 1472 w 9540"/>
                  <a:gd name="connsiteY6" fmla="*/ 670 h 4814"/>
                  <a:gd name="connsiteX7" fmla="*/ 4773 w 9540"/>
                  <a:gd name="connsiteY7" fmla="*/ 0 h 4814"/>
                  <a:gd name="connsiteX8" fmla="*/ 6510 w 9540"/>
                  <a:gd name="connsiteY8" fmla="*/ 174 h 4814"/>
                  <a:gd name="connsiteX9" fmla="*/ 6634 w 9540"/>
                  <a:gd name="connsiteY9" fmla="*/ 199 h 4814"/>
                  <a:gd name="connsiteX10" fmla="*/ 8322 w 9540"/>
                  <a:gd name="connsiteY10" fmla="*/ 819 h 4814"/>
                  <a:gd name="connsiteX11" fmla="*/ 9538 w 9540"/>
                  <a:gd name="connsiteY11" fmla="*/ 2308 h 4814"/>
                  <a:gd name="connsiteX12" fmla="*/ 8322 w 9540"/>
                  <a:gd name="connsiteY12" fmla="*/ 3921 h 4814"/>
                  <a:gd name="connsiteX13" fmla="*/ 5443 w 9540"/>
                  <a:gd name="connsiteY13" fmla="*/ 4716 h 4814"/>
                  <a:gd name="connsiteX14" fmla="*/ 5269 w 9540"/>
                  <a:gd name="connsiteY14" fmla="*/ 4740 h 4814"/>
                  <a:gd name="connsiteX15" fmla="*/ 4748 w 9540"/>
                  <a:gd name="connsiteY15" fmla="*/ 4815 h 4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540" h="4814">
                    <a:moveTo>
                      <a:pt x="4748" y="4815"/>
                    </a:moveTo>
                    <a:cubicBezTo>
                      <a:pt x="3408" y="4815"/>
                      <a:pt x="2142" y="4517"/>
                      <a:pt x="1199" y="3971"/>
                    </a:cubicBezTo>
                    <a:cubicBezTo>
                      <a:pt x="777" y="3723"/>
                      <a:pt x="454" y="3450"/>
                      <a:pt x="231" y="3127"/>
                    </a:cubicBezTo>
                    <a:cubicBezTo>
                      <a:pt x="7" y="2780"/>
                      <a:pt x="-42" y="2457"/>
                      <a:pt x="32" y="2159"/>
                    </a:cubicBezTo>
                    <a:cubicBezTo>
                      <a:pt x="156" y="1713"/>
                      <a:pt x="553" y="1241"/>
                      <a:pt x="1199" y="844"/>
                    </a:cubicBezTo>
                    <a:lnTo>
                      <a:pt x="1323" y="794"/>
                    </a:lnTo>
                    <a:lnTo>
                      <a:pt x="1472" y="670"/>
                    </a:lnTo>
                    <a:cubicBezTo>
                      <a:pt x="2291" y="273"/>
                      <a:pt x="3482" y="0"/>
                      <a:pt x="4773" y="0"/>
                    </a:cubicBezTo>
                    <a:cubicBezTo>
                      <a:pt x="5368" y="0"/>
                      <a:pt x="5964" y="74"/>
                      <a:pt x="6510" y="174"/>
                    </a:cubicBezTo>
                    <a:lnTo>
                      <a:pt x="6634" y="199"/>
                    </a:lnTo>
                    <a:cubicBezTo>
                      <a:pt x="7304" y="347"/>
                      <a:pt x="7850" y="571"/>
                      <a:pt x="8322" y="819"/>
                    </a:cubicBezTo>
                    <a:cubicBezTo>
                      <a:pt x="8893" y="1117"/>
                      <a:pt x="9488" y="1663"/>
                      <a:pt x="9538" y="2308"/>
                    </a:cubicBezTo>
                    <a:cubicBezTo>
                      <a:pt x="9588" y="3102"/>
                      <a:pt x="8917" y="3599"/>
                      <a:pt x="8322" y="3921"/>
                    </a:cubicBezTo>
                    <a:cubicBezTo>
                      <a:pt x="7577" y="4343"/>
                      <a:pt x="6560" y="4666"/>
                      <a:pt x="5443" y="4716"/>
                    </a:cubicBezTo>
                    <a:lnTo>
                      <a:pt x="5269" y="4740"/>
                    </a:lnTo>
                    <a:cubicBezTo>
                      <a:pt x="5095" y="4815"/>
                      <a:pt x="4922" y="4815"/>
                      <a:pt x="4748" y="4815"/>
                    </a:cubicBez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2" name="Freeform: Shape 1911">
                <a:extLst>
                  <a:ext uri="{FF2B5EF4-FFF2-40B4-BE49-F238E27FC236}">
                    <a16:creationId xmlns:a16="http://schemas.microsoft.com/office/drawing/2014/main" id="{68F990E5-D551-4692-A1FD-311EC8840968}"/>
                  </a:ext>
                </a:extLst>
              </p:cNvPr>
              <p:cNvSpPr/>
              <p:nvPr/>
            </p:nvSpPr>
            <p:spPr>
              <a:xfrm>
                <a:off x="2608939" y="6364397"/>
                <a:ext cx="11143" cy="11937"/>
              </a:xfrm>
              <a:custGeom>
                <a:avLst/>
                <a:gdLst>
                  <a:gd name="connsiteX0" fmla="*/ 11144 w 11143"/>
                  <a:gd name="connsiteY0" fmla="*/ 11938 h 11937"/>
                  <a:gd name="connsiteX1" fmla="*/ 0 w 11143"/>
                  <a:gd name="connsiteY1" fmla="*/ 11888 h 11937"/>
                  <a:gd name="connsiteX2" fmla="*/ 819 w 11143"/>
                  <a:gd name="connsiteY2" fmla="*/ 0 h 11937"/>
                  <a:gd name="connsiteX3" fmla="*/ 10325 w 11143"/>
                  <a:gd name="connsiteY3" fmla="*/ 0 h 11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43" h="11937">
                    <a:moveTo>
                      <a:pt x="11144" y="11938"/>
                    </a:moveTo>
                    <a:lnTo>
                      <a:pt x="0" y="11888"/>
                    </a:lnTo>
                    <a:lnTo>
                      <a:pt x="819" y="0"/>
                    </a:lnTo>
                    <a:lnTo>
                      <a:pt x="10325" y="0"/>
                    </a:ln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3" name="Freeform: Shape 1912">
                <a:extLst>
                  <a:ext uri="{FF2B5EF4-FFF2-40B4-BE49-F238E27FC236}">
                    <a16:creationId xmlns:a16="http://schemas.microsoft.com/office/drawing/2014/main" id="{50D2226C-DC51-4A5B-B4F5-97F1C03556C4}"/>
                  </a:ext>
                </a:extLst>
              </p:cNvPr>
              <p:cNvSpPr/>
              <p:nvPr/>
            </p:nvSpPr>
            <p:spPr>
              <a:xfrm>
                <a:off x="2610771" y="6362610"/>
                <a:ext cx="7381" cy="4020"/>
              </a:xfrm>
              <a:custGeom>
                <a:avLst/>
                <a:gdLst>
                  <a:gd name="connsiteX0" fmla="*/ 3727 w 7381"/>
                  <a:gd name="connsiteY0" fmla="*/ 4021 h 4020"/>
                  <a:gd name="connsiteX1" fmla="*/ 948 w 7381"/>
                  <a:gd name="connsiteY1" fmla="*/ 3276 h 4020"/>
                  <a:gd name="connsiteX2" fmla="*/ 178 w 7381"/>
                  <a:gd name="connsiteY2" fmla="*/ 2556 h 4020"/>
                  <a:gd name="connsiteX3" fmla="*/ 29 w 7381"/>
                  <a:gd name="connsiteY3" fmla="*/ 1762 h 4020"/>
                  <a:gd name="connsiteX4" fmla="*/ 948 w 7381"/>
                  <a:gd name="connsiteY4" fmla="*/ 695 h 4020"/>
                  <a:gd name="connsiteX5" fmla="*/ 1047 w 7381"/>
                  <a:gd name="connsiteY5" fmla="*/ 645 h 4020"/>
                  <a:gd name="connsiteX6" fmla="*/ 1121 w 7381"/>
                  <a:gd name="connsiteY6" fmla="*/ 546 h 4020"/>
                  <a:gd name="connsiteX7" fmla="*/ 3702 w 7381"/>
                  <a:gd name="connsiteY7" fmla="*/ 0 h 4020"/>
                  <a:gd name="connsiteX8" fmla="*/ 5067 w 7381"/>
                  <a:gd name="connsiteY8" fmla="*/ 124 h 4020"/>
                  <a:gd name="connsiteX9" fmla="*/ 5167 w 7381"/>
                  <a:gd name="connsiteY9" fmla="*/ 149 h 4020"/>
                  <a:gd name="connsiteX10" fmla="*/ 6507 w 7381"/>
                  <a:gd name="connsiteY10" fmla="*/ 670 h 4020"/>
                  <a:gd name="connsiteX11" fmla="*/ 6507 w 7381"/>
                  <a:gd name="connsiteY11" fmla="*/ 3226 h 4020"/>
                  <a:gd name="connsiteX12" fmla="*/ 3727 w 7381"/>
                  <a:gd name="connsiteY12" fmla="*/ 4021 h 4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381" h="4020">
                    <a:moveTo>
                      <a:pt x="3727" y="4021"/>
                    </a:moveTo>
                    <a:cubicBezTo>
                      <a:pt x="2735" y="4021"/>
                      <a:pt x="1742" y="3772"/>
                      <a:pt x="948" y="3276"/>
                    </a:cubicBezTo>
                    <a:cubicBezTo>
                      <a:pt x="600" y="3078"/>
                      <a:pt x="352" y="2854"/>
                      <a:pt x="178" y="2556"/>
                    </a:cubicBezTo>
                    <a:cubicBezTo>
                      <a:pt x="29" y="2283"/>
                      <a:pt x="-45" y="2035"/>
                      <a:pt x="29" y="1762"/>
                    </a:cubicBezTo>
                    <a:cubicBezTo>
                      <a:pt x="104" y="1390"/>
                      <a:pt x="426" y="993"/>
                      <a:pt x="948" y="695"/>
                    </a:cubicBezTo>
                    <a:lnTo>
                      <a:pt x="1047" y="645"/>
                    </a:lnTo>
                    <a:lnTo>
                      <a:pt x="1121" y="546"/>
                    </a:lnTo>
                    <a:cubicBezTo>
                      <a:pt x="1742" y="199"/>
                      <a:pt x="2685" y="0"/>
                      <a:pt x="3702" y="0"/>
                    </a:cubicBezTo>
                    <a:cubicBezTo>
                      <a:pt x="4174" y="0"/>
                      <a:pt x="4646" y="50"/>
                      <a:pt x="5067" y="124"/>
                    </a:cubicBezTo>
                    <a:lnTo>
                      <a:pt x="5167" y="149"/>
                    </a:lnTo>
                    <a:cubicBezTo>
                      <a:pt x="5713" y="273"/>
                      <a:pt x="6135" y="447"/>
                      <a:pt x="6507" y="670"/>
                    </a:cubicBezTo>
                    <a:cubicBezTo>
                      <a:pt x="7673" y="1390"/>
                      <a:pt x="7673" y="2507"/>
                      <a:pt x="6507" y="3226"/>
                    </a:cubicBezTo>
                    <a:cubicBezTo>
                      <a:pt x="5738" y="3748"/>
                      <a:pt x="4720" y="4021"/>
                      <a:pt x="3727" y="4021"/>
                    </a:cubicBezTo>
                    <a:close/>
                  </a:path>
                </a:pathLst>
              </a:custGeom>
              <a:solidFill>
                <a:srgbClr val="BDBAC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4" name="Freeform: Shape 1913">
                <a:extLst>
                  <a:ext uri="{FF2B5EF4-FFF2-40B4-BE49-F238E27FC236}">
                    <a16:creationId xmlns:a16="http://schemas.microsoft.com/office/drawing/2014/main" id="{0FB1F689-D7D5-4A8A-9F43-C86CF20D022F}"/>
                  </a:ext>
                </a:extLst>
              </p:cNvPr>
              <p:cNvSpPr/>
              <p:nvPr/>
            </p:nvSpPr>
            <p:spPr>
              <a:xfrm>
                <a:off x="2611967" y="6313816"/>
                <a:ext cx="4988" cy="50456"/>
              </a:xfrm>
              <a:custGeom>
                <a:avLst/>
                <a:gdLst>
                  <a:gd name="connsiteX0" fmla="*/ 0 w 4988"/>
                  <a:gd name="connsiteY0" fmla="*/ 0 h 50456"/>
                  <a:gd name="connsiteX1" fmla="*/ 4989 w 4988"/>
                  <a:gd name="connsiteY1" fmla="*/ 0 h 50456"/>
                  <a:gd name="connsiteX2" fmla="*/ 4989 w 4988"/>
                  <a:gd name="connsiteY2" fmla="*/ 50457 h 50456"/>
                  <a:gd name="connsiteX3" fmla="*/ 0 w 4988"/>
                  <a:gd name="connsiteY3" fmla="*/ 50457 h 50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88" h="50456">
                    <a:moveTo>
                      <a:pt x="0" y="0"/>
                    </a:moveTo>
                    <a:lnTo>
                      <a:pt x="4989" y="0"/>
                    </a:lnTo>
                    <a:lnTo>
                      <a:pt x="4989" y="50457"/>
                    </a:lnTo>
                    <a:lnTo>
                      <a:pt x="0" y="50457"/>
                    </a:ln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5" name="Freeform: Shape 1914">
                <a:extLst>
                  <a:ext uri="{FF2B5EF4-FFF2-40B4-BE49-F238E27FC236}">
                    <a16:creationId xmlns:a16="http://schemas.microsoft.com/office/drawing/2014/main" id="{88F8BA90-370B-44D8-92EF-6528F0264869}"/>
                  </a:ext>
                </a:extLst>
              </p:cNvPr>
              <p:cNvSpPr/>
              <p:nvPr/>
            </p:nvSpPr>
            <p:spPr>
              <a:xfrm>
                <a:off x="2611942" y="6362802"/>
                <a:ext cx="5038" cy="2922"/>
              </a:xfrm>
              <a:custGeom>
                <a:avLst/>
                <a:gdLst>
                  <a:gd name="connsiteX0" fmla="*/ 4294 w 5038"/>
                  <a:gd name="connsiteY0" fmla="*/ 428 h 2922"/>
                  <a:gd name="connsiteX1" fmla="*/ 4294 w 5038"/>
                  <a:gd name="connsiteY1" fmla="*/ 2513 h 2922"/>
                  <a:gd name="connsiteX2" fmla="*/ 745 w 5038"/>
                  <a:gd name="connsiteY2" fmla="*/ 2513 h 2922"/>
                  <a:gd name="connsiteX3" fmla="*/ 745 w 5038"/>
                  <a:gd name="connsiteY3" fmla="*/ 428 h 2922"/>
                  <a:gd name="connsiteX4" fmla="*/ 4294 w 5038"/>
                  <a:gd name="connsiteY4" fmla="*/ 428 h 2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38" h="2922">
                    <a:moveTo>
                      <a:pt x="4294" y="428"/>
                    </a:moveTo>
                    <a:cubicBezTo>
                      <a:pt x="5286" y="1024"/>
                      <a:pt x="5286" y="1942"/>
                      <a:pt x="4294" y="2513"/>
                    </a:cubicBezTo>
                    <a:cubicBezTo>
                      <a:pt x="3326" y="3059"/>
                      <a:pt x="1737" y="3059"/>
                      <a:pt x="745" y="2513"/>
                    </a:cubicBezTo>
                    <a:cubicBezTo>
                      <a:pt x="-248" y="1917"/>
                      <a:pt x="-248" y="999"/>
                      <a:pt x="745" y="428"/>
                    </a:cubicBezTo>
                    <a:cubicBezTo>
                      <a:pt x="1737" y="-143"/>
                      <a:pt x="3326" y="-143"/>
                      <a:pt x="4294" y="428"/>
                    </a:cubicBezTo>
                    <a:close/>
                  </a:path>
                </a:pathLst>
              </a:custGeom>
              <a:solidFill>
                <a:srgbClr val="C7CAD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6" name="Freeform: Shape 1915">
                <a:extLst>
                  <a:ext uri="{FF2B5EF4-FFF2-40B4-BE49-F238E27FC236}">
                    <a16:creationId xmlns:a16="http://schemas.microsoft.com/office/drawing/2014/main" id="{18B85125-3826-41B5-BD6E-8B11DFCB2A4C}"/>
                  </a:ext>
                </a:extLst>
              </p:cNvPr>
              <p:cNvSpPr/>
              <p:nvPr/>
            </p:nvSpPr>
            <p:spPr>
              <a:xfrm>
                <a:off x="2515756" y="6113755"/>
                <a:ext cx="198614" cy="224662"/>
              </a:xfrm>
              <a:custGeom>
                <a:avLst/>
                <a:gdLst>
                  <a:gd name="connsiteX0" fmla="*/ 198614 w 198614"/>
                  <a:gd name="connsiteY0" fmla="*/ 166257 h 224662"/>
                  <a:gd name="connsiteX1" fmla="*/ 198614 w 198614"/>
                  <a:gd name="connsiteY1" fmla="*/ 170849 h 224662"/>
                  <a:gd name="connsiteX2" fmla="*/ 198590 w 198614"/>
                  <a:gd name="connsiteY2" fmla="*/ 170849 h 224662"/>
                  <a:gd name="connsiteX3" fmla="*/ 193874 w 198614"/>
                  <a:gd name="connsiteY3" fmla="*/ 177873 h 224662"/>
                  <a:gd name="connsiteX4" fmla="*/ 116464 w 198614"/>
                  <a:gd name="connsiteY4" fmla="*/ 222596 h 224662"/>
                  <a:gd name="connsiteX5" fmla="*/ 99165 w 198614"/>
                  <a:gd name="connsiteY5" fmla="*/ 222596 h 224662"/>
                  <a:gd name="connsiteX6" fmla="*/ 76753 w 198614"/>
                  <a:gd name="connsiteY6" fmla="*/ 210112 h 224662"/>
                  <a:gd name="connsiteX7" fmla="*/ 74272 w 198614"/>
                  <a:gd name="connsiteY7" fmla="*/ 208747 h 224662"/>
                  <a:gd name="connsiteX8" fmla="*/ 72609 w 198614"/>
                  <a:gd name="connsiteY8" fmla="*/ 207854 h 224662"/>
                  <a:gd name="connsiteX9" fmla="*/ 70946 w 198614"/>
                  <a:gd name="connsiteY9" fmla="*/ 206886 h 224662"/>
                  <a:gd name="connsiteX10" fmla="*/ 69283 w 198614"/>
                  <a:gd name="connsiteY10" fmla="*/ 205968 h 224662"/>
                  <a:gd name="connsiteX11" fmla="*/ 39947 w 198614"/>
                  <a:gd name="connsiteY11" fmla="*/ 189637 h 224662"/>
                  <a:gd name="connsiteX12" fmla="*/ 39798 w 198614"/>
                  <a:gd name="connsiteY12" fmla="*/ 189587 h 224662"/>
                  <a:gd name="connsiteX13" fmla="*/ 15724 w 198614"/>
                  <a:gd name="connsiteY13" fmla="*/ 145112 h 224662"/>
                  <a:gd name="connsiteX14" fmla="*/ 15302 w 198614"/>
                  <a:gd name="connsiteY14" fmla="*/ 130295 h 224662"/>
                  <a:gd name="connsiteX15" fmla="*/ 15128 w 198614"/>
                  <a:gd name="connsiteY15" fmla="*/ 128061 h 224662"/>
                  <a:gd name="connsiteX16" fmla="*/ 14954 w 198614"/>
                  <a:gd name="connsiteY16" fmla="*/ 126274 h 224662"/>
                  <a:gd name="connsiteX17" fmla="*/ 14929 w 198614"/>
                  <a:gd name="connsiteY17" fmla="*/ 125927 h 224662"/>
                  <a:gd name="connsiteX18" fmla="*/ 14756 w 198614"/>
                  <a:gd name="connsiteY18" fmla="*/ 124735 h 224662"/>
                  <a:gd name="connsiteX19" fmla="*/ 14210 w 198614"/>
                  <a:gd name="connsiteY19" fmla="*/ 121037 h 224662"/>
                  <a:gd name="connsiteX20" fmla="*/ 410 w 198614"/>
                  <a:gd name="connsiteY20" fmla="*/ 61919 h 224662"/>
                  <a:gd name="connsiteX21" fmla="*/ 8228 w 198614"/>
                  <a:gd name="connsiteY21" fmla="*/ 45687 h 224662"/>
                  <a:gd name="connsiteX22" fmla="*/ 85018 w 198614"/>
                  <a:gd name="connsiteY22" fmla="*/ 1335 h 224662"/>
                  <a:gd name="connsiteX23" fmla="*/ 93804 w 198614"/>
                  <a:gd name="connsiteY23" fmla="*/ 740 h 224662"/>
                  <a:gd name="connsiteX24" fmla="*/ 93953 w 198614"/>
                  <a:gd name="connsiteY24" fmla="*/ 839 h 224662"/>
                  <a:gd name="connsiteX25" fmla="*/ 94152 w 198614"/>
                  <a:gd name="connsiteY25" fmla="*/ 914 h 224662"/>
                  <a:gd name="connsiteX26" fmla="*/ 95169 w 198614"/>
                  <a:gd name="connsiteY26" fmla="*/ 1484 h 224662"/>
                  <a:gd name="connsiteX27" fmla="*/ 97626 w 198614"/>
                  <a:gd name="connsiteY27" fmla="*/ 2800 h 224662"/>
                  <a:gd name="connsiteX28" fmla="*/ 97130 w 198614"/>
                  <a:gd name="connsiteY28" fmla="*/ 3023 h 224662"/>
                  <a:gd name="connsiteX29" fmla="*/ 99661 w 198614"/>
                  <a:gd name="connsiteY29" fmla="*/ 7342 h 224662"/>
                  <a:gd name="connsiteX30" fmla="*/ 113659 w 198614"/>
                  <a:gd name="connsiteY30" fmla="*/ 69612 h 224662"/>
                  <a:gd name="connsiteX31" fmla="*/ 114230 w 198614"/>
                  <a:gd name="connsiteY31" fmla="*/ 90063 h 224662"/>
                  <a:gd name="connsiteX32" fmla="*/ 117332 w 198614"/>
                  <a:gd name="connsiteY32" fmla="*/ 106146 h 224662"/>
                  <a:gd name="connsiteX33" fmla="*/ 121155 w 198614"/>
                  <a:gd name="connsiteY33" fmla="*/ 113343 h 224662"/>
                  <a:gd name="connsiteX34" fmla="*/ 137659 w 198614"/>
                  <a:gd name="connsiteY34" fmla="*/ 132131 h 224662"/>
                  <a:gd name="connsiteX35" fmla="*/ 138007 w 198614"/>
                  <a:gd name="connsiteY35" fmla="*/ 132355 h 224662"/>
                  <a:gd name="connsiteX36" fmla="*/ 193899 w 198614"/>
                  <a:gd name="connsiteY36" fmla="*/ 164619 h 224662"/>
                  <a:gd name="connsiteX37" fmla="*/ 196157 w 198614"/>
                  <a:gd name="connsiteY37" fmla="*/ 166282 h 224662"/>
                  <a:gd name="connsiteX38" fmla="*/ 198614 w 198614"/>
                  <a:gd name="connsiteY38" fmla="*/ 166282 h 224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98614" h="224662">
                    <a:moveTo>
                      <a:pt x="198614" y="166257"/>
                    </a:moveTo>
                    <a:lnTo>
                      <a:pt x="198614" y="170849"/>
                    </a:lnTo>
                    <a:lnTo>
                      <a:pt x="198590" y="170849"/>
                    </a:lnTo>
                    <a:cubicBezTo>
                      <a:pt x="198763" y="173380"/>
                      <a:pt x="197225" y="175961"/>
                      <a:pt x="193874" y="177873"/>
                    </a:cubicBezTo>
                    <a:lnTo>
                      <a:pt x="116464" y="222596"/>
                    </a:lnTo>
                    <a:cubicBezTo>
                      <a:pt x="111674" y="225351"/>
                      <a:pt x="103930" y="225351"/>
                      <a:pt x="99165" y="222596"/>
                    </a:cubicBezTo>
                    <a:lnTo>
                      <a:pt x="76753" y="210112"/>
                    </a:lnTo>
                    <a:lnTo>
                      <a:pt x="74272" y="208747"/>
                    </a:lnTo>
                    <a:lnTo>
                      <a:pt x="72609" y="207854"/>
                    </a:lnTo>
                    <a:lnTo>
                      <a:pt x="70946" y="206886"/>
                    </a:lnTo>
                    <a:lnTo>
                      <a:pt x="69283" y="205968"/>
                    </a:lnTo>
                    <a:lnTo>
                      <a:pt x="39947" y="189637"/>
                    </a:lnTo>
                    <a:cubicBezTo>
                      <a:pt x="39897" y="189637"/>
                      <a:pt x="39823" y="189612"/>
                      <a:pt x="39798" y="189587"/>
                    </a:cubicBezTo>
                    <a:cubicBezTo>
                      <a:pt x="18404" y="176061"/>
                      <a:pt x="15724" y="164396"/>
                      <a:pt x="15724" y="145112"/>
                    </a:cubicBezTo>
                    <a:cubicBezTo>
                      <a:pt x="15748" y="140098"/>
                      <a:pt x="15550" y="134514"/>
                      <a:pt x="15302" y="130295"/>
                    </a:cubicBezTo>
                    <a:cubicBezTo>
                      <a:pt x="15252" y="129500"/>
                      <a:pt x="15202" y="128756"/>
                      <a:pt x="15128" y="128061"/>
                    </a:cubicBezTo>
                    <a:cubicBezTo>
                      <a:pt x="15078" y="127391"/>
                      <a:pt x="15004" y="126795"/>
                      <a:pt x="14954" y="126274"/>
                    </a:cubicBezTo>
                    <a:cubicBezTo>
                      <a:pt x="14954" y="126150"/>
                      <a:pt x="14929" y="126026"/>
                      <a:pt x="14929" y="125927"/>
                    </a:cubicBezTo>
                    <a:cubicBezTo>
                      <a:pt x="14880" y="125554"/>
                      <a:pt x="14805" y="125157"/>
                      <a:pt x="14756" y="124735"/>
                    </a:cubicBezTo>
                    <a:cubicBezTo>
                      <a:pt x="14607" y="123618"/>
                      <a:pt x="14433" y="122353"/>
                      <a:pt x="14210" y="121037"/>
                    </a:cubicBezTo>
                    <a:cubicBezTo>
                      <a:pt x="11629" y="105352"/>
                      <a:pt x="4679" y="77381"/>
                      <a:pt x="410" y="61919"/>
                    </a:cubicBezTo>
                    <a:cubicBezTo>
                      <a:pt x="-1302" y="55614"/>
                      <a:pt x="2545" y="48938"/>
                      <a:pt x="8228" y="45687"/>
                    </a:cubicBezTo>
                    <a:lnTo>
                      <a:pt x="85018" y="1335"/>
                    </a:lnTo>
                    <a:cubicBezTo>
                      <a:pt x="87699" y="-203"/>
                      <a:pt x="90925" y="-427"/>
                      <a:pt x="93804" y="740"/>
                    </a:cubicBezTo>
                    <a:cubicBezTo>
                      <a:pt x="93854" y="765"/>
                      <a:pt x="93878" y="814"/>
                      <a:pt x="93953" y="839"/>
                    </a:cubicBezTo>
                    <a:lnTo>
                      <a:pt x="94152" y="914"/>
                    </a:lnTo>
                    <a:cubicBezTo>
                      <a:pt x="94499" y="1087"/>
                      <a:pt x="94822" y="1286"/>
                      <a:pt x="95169" y="1484"/>
                    </a:cubicBezTo>
                    <a:lnTo>
                      <a:pt x="97626" y="2800"/>
                    </a:lnTo>
                    <a:lnTo>
                      <a:pt x="97130" y="3023"/>
                    </a:lnTo>
                    <a:cubicBezTo>
                      <a:pt x="98321" y="4215"/>
                      <a:pt x="99190" y="5704"/>
                      <a:pt x="99661" y="7342"/>
                    </a:cubicBezTo>
                    <a:cubicBezTo>
                      <a:pt x="104501" y="25038"/>
                      <a:pt x="112071" y="56111"/>
                      <a:pt x="113659" y="69612"/>
                    </a:cubicBezTo>
                    <a:cubicBezTo>
                      <a:pt x="114205" y="74030"/>
                      <a:pt x="114280" y="82071"/>
                      <a:pt x="114230" y="90063"/>
                    </a:cubicBezTo>
                    <a:cubicBezTo>
                      <a:pt x="114429" y="95747"/>
                      <a:pt x="115397" y="101157"/>
                      <a:pt x="117332" y="106146"/>
                    </a:cubicBezTo>
                    <a:lnTo>
                      <a:pt x="121155" y="113343"/>
                    </a:lnTo>
                    <a:cubicBezTo>
                      <a:pt x="124034" y="120789"/>
                      <a:pt x="129196" y="127242"/>
                      <a:pt x="137659" y="132131"/>
                    </a:cubicBezTo>
                    <a:cubicBezTo>
                      <a:pt x="137758" y="132181"/>
                      <a:pt x="137882" y="132280"/>
                      <a:pt x="138007" y="132355"/>
                    </a:cubicBezTo>
                    <a:lnTo>
                      <a:pt x="193899" y="164619"/>
                    </a:lnTo>
                    <a:cubicBezTo>
                      <a:pt x="194817" y="165140"/>
                      <a:pt x="195537" y="165686"/>
                      <a:pt x="196157" y="166282"/>
                    </a:cubicBezTo>
                    <a:lnTo>
                      <a:pt x="198614" y="166282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7" name="Freeform: Shape 1916">
                <a:extLst>
                  <a:ext uri="{FF2B5EF4-FFF2-40B4-BE49-F238E27FC236}">
                    <a16:creationId xmlns:a16="http://schemas.microsoft.com/office/drawing/2014/main" id="{533D1137-3100-478A-AA45-148E56AEB53A}"/>
                  </a:ext>
                </a:extLst>
              </p:cNvPr>
              <p:cNvSpPr/>
              <p:nvPr/>
            </p:nvSpPr>
            <p:spPr>
              <a:xfrm>
                <a:off x="2519770" y="6115368"/>
                <a:ext cx="194624" cy="218066"/>
              </a:xfrm>
              <a:custGeom>
                <a:avLst/>
                <a:gdLst>
                  <a:gd name="connsiteX0" fmla="*/ 133967 w 194624"/>
                  <a:gd name="connsiteY0" fmla="*/ 125703 h 218066"/>
                  <a:gd name="connsiteX1" fmla="*/ 133620 w 194624"/>
                  <a:gd name="connsiteY1" fmla="*/ 125480 h 218066"/>
                  <a:gd name="connsiteX2" fmla="*/ 113988 w 194624"/>
                  <a:gd name="connsiteY2" fmla="*/ 90634 h 218066"/>
                  <a:gd name="connsiteX3" fmla="*/ 113417 w 194624"/>
                  <a:gd name="connsiteY3" fmla="*/ 70208 h 218066"/>
                  <a:gd name="connsiteX4" fmla="*/ 98600 w 194624"/>
                  <a:gd name="connsiteY4" fmla="*/ 7317 h 218066"/>
                  <a:gd name="connsiteX5" fmla="*/ 92743 w 194624"/>
                  <a:gd name="connsiteY5" fmla="*/ 740 h 218066"/>
                  <a:gd name="connsiteX6" fmla="*/ 83982 w 194624"/>
                  <a:gd name="connsiteY6" fmla="*/ 1335 h 218066"/>
                  <a:gd name="connsiteX7" fmla="*/ 7192 w 194624"/>
                  <a:gd name="connsiteY7" fmla="*/ 45662 h 218066"/>
                  <a:gd name="connsiteX8" fmla="*/ 516 w 194624"/>
                  <a:gd name="connsiteY8" fmla="*/ 61919 h 218066"/>
                  <a:gd name="connsiteX9" fmla="*/ 15829 w 194624"/>
                  <a:gd name="connsiteY9" fmla="*/ 126572 h 218066"/>
                  <a:gd name="connsiteX10" fmla="*/ 16425 w 194624"/>
                  <a:gd name="connsiteY10" fmla="*/ 144342 h 218066"/>
                  <a:gd name="connsiteX11" fmla="*/ 21339 w 194624"/>
                  <a:gd name="connsiteY11" fmla="*/ 167052 h 218066"/>
                  <a:gd name="connsiteX12" fmla="*/ 21364 w 194624"/>
                  <a:gd name="connsiteY12" fmla="*/ 167101 h 218066"/>
                  <a:gd name="connsiteX13" fmla="*/ 36082 w 194624"/>
                  <a:gd name="connsiteY13" fmla="*/ 181893 h 218066"/>
                  <a:gd name="connsiteX14" fmla="*/ 36230 w 194624"/>
                  <a:gd name="connsiteY14" fmla="*/ 181993 h 218066"/>
                  <a:gd name="connsiteX15" fmla="*/ 95151 w 194624"/>
                  <a:gd name="connsiteY15" fmla="*/ 216019 h 218066"/>
                  <a:gd name="connsiteX16" fmla="*/ 112449 w 194624"/>
                  <a:gd name="connsiteY16" fmla="*/ 216019 h 218066"/>
                  <a:gd name="connsiteX17" fmla="*/ 189860 w 194624"/>
                  <a:gd name="connsiteY17" fmla="*/ 171320 h 218066"/>
                  <a:gd name="connsiteX18" fmla="*/ 189860 w 194624"/>
                  <a:gd name="connsiteY18" fmla="*/ 158017 h 218066"/>
                  <a:gd name="connsiteX19" fmla="*/ 133967 w 194624"/>
                  <a:gd name="connsiteY19" fmla="*/ 125703 h 218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94624" h="218066">
                    <a:moveTo>
                      <a:pt x="133967" y="125703"/>
                    </a:moveTo>
                    <a:cubicBezTo>
                      <a:pt x="133843" y="125629"/>
                      <a:pt x="133744" y="125554"/>
                      <a:pt x="133620" y="125480"/>
                    </a:cubicBezTo>
                    <a:cubicBezTo>
                      <a:pt x="119473" y="117314"/>
                      <a:pt x="114534" y="104806"/>
                      <a:pt x="113988" y="90634"/>
                    </a:cubicBezTo>
                    <a:cubicBezTo>
                      <a:pt x="114063" y="82667"/>
                      <a:pt x="113963" y="74626"/>
                      <a:pt x="113417" y="70208"/>
                    </a:cubicBezTo>
                    <a:cubicBezTo>
                      <a:pt x="111804" y="56682"/>
                      <a:pt x="103440" y="24988"/>
                      <a:pt x="98600" y="7317"/>
                    </a:cubicBezTo>
                    <a:cubicBezTo>
                      <a:pt x="97781" y="4339"/>
                      <a:pt x="95622" y="1906"/>
                      <a:pt x="92743" y="740"/>
                    </a:cubicBezTo>
                    <a:cubicBezTo>
                      <a:pt x="89889" y="-427"/>
                      <a:pt x="86638" y="-203"/>
                      <a:pt x="83982" y="1335"/>
                    </a:cubicBezTo>
                    <a:lnTo>
                      <a:pt x="7192" y="45662"/>
                    </a:lnTo>
                    <a:cubicBezTo>
                      <a:pt x="1534" y="48938"/>
                      <a:pt x="-1221" y="55614"/>
                      <a:pt x="516" y="61919"/>
                    </a:cubicBezTo>
                    <a:cubicBezTo>
                      <a:pt x="5256" y="79168"/>
                      <a:pt x="14142" y="112599"/>
                      <a:pt x="15829" y="126572"/>
                    </a:cubicBezTo>
                    <a:cubicBezTo>
                      <a:pt x="16276" y="130493"/>
                      <a:pt x="16425" y="137269"/>
                      <a:pt x="16425" y="144342"/>
                    </a:cubicBezTo>
                    <a:cubicBezTo>
                      <a:pt x="16425" y="152557"/>
                      <a:pt x="17765" y="160326"/>
                      <a:pt x="21339" y="167052"/>
                    </a:cubicBezTo>
                    <a:cubicBezTo>
                      <a:pt x="21339" y="167076"/>
                      <a:pt x="21364" y="167101"/>
                      <a:pt x="21364" y="167101"/>
                    </a:cubicBezTo>
                    <a:cubicBezTo>
                      <a:pt x="24441" y="172884"/>
                      <a:pt x="29157" y="177922"/>
                      <a:pt x="36082" y="181893"/>
                    </a:cubicBezTo>
                    <a:cubicBezTo>
                      <a:pt x="36131" y="181943"/>
                      <a:pt x="36181" y="181968"/>
                      <a:pt x="36230" y="181993"/>
                    </a:cubicBezTo>
                    <a:lnTo>
                      <a:pt x="95151" y="216019"/>
                    </a:lnTo>
                    <a:cubicBezTo>
                      <a:pt x="99891" y="218749"/>
                      <a:pt x="107659" y="218749"/>
                      <a:pt x="112449" y="216019"/>
                    </a:cubicBezTo>
                    <a:lnTo>
                      <a:pt x="189860" y="171320"/>
                    </a:lnTo>
                    <a:cubicBezTo>
                      <a:pt x="196213" y="167672"/>
                      <a:pt x="196213" y="161691"/>
                      <a:pt x="189860" y="158017"/>
                    </a:cubicBezTo>
                    <a:lnTo>
                      <a:pt x="133967" y="125703"/>
                    </a:ln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8" name="Freeform: Shape 1917">
                <a:extLst>
                  <a:ext uri="{FF2B5EF4-FFF2-40B4-BE49-F238E27FC236}">
                    <a16:creationId xmlns:a16="http://schemas.microsoft.com/office/drawing/2014/main" id="{666A0682-3BA7-4D90-8E5E-2B7AC3D2BE54}"/>
                  </a:ext>
                </a:extLst>
              </p:cNvPr>
              <p:cNvSpPr/>
              <p:nvPr/>
            </p:nvSpPr>
            <p:spPr>
              <a:xfrm>
                <a:off x="2519768" y="6115339"/>
                <a:ext cx="111533" cy="115532"/>
              </a:xfrm>
              <a:custGeom>
                <a:avLst/>
                <a:gdLst>
                  <a:gd name="connsiteX0" fmla="*/ 111534 w 111533"/>
                  <a:gd name="connsiteY0" fmla="*/ 59168 h 115532"/>
                  <a:gd name="connsiteX1" fmla="*/ 105453 w 111533"/>
                  <a:gd name="connsiteY1" fmla="*/ 62693 h 115532"/>
                  <a:gd name="connsiteX2" fmla="*/ 19977 w 111533"/>
                  <a:gd name="connsiteY2" fmla="*/ 112033 h 115532"/>
                  <a:gd name="connsiteX3" fmla="*/ 13945 w 111533"/>
                  <a:gd name="connsiteY3" fmla="*/ 115532 h 115532"/>
                  <a:gd name="connsiteX4" fmla="*/ 518 w 111533"/>
                  <a:gd name="connsiteY4" fmla="*/ 61923 h 115532"/>
                  <a:gd name="connsiteX5" fmla="*/ 7195 w 111533"/>
                  <a:gd name="connsiteY5" fmla="*/ 45692 h 115532"/>
                  <a:gd name="connsiteX6" fmla="*/ 83985 w 111533"/>
                  <a:gd name="connsiteY6" fmla="*/ 1340 h 115532"/>
                  <a:gd name="connsiteX7" fmla="*/ 88973 w 111533"/>
                  <a:gd name="connsiteY7" fmla="*/ 0 h 115532"/>
                  <a:gd name="connsiteX8" fmla="*/ 92770 w 111533"/>
                  <a:gd name="connsiteY8" fmla="*/ 769 h 115532"/>
                  <a:gd name="connsiteX9" fmla="*/ 98628 w 111533"/>
                  <a:gd name="connsiteY9" fmla="*/ 7346 h 115532"/>
                  <a:gd name="connsiteX10" fmla="*/ 111534 w 111533"/>
                  <a:gd name="connsiteY10" fmla="*/ 59168 h 115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1533" h="115532">
                    <a:moveTo>
                      <a:pt x="111534" y="59168"/>
                    </a:moveTo>
                    <a:lnTo>
                      <a:pt x="105453" y="62693"/>
                    </a:lnTo>
                    <a:lnTo>
                      <a:pt x="19977" y="112033"/>
                    </a:lnTo>
                    <a:lnTo>
                      <a:pt x="13945" y="115532"/>
                    </a:lnTo>
                    <a:cubicBezTo>
                      <a:pt x="10595" y="99276"/>
                      <a:pt x="4241" y="75549"/>
                      <a:pt x="518" y="61923"/>
                    </a:cubicBezTo>
                    <a:cubicBezTo>
                      <a:pt x="-1219" y="55619"/>
                      <a:pt x="1511" y="48943"/>
                      <a:pt x="7195" y="45692"/>
                    </a:cubicBezTo>
                    <a:lnTo>
                      <a:pt x="83985" y="1340"/>
                    </a:lnTo>
                    <a:cubicBezTo>
                      <a:pt x="85523" y="472"/>
                      <a:pt x="87261" y="0"/>
                      <a:pt x="88973" y="0"/>
                    </a:cubicBezTo>
                    <a:cubicBezTo>
                      <a:pt x="90264" y="0"/>
                      <a:pt x="91554" y="273"/>
                      <a:pt x="92770" y="769"/>
                    </a:cubicBezTo>
                    <a:cubicBezTo>
                      <a:pt x="95649" y="1961"/>
                      <a:pt x="97809" y="4368"/>
                      <a:pt x="98628" y="7346"/>
                    </a:cubicBezTo>
                    <a:cubicBezTo>
                      <a:pt x="102400" y="21171"/>
                      <a:pt x="108332" y="43607"/>
                      <a:pt x="111534" y="59168"/>
                    </a:cubicBezTo>
                    <a:close/>
                  </a:path>
                </a:pathLst>
              </a:custGeom>
              <a:solidFill>
                <a:srgbClr val="AFA4B2">
                  <a:alpha val="5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9" name="Freeform: Shape 1918">
                <a:extLst>
                  <a:ext uri="{FF2B5EF4-FFF2-40B4-BE49-F238E27FC236}">
                    <a16:creationId xmlns:a16="http://schemas.microsoft.com/office/drawing/2014/main" id="{0F04D9EA-8A0D-403F-8E30-4DF89322F909}"/>
                  </a:ext>
                </a:extLst>
              </p:cNvPr>
              <p:cNvSpPr/>
              <p:nvPr/>
            </p:nvSpPr>
            <p:spPr>
              <a:xfrm>
                <a:off x="2519770" y="6115368"/>
                <a:ext cx="113342" cy="125951"/>
              </a:xfrm>
              <a:custGeom>
                <a:avLst/>
                <a:gdLst>
                  <a:gd name="connsiteX0" fmla="*/ 113343 w 113342"/>
                  <a:gd name="connsiteY0" fmla="*/ 69563 h 125951"/>
                  <a:gd name="connsiteX1" fmla="*/ 15730 w 113342"/>
                  <a:gd name="connsiteY1" fmla="*/ 125951 h 125951"/>
                  <a:gd name="connsiteX2" fmla="*/ 516 w 113342"/>
                  <a:gd name="connsiteY2" fmla="*/ 61919 h 125951"/>
                  <a:gd name="connsiteX3" fmla="*/ 7192 w 113342"/>
                  <a:gd name="connsiteY3" fmla="*/ 45687 h 125951"/>
                  <a:gd name="connsiteX4" fmla="*/ 83982 w 113342"/>
                  <a:gd name="connsiteY4" fmla="*/ 1335 h 125951"/>
                  <a:gd name="connsiteX5" fmla="*/ 92743 w 113342"/>
                  <a:gd name="connsiteY5" fmla="*/ 740 h 125951"/>
                  <a:gd name="connsiteX6" fmla="*/ 98600 w 113342"/>
                  <a:gd name="connsiteY6" fmla="*/ 7317 h 125951"/>
                  <a:gd name="connsiteX7" fmla="*/ 113343 w 113342"/>
                  <a:gd name="connsiteY7" fmla="*/ 69563 h 125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3342" h="125951">
                    <a:moveTo>
                      <a:pt x="113343" y="69563"/>
                    </a:moveTo>
                    <a:lnTo>
                      <a:pt x="15730" y="125951"/>
                    </a:lnTo>
                    <a:cubicBezTo>
                      <a:pt x="13918" y="111631"/>
                      <a:pt x="5182" y="78895"/>
                      <a:pt x="516" y="61919"/>
                    </a:cubicBezTo>
                    <a:cubicBezTo>
                      <a:pt x="-1221" y="55614"/>
                      <a:pt x="1534" y="48938"/>
                      <a:pt x="7192" y="45687"/>
                    </a:cubicBezTo>
                    <a:lnTo>
                      <a:pt x="83982" y="1335"/>
                    </a:lnTo>
                    <a:cubicBezTo>
                      <a:pt x="86663" y="-203"/>
                      <a:pt x="89889" y="-427"/>
                      <a:pt x="92743" y="740"/>
                    </a:cubicBezTo>
                    <a:cubicBezTo>
                      <a:pt x="95647" y="1931"/>
                      <a:pt x="97781" y="4339"/>
                      <a:pt x="98600" y="7317"/>
                    </a:cubicBezTo>
                    <a:cubicBezTo>
                      <a:pt x="103366" y="24715"/>
                      <a:pt x="111556" y="55714"/>
                      <a:pt x="113343" y="69563"/>
                    </a:cubicBezTo>
                    <a:close/>
                  </a:path>
                </a:pathLst>
              </a:custGeom>
              <a:solidFill>
                <a:srgbClr val="5D546E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0" name="Freeform: Shape 1919">
                <a:extLst>
                  <a:ext uri="{FF2B5EF4-FFF2-40B4-BE49-F238E27FC236}">
                    <a16:creationId xmlns:a16="http://schemas.microsoft.com/office/drawing/2014/main" id="{2FD66A3C-BE51-437E-A0A3-CDD9A95287BE}"/>
                  </a:ext>
                </a:extLst>
              </p:cNvPr>
              <p:cNvSpPr/>
              <p:nvPr/>
            </p:nvSpPr>
            <p:spPr>
              <a:xfrm>
                <a:off x="2553097" y="6239185"/>
                <a:ext cx="161279" cy="94243"/>
              </a:xfrm>
              <a:custGeom>
                <a:avLst/>
                <a:gdLst>
                  <a:gd name="connsiteX0" fmla="*/ 156533 w 161279"/>
                  <a:gd name="connsiteY0" fmla="*/ 47479 h 94243"/>
                  <a:gd name="connsiteX1" fmla="*/ 79098 w 161279"/>
                  <a:gd name="connsiteY1" fmla="*/ 92177 h 94243"/>
                  <a:gd name="connsiteX2" fmla="*/ 61799 w 161279"/>
                  <a:gd name="connsiteY2" fmla="*/ 92177 h 94243"/>
                  <a:gd name="connsiteX3" fmla="*/ 2879 w 161279"/>
                  <a:gd name="connsiteY3" fmla="*/ 58176 h 94243"/>
                  <a:gd name="connsiteX4" fmla="*/ 2730 w 161279"/>
                  <a:gd name="connsiteY4" fmla="*/ 58076 h 94243"/>
                  <a:gd name="connsiteX5" fmla="*/ 0 w 161279"/>
                  <a:gd name="connsiteY5" fmla="*/ 56389 h 94243"/>
                  <a:gd name="connsiteX6" fmla="*/ 97613 w 161279"/>
                  <a:gd name="connsiteY6" fmla="*/ 0 h 94243"/>
                  <a:gd name="connsiteX7" fmla="*/ 100293 w 161279"/>
                  <a:gd name="connsiteY7" fmla="*/ 1663 h 94243"/>
                  <a:gd name="connsiteX8" fmla="*/ 100641 w 161279"/>
                  <a:gd name="connsiteY8" fmla="*/ 1886 h 94243"/>
                  <a:gd name="connsiteX9" fmla="*/ 156533 w 161279"/>
                  <a:gd name="connsiteY9" fmla="*/ 34151 h 94243"/>
                  <a:gd name="connsiteX10" fmla="*/ 156533 w 161279"/>
                  <a:gd name="connsiteY10" fmla="*/ 47479 h 94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1279" h="94243">
                    <a:moveTo>
                      <a:pt x="156533" y="47479"/>
                    </a:moveTo>
                    <a:lnTo>
                      <a:pt x="79098" y="92177"/>
                    </a:lnTo>
                    <a:cubicBezTo>
                      <a:pt x="74308" y="94932"/>
                      <a:pt x="66564" y="94932"/>
                      <a:pt x="61799" y="92177"/>
                    </a:cubicBezTo>
                    <a:lnTo>
                      <a:pt x="2879" y="58176"/>
                    </a:lnTo>
                    <a:cubicBezTo>
                      <a:pt x="2829" y="58151"/>
                      <a:pt x="2805" y="58126"/>
                      <a:pt x="2730" y="58076"/>
                    </a:cubicBezTo>
                    <a:cubicBezTo>
                      <a:pt x="1762" y="57555"/>
                      <a:pt x="844" y="56959"/>
                      <a:pt x="0" y="56389"/>
                    </a:cubicBezTo>
                    <a:lnTo>
                      <a:pt x="97613" y="0"/>
                    </a:lnTo>
                    <a:cubicBezTo>
                      <a:pt x="98482" y="596"/>
                      <a:pt x="99350" y="1117"/>
                      <a:pt x="100293" y="1663"/>
                    </a:cubicBezTo>
                    <a:cubicBezTo>
                      <a:pt x="100393" y="1762"/>
                      <a:pt x="100517" y="1837"/>
                      <a:pt x="100641" y="1886"/>
                    </a:cubicBezTo>
                    <a:lnTo>
                      <a:pt x="156533" y="34151"/>
                    </a:lnTo>
                    <a:cubicBezTo>
                      <a:pt x="162862" y="37824"/>
                      <a:pt x="162862" y="43830"/>
                      <a:pt x="156533" y="47479"/>
                    </a:cubicBezTo>
                    <a:close/>
                  </a:path>
                </a:pathLst>
              </a:custGeom>
              <a:solidFill>
                <a:srgbClr val="5D546E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1" name="Freeform: Shape 1920">
                <a:extLst>
                  <a:ext uri="{FF2B5EF4-FFF2-40B4-BE49-F238E27FC236}">
                    <a16:creationId xmlns:a16="http://schemas.microsoft.com/office/drawing/2014/main" id="{D2344C64-430D-4D54-B4BB-10262A38AA5E}"/>
                  </a:ext>
                </a:extLst>
              </p:cNvPr>
              <p:cNvSpPr/>
              <p:nvPr/>
            </p:nvSpPr>
            <p:spPr>
              <a:xfrm>
                <a:off x="2519743" y="6115339"/>
                <a:ext cx="194636" cy="218083"/>
              </a:xfrm>
              <a:custGeom>
                <a:avLst/>
                <a:gdLst>
                  <a:gd name="connsiteX0" fmla="*/ 189912 w 194636"/>
                  <a:gd name="connsiteY0" fmla="*/ 158022 h 218083"/>
                  <a:gd name="connsiteX1" fmla="*/ 133995 w 194636"/>
                  <a:gd name="connsiteY1" fmla="*/ 125733 h 218083"/>
                  <a:gd name="connsiteX2" fmla="*/ 133647 w 194636"/>
                  <a:gd name="connsiteY2" fmla="*/ 125509 h 218083"/>
                  <a:gd name="connsiteX3" fmla="*/ 114015 w 194636"/>
                  <a:gd name="connsiteY3" fmla="*/ 90688 h 218083"/>
                  <a:gd name="connsiteX4" fmla="*/ 113469 w 194636"/>
                  <a:gd name="connsiteY4" fmla="*/ 70238 h 218083"/>
                  <a:gd name="connsiteX5" fmla="*/ 111534 w 194636"/>
                  <a:gd name="connsiteY5" fmla="*/ 59168 h 218083"/>
                  <a:gd name="connsiteX6" fmla="*/ 98628 w 194636"/>
                  <a:gd name="connsiteY6" fmla="*/ 7346 h 218083"/>
                  <a:gd name="connsiteX7" fmla="*/ 92770 w 194636"/>
                  <a:gd name="connsiteY7" fmla="*/ 769 h 218083"/>
                  <a:gd name="connsiteX8" fmla="*/ 88973 w 194636"/>
                  <a:gd name="connsiteY8" fmla="*/ 0 h 218083"/>
                  <a:gd name="connsiteX9" fmla="*/ 83985 w 194636"/>
                  <a:gd name="connsiteY9" fmla="*/ 1340 h 218083"/>
                  <a:gd name="connsiteX10" fmla="*/ 7195 w 194636"/>
                  <a:gd name="connsiteY10" fmla="*/ 45692 h 218083"/>
                  <a:gd name="connsiteX11" fmla="*/ 518 w 194636"/>
                  <a:gd name="connsiteY11" fmla="*/ 61923 h 218083"/>
                  <a:gd name="connsiteX12" fmla="*/ 13945 w 194636"/>
                  <a:gd name="connsiteY12" fmla="*/ 115532 h 218083"/>
                  <a:gd name="connsiteX13" fmla="*/ 15832 w 194636"/>
                  <a:gd name="connsiteY13" fmla="*/ 126577 h 218083"/>
                  <a:gd name="connsiteX14" fmla="*/ 16427 w 194636"/>
                  <a:gd name="connsiteY14" fmla="*/ 144347 h 218083"/>
                  <a:gd name="connsiteX15" fmla="*/ 21342 w 194636"/>
                  <a:gd name="connsiteY15" fmla="*/ 167056 h 218083"/>
                  <a:gd name="connsiteX16" fmla="*/ 21366 w 194636"/>
                  <a:gd name="connsiteY16" fmla="*/ 167106 h 218083"/>
                  <a:gd name="connsiteX17" fmla="*/ 36084 w 194636"/>
                  <a:gd name="connsiteY17" fmla="*/ 181898 h 218083"/>
                  <a:gd name="connsiteX18" fmla="*/ 36258 w 194636"/>
                  <a:gd name="connsiteY18" fmla="*/ 181997 h 218083"/>
                  <a:gd name="connsiteX19" fmla="*/ 95153 w 194636"/>
                  <a:gd name="connsiteY19" fmla="*/ 215999 h 218083"/>
                  <a:gd name="connsiteX20" fmla="*/ 103790 w 194636"/>
                  <a:gd name="connsiteY20" fmla="*/ 218084 h 218083"/>
                  <a:gd name="connsiteX21" fmla="*/ 112402 w 194636"/>
                  <a:gd name="connsiteY21" fmla="*/ 215999 h 218083"/>
                  <a:gd name="connsiteX22" fmla="*/ 189887 w 194636"/>
                  <a:gd name="connsiteY22" fmla="*/ 171300 h 218083"/>
                  <a:gd name="connsiteX23" fmla="*/ 189912 w 194636"/>
                  <a:gd name="connsiteY23" fmla="*/ 158022 h 218083"/>
                  <a:gd name="connsiteX24" fmla="*/ 186536 w 194636"/>
                  <a:gd name="connsiteY24" fmla="*/ 165567 h 218083"/>
                  <a:gd name="connsiteX25" fmla="*/ 109101 w 194636"/>
                  <a:gd name="connsiteY25" fmla="*/ 210266 h 218083"/>
                  <a:gd name="connsiteX26" fmla="*/ 103815 w 194636"/>
                  <a:gd name="connsiteY26" fmla="*/ 211408 h 218083"/>
                  <a:gd name="connsiteX27" fmla="*/ 98504 w 194636"/>
                  <a:gd name="connsiteY27" fmla="*/ 210266 h 218083"/>
                  <a:gd name="connsiteX28" fmla="*/ 39608 w 194636"/>
                  <a:gd name="connsiteY28" fmla="*/ 176239 h 218083"/>
                  <a:gd name="connsiteX29" fmla="*/ 38988 w 194636"/>
                  <a:gd name="connsiteY29" fmla="*/ 175892 h 218083"/>
                  <a:gd name="connsiteX30" fmla="*/ 28043 w 194636"/>
                  <a:gd name="connsiteY30" fmla="*/ 165319 h 218083"/>
                  <a:gd name="connsiteX31" fmla="*/ 26901 w 194636"/>
                  <a:gd name="connsiteY31" fmla="*/ 163234 h 218083"/>
                  <a:gd name="connsiteX32" fmla="*/ 23104 w 194636"/>
                  <a:gd name="connsiteY32" fmla="*/ 144372 h 218083"/>
                  <a:gd name="connsiteX33" fmla="*/ 22458 w 194636"/>
                  <a:gd name="connsiteY33" fmla="*/ 125807 h 218083"/>
                  <a:gd name="connsiteX34" fmla="*/ 20001 w 194636"/>
                  <a:gd name="connsiteY34" fmla="*/ 112033 h 218083"/>
                  <a:gd name="connsiteX35" fmla="*/ 6947 w 194636"/>
                  <a:gd name="connsiteY35" fmla="*/ 60186 h 218083"/>
                  <a:gd name="connsiteX36" fmla="*/ 10570 w 194636"/>
                  <a:gd name="connsiteY36" fmla="*/ 51450 h 218083"/>
                  <a:gd name="connsiteX37" fmla="*/ 87360 w 194636"/>
                  <a:gd name="connsiteY37" fmla="*/ 7098 h 218083"/>
                  <a:gd name="connsiteX38" fmla="*/ 89023 w 194636"/>
                  <a:gd name="connsiteY38" fmla="*/ 6651 h 218083"/>
                  <a:gd name="connsiteX39" fmla="*/ 90313 w 194636"/>
                  <a:gd name="connsiteY39" fmla="*/ 6900 h 218083"/>
                  <a:gd name="connsiteX40" fmla="*/ 92249 w 194636"/>
                  <a:gd name="connsiteY40" fmla="*/ 9109 h 218083"/>
                  <a:gd name="connsiteX41" fmla="*/ 105503 w 194636"/>
                  <a:gd name="connsiteY41" fmla="*/ 62693 h 218083"/>
                  <a:gd name="connsiteX42" fmla="*/ 106892 w 194636"/>
                  <a:gd name="connsiteY42" fmla="*/ 71032 h 218083"/>
                  <a:gd name="connsiteX43" fmla="*/ 107414 w 194636"/>
                  <a:gd name="connsiteY43" fmla="*/ 90589 h 218083"/>
                  <a:gd name="connsiteX44" fmla="*/ 107414 w 194636"/>
                  <a:gd name="connsiteY44" fmla="*/ 90738 h 218083"/>
                  <a:gd name="connsiteX45" fmla="*/ 107414 w 194636"/>
                  <a:gd name="connsiteY45" fmla="*/ 90937 h 218083"/>
                  <a:gd name="connsiteX46" fmla="*/ 130222 w 194636"/>
                  <a:gd name="connsiteY46" fmla="*/ 131218 h 218083"/>
                  <a:gd name="connsiteX47" fmla="*/ 130594 w 194636"/>
                  <a:gd name="connsiteY47" fmla="*/ 131441 h 218083"/>
                  <a:gd name="connsiteX48" fmla="*/ 130644 w 194636"/>
                  <a:gd name="connsiteY48" fmla="*/ 131466 h 218083"/>
                  <a:gd name="connsiteX49" fmla="*/ 130719 w 194636"/>
                  <a:gd name="connsiteY49" fmla="*/ 131516 h 218083"/>
                  <a:gd name="connsiteX50" fmla="*/ 186561 w 194636"/>
                  <a:gd name="connsiteY50" fmla="*/ 163780 h 218083"/>
                  <a:gd name="connsiteX51" fmla="*/ 187777 w 194636"/>
                  <a:gd name="connsiteY51" fmla="*/ 164674 h 218083"/>
                  <a:gd name="connsiteX52" fmla="*/ 186536 w 194636"/>
                  <a:gd name="connsiteY52" fmla="*/ 165567 h 218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94636" h="218083">
                    <a:moveTo>
                      <a:pt x="189912" y="158022"/>
                    </a:moveTo>
                    <a:lnTo>
                      <a:pt x="133995" y="125733"/>
                    </a:lnTo>
                    <a:cubicBezTo>
                      <a:pt x="133895" y="125658"/>
                      <a:pt x="133771" y="125584"/>
                      <a:pt x="133647" y="125509"/>
                    </a:cubicBezTo>
                    <a:cubicBezTo>
                      <a:pt x="119500" y="117369"/>
                      <a:pt x="114561" y="104835"/>
                      <a:pt x="114015" y="90688"/>
                    </a:cubicBezTo>
                    <a:cubicBezTo>
                      <a:pt x="114090" y="82697"/>
                      <a:pt x="113991" y="74655"/>
                      <a:pt x="113469" y="70238"/>
                    </a:cubicBezTo>
                    <a:cubicBezTo>
                      <a:pt x="113097" y="67309"/>
                      <a:pt x="112427" y="63512"/>
                      <a:pt x="111534" y="59168"/>
                    </a:cubicBezTo>
                    <a:cubicBezTo>
                      <a:pt x="108357" y="43582"/>
                      <a:pt x="102400" y="21171"/>
                      <a:pt x="98628" y="7346"/>
                    </a:cubicBezTo>
                    <a:cubicBezTo>
                      <a:pt x="97809" y="4368"/>
                      <a:pt x="95649" y="1936"/>
                      <a:pt x="92770" y="769"/>
                    </a:cubicBezTo>
                    <a:cubicBezTo>
                      <a:pt x="91579" y="273"/>
                      <a:pt x="90264" y="0"/>
                      <a:pt x="88973" y="0"/>
                    </a:cubicBezTo>
                    <a:cubicBezTo>
                      <a:pt x="87261" y="0"/>
                      <a:pt x="85523" y="472"/>
                      <a:pt x="83985" y="1340"/>
                    </a:cubicBezTo>
                    <a:lnTo>
                      <a:pt x="7195" y="45692"/>
                    </a:lnTo>
                    <a:cubicBezTo>
                      <a:pt x="1511" y="48943"/>
                      <a:pt x="-1219" y="55619"/>
                      <a:pt x="518" y="61923"/>
                    </a:cubicBezTo>
                    <a:cubicBezTo>
                      <a:pt x="4241" y="75549"/>
                      <a:pt x="10595" y="99276"/>
                      <a:pt x="13945" y="115532"/>
                    </a:cubicBezTo>
                    <a:cubicBezTo>
                      <a:pt x="14789" y="119851"/>
                      <a:pt x="15484" y="123648"/>
                      <a:pt x="15832" y="126577"/>
                    </a:cubicBezTo>
                    <a:cubicBezTo>
                      <a:pt x="16328" y="130498"/>
                      <a:pt x="16427" y="137274"/>
                      <a:pt x="16427" y="144347"/>
                    </a:cubicBezTo>
                    <a:cubicBezTo>
                      <a:pt x="16427" y="152562"/>
                      <a:pt x="17768" y="160330"/>
                      <a:pt x="21342" y="167056"/>
                    </a:cubicBezTo>
                    <a:cubicBezTo>
                      <a:pt x="21342" y="167056"/>
                      <a:pt x="21366" y="167081"/>
                      <a:pt x="21366" y="167106"/>
                    </a:cubicBezTo>
                    <a:cubicBezTo>
                      <a:pt x="24444" y="172889"/>
                      <a:pt x="29159" y="177927"/>
                      <a:pt x="36084" y="181898"/>
                    </a:cubicBezTo>
                    <a:cubicBezTo>
                      <a:pt x="36134" y="181948"/>
                      <a:pt x="36208" y="181972"/>
                      <a:pt x="36258" y="181997"/>
                    </a:cubicBezTo>
                    <a:lnTo>
                      <a:pt x="95153" y="215999"/>
                    </a:lnTo>
                    <a:cubicBezTo>
                      <a:pt x="97511" y="217389"/>
                      <a:pt x="100638" y="218084"/>
                      <a:pt x="103790" y="218084"/>
                    </a:cubicBezTo>
                    <a:cubicBezTo>
                      <a:pt x="106917" y="218084"/>
                      <a:pt x="110020" y="217414"/>
                      <a:pt x="112402" y="215999"/>
                    </a:cubicBezTo>
                    <a:lnTo>
                      <a:pt x="189887" y="171300"/>
                    </a:lnTo>
                    <a:cubicBezTo>
                      <a:pt x="196216" y="167677"/>
                      <a:pt x="196216" y="161671"/>
                      <a:pt x="189912" y="158022"/>
                    </a:cubicBezTo>
                    <a:close/>
                    <a:moveTo>
                      <a:pt x="186536" y="165567"/>
                    </a:moveTo>
                    <a:lnTo>
                      <a:pt x="109101" y="210266"/>
                    </a:lnTo>
                    <a:cubicBezTo>
                      <a:pt x="107860" y="210986"/>
                      <a:pt x="105850" y="211408"/>
                      <a:pt x="103815" y="211408"/>
                    </a:cubicBezTo>
                    <a:cubicBezTo>
                      <a:pt x="101730" y="211408"/>
                      <a:pt x="99745" y="210986"/>
                      <a:pt x="98504" y="210266"/>
                    </a:cubicBezTo>
                    <a:lnTo>
                      <a:pt x="39608" y="176239"/>
                    </a:lnTo>
                    <a:lnTo>
                      <a:pt x="38988" y="175892"/>
                    </a:lnTo>
                    <a:cubicBezTo>
                      <a:pt x="34198" y="173038"/>
                      <a:pt x="30599" y="169563"/>
                      <a:pt x="28043" y="165319"/>
                    </a:cubicBezTo>
                    <a:lnTo>
                      <a:pt x="26901" y="163234"/>
                    </a:lnTo>
                    <a:cubicBezTo>
                      <a:pt x="24345" y="158097"/>
                      <a:pt x="23104" y="151942"/>
                      <a:pt x="23104" y="144372"/>
                    </a:cubicBezTo>
                    <a:cubicBezTo>
                      <a:pt x="23104" y="135611"/>
                      <a:pt x="22905" y="129530"/>
                      <a:pt x="22458" y="125807"/>
                    </a:cubicBezTo>
                    <a:cubicBezTo>
                      <a:pt x="22036" y="122233"/>
                      <a:pt x="21168" y="117468"/>
                      <a:pt x="20001" y="112033"/>
                    </a:cubicBezTo>
                    <a:cubicBezTo>
                      <a:pt x="16626" y="95876"/>
                      <a:pt x="10769" y="73960"/>
                      <a:pt x="6947" y="60186"/>
                    </a:cubicBezTo>
                    <a:cubicBezTo>
                      <a:pt x="6028" y="56786"/>
                      <a:pt x="7517" y="53212"/>
                      <a:pt x="10570" y="51450"/>
                    </a:cubicBezTo>
                    <a:lnTo>
                      <a:pt x="87360" y="7098"/>
                    </a:lnTo>
                    <a:cubicBezTo>
                      <a:pt x="87881" y="6800"/>
                      <a:pt x="88452" y="6651"/>
                      <a:pt x="89023" y="6651"/>
                    </a:cubicBezTo>
                    <a:cubicBezTo>
                      <a:pt x="89494" y="6651"/>
                      <a:pt x="89916" y="6751"/>
                      <a:pt x="90313" y="6900"/>
                    </a:cubicBezTo>
                    <a:cubicBezTo>
                      <a:pt x="91256" y="7297"/>
                      <a:pt x="92001" y="8116"/>
                      <a:pt x="92249" y="9109"/>
                    </a:cubicBezTo>
                    <a:cubicBezTo>
                      <a:pt x="96245" y="23553"/>
                      <a:pt x="102549" y="47429"/>
                      <a:pt x="105503" y="62693"/>
                    </a:cubicBezTo>
                    <a:cubicBezTo>
                      <a:pt x="106123" y="65919"/>
                      <a:pt x="106619" y="68748"/>
                      <a:pt x="106892" y="71032"/>
                    </a:cubicBezTo>
                    <a:cubicBezTo>
                      <a:pt x="107165" y="73439"/>
                      <a:pt x="107513" y="78775"/>
                      <a:pt x="107414" y="90589"/>
                    </a:cubicBezTo>
                    <a:lnTo>
                      <a:pt x="107414" y="90738"/>
                    </a:lnTo>
                    <a:lnTo>
                      <a:pt x="107414" y="90937"/>
                    </a:lnTo>
                    <a:cubicBezTo>
                      <a:pt x="108133" y="109253"/>
                      <a:pt x="115802" y="122804"/>
                      <a:pt x="130222" y="131218"/>
                    </a:cubicBezTo>
                    <a:cubicBezTo>
                      <a:pt x="130346" y="131292"/>
                      <a:pt x="130470" y="131367"/>
                      <a:pt x="130594" y="131441"/>
                    </a:cubicBezTo>
                    <a:lnTo>
                      <a:pt x="130644" y="131466"/>
                    </a:lnTo>
                    <a:lnTo>
                      <a:pt x="130719" y="131516"/>
                    </a:lnTo>
                    <a:lnTo>
                      <a:pt x="186561" y="163780"/>
                    </a:lnTo>
                    <a:cubicBezTo>
                      <a:pt x="187182" y="164128"/>
                      <a:pt x="187554" y="164450"/>
                      <a:pt x="187777" y="164674"/>
                    </a:cubicBezTo>
                    <a:cubicBezTo>
                      <a:pt x="187554" y="164897"/>
                      <a:pt x="187182" y="165220"/>
                      <a:pt x="186536" y="165567"/>
                    </a:cubicBezTo>
                    <a:close/>
                  </a:path>
                </a:pathLst>
              </a:custGeom>
              <a:solidFill>
                <a:srgbClr val="4026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2" name="Freeform: Shape 1921">
                <a:extLst>
                  <a:ext uri="{FF2B5EF4-FFF2-40B4-BE49-F238E27FC236}">
                    <a16:creationId xmlns:a16="http://schemas.microsoft.com/office/drawing/2014/main" id="{D62EFE04-A70B-471A-9401-B9C338106913}"/>
                  </a:ext>
                </a:extLst>
              </p:cNvPr>
              <p:cNvSpPr/>
              <p:nvPr/>
            </p:nvSpPr>
            <p:spPr>
              <a:xfrm>
                <a:off x="2549153" y="6325577"/>
                <a:ext cx="9812" cy="7849"/>
              </a:xfrm>
              <a:custGeom>
                <a:avLst/>
                <a:gdLst>
                  <a:gd name="connsiteX0" fmla="*/ 469 w 9812"/>
                  <a:gd name="connsiteY0" fmla="*/ 4073 h 7849"/>
                  <a:gd name="connsiteX1" fmla="*/ 2827 w 9812"/>
                  <a:gd name="connsiteY1" fmla="*/ 7845 h 7849"/>
                  <a:gd name="connsiteX2" fmla="*/ 9354 w 9812"/>
                  <a:gd name="connsiteY2" fmla="*/ 3775 h 7849"/>
                  <a:gd name="connsiteX3" fmla="*/ 6996 w 9812"/>
                  <a:gd name="connsiteY3" fmla="*/ 2 h 7849"/>
                  <a:gd name="connsiteX4" fmla="*/ 469 w 9812"/>
                  <a:gd name="connsiteY4" fmla="*/ 4073 h 7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12" h="7849">
                    <a:moveTo>
                      <a:pt x="469" y="4073"/>
                    </a:moveTo>
                    <a:cubicBezTo>
                      <a:pt x="-697" y="6232"/>
                      <a:pt x="395" y="7944"/>
                      <a:pt x="2827" y="7845"/>
                    </a:cubicBezTo>
                    <a:cubicBezTo>
                      <a:pt x="5284" y="7746"/>
                      <a:pt x="8188" y="5959"/>
                      <a:pt x="9354" y="3775"/>
                    </a:cubicBezTo>
                    <a:cubicBezTo>
                      <a:pt x="10496" y="1616"/>
                      <a:pt x="9429" y="-72"/>
                      <a:pt x="6996" y="2"/>
                    </a:cubicBezTo>
                    <a:cubicBezTo>
                      <a:pt x="4515" y="102"/>
                      <a:pt x="1611" y="1913"/>
                      <a:pt x="469" y="4073"/>
                    </a:cubicBezTo>
                    <a:close/>
                  </a:path>
                </a:pathLst>
              </a:custGeom>
              <a:solidFill>
                <a:srgbClr val="56254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3" name="Freeform: Shape 1922">
                <a:extLst>
                  <a:ext uri="{FF2B5EF4-FFF2-40B4-BE49-F238E27FC236}">
                    <a16:creationId xmlns:a16="http://schemas.microsoft.com/office/drawing/2014/main" id="{74B191FC-9521-4D48-8700-91AE2CBBD976}"/>
                  </a:ext>
                </a:extLst>
              </p:cNvPr>
              <p:cNvSpPr/>
              <p:nvPr/>
            </p:nvSpPr>
            <p:spPr>
              <a:xfrm>
                <a:off x="2549153" y="6324783"/>
                <a:ext cx="9812" cy="7874"/>
              </a:xfrm>
              <a:custGeom>
                <a:avLst/>
                <a:gdLst>
                  <a:gd name="connsiteX0" fmla="*/ 469 w 9812"/>
                  <a:gd name="connsiteY0" fmla="*/ 4097 h 7874"/>
                  <a:gd name="connsiteX1" fmla="*/ 2827 w 9812"/>
                  <a:gd name="connsiteY1" fmla="*/ 7870 h 7874"/>
                  <a:gd name="connsiteX2" fmla="*/ 9354 w 9812"/>
                  <a:gd name="connsiteY2" fmla="*/ 3775 h 7874"/>
                  <a:gd name="connsiteX3" fmla="*/ 6996 w 9812"/>
                  <a:gd name="connsiteY3" fmla="*/ 2 h 7874"/>
                  <a:gd name="connsiteX4" fmla="*/ 469 w 9812"/>
                  <a:gd name="connsiteY4" fmla="*/ 4097 h 7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12" h="7874">
                    <a:moveTo>
                      <a:pt x="469" y="4097"/>
                    </a:moveTo>
                    <a:cubicBezTo>
                      <a:pt x="-697" y="6282"/>
                      <a:pt x="395" y="7969"/>
                      <a:pt x="2827" y="7870"/>
                    </a:cubicBezTo>
                    <a:cubicBezTo>
                      <a:pt x="5284" y="7796"/>
                      <a:pt x="8188" y="5959"/>
                      <a:pt x="9354" y="3775"/>
                    </a:cubicBezTo>
                    <a:cubicBezTo>
                      <a:pt x="10496" y="1616"/>
                      <a:pt x="9429" y="-72"/>
                      <a:pt x="6996" y="2"/>
                    </a:cubicBezTo>
                    <a:cubicBezTo>
                      <a:pt x="4515" y="127"/>
                      <a:pt x="1611" y="1938"/>
                      <a:pt x="469" y="4097"/>
                    </a:cubicBezTo>
                    <a:close/>
                  </a:path>
                </a:pathLst>
              </a:custGeom>
              <a:solidFill>
                <a:srgbClr val="33233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4" name="Freeform: Shape 1923">
                <a:extLst>
                  <a:ext uri="{FF2B5EF4-FFF2-40B4-BE49-F238E27FC236}">
                    <a16:creationId xmlns:a16="http://schemas.microsoft.com/office/drawing/2014/main" id="{83DD07A9-8061-4623-B539-5B26C8500E7E}"/>
                  </a:ext>
                </a:extLst>
              </p:cNvPr>
              <p:cNvSpPr/>
              <p:nvPr/>
            </p:nvSpPr>
            <p:spPr>
              <a:xfrm>
                <a:off x="2573804" y="6061196"/>
                <a:ext cx="28721" cy="26949"/>
              </a:xfrm>
              <a:custGeom>
                <a:avLst/>
                <a:gdLst>
                  <a:gd name="connsiteX0" fmla="*/ 21386 w 28721"/>
                  <a:gd name="connsiteY0" fmla="*/ 1229 h 26949"/>
                  <a:gd name="connsiteX1" fmla="*/ 3442 w 28721"/>
                  <a:gd name="connsiteY1" fmla="*/ 21878 h 26949"/>
                  <a:gd name="connsiteX2" fmla="*/ 28558 w 28721"/>
                  <a:gd name="connsiteY2" fmla="*/ 11032 h 26949"/>
                  <a:gd name="connsiteX3" fmla="*/ 22751 w 28721"/>
                  <a:gd name="connsiteY3" fmla="*/ 1849 h 26949"/>
                  <a:gd name="connsiteX4" fmla="*/ 21386 w 28721"/>
                  <a:gd name="connsiteY4" fmla="*/ 1229 h 26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721" h="26949">
                    <a:moveTo>
                      <a:pt x="21386" y="1229"/>
                    </a:moveTo>
                    <a:cubicBezTo>
                      <a:pt x="8306" y="-4132"/>
                      <a:pt x="-6957" y="9022"/>
                      <a:pt x="3442" y="21878"/>
                    </a:cubicBezTo>
                    <a:cubicBezTo>
                      <a:pt x="12178" y="32674"/>
                      <a:pt x="30643" y="24906"/>
                      <a:pt x="28558" y="11032"/>
                    </a:cubicBezTo>
                    <a:cubicBezTo>
                      <a:pt x="28112" y="8004"/>
                      <a:pt x="25605" y="3313"/>
                      <a:pt x="22751" y="1849"/>
                    </a:cubicBezTo>
                    <a:cubicBezTo>
                      <a:pt x="22304" y="1626"/>
                      <a:pt x="21833" y="1402"/>
                      <a:pt x="21386" y="1229"/>
                    </a:cubicBezTo>
                    <a:close/>
                  </a:path>
                </a:pathLst>
              </a:custGeom>
              <a:solidFill>
                <a:srgbClr val="130A1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5" name="Freeform: Shape 1924">
                <a:extLst>
                  <a:ext uri="{FF2B5EF4-FFF2-40B4-BE49-F238E27FC236}">
                    <a16:creationId xmlns:a16="http://schemas.microsoft.com/office/drawing/2014/main" id="{DD6CC526-1846-4467-911A-180FE0B42317}"/>
                  </a:ext>
                </a:extLst>
              </p:cNvPr>
              <p:cNvSpPr/>
              <p:nvPr/>
            </p:nvSpPr>
            <p:spPr>
              <a:xfrm>
                <a:off x="2564017" y="6249820"/>
                <a:ext cx="110462" cy="63784"/>
              </a:xfrm>
              <a:custGeom>
                <a:avLst/>
                <a:gdLst>
                  <a:gd name="connsiteX0" fmla="*/ 94287 w 110462"/>
                  <a:gd name="connsiteY0" fmla="*/ 9344 h 63784"/>
                  <a:gd name="connsiteX1" fmla="*/ 94287 w 110462"/>
                  <a:gd name="connsiteY1" fmla="*/ 54440 h 63784"/>
                  <a:gd name="connsiteX2" fmla="*/ 16157 w 110462"/>
                  <a:gd name="connsiteY2" fmla="*/ 54440 h 63784"/>
                  <a:gd name="connsiteX3" fmla="*/ 16157 w 110462"/>
                  <a:gd name="connsiteY3" fmla="*/ 9344 h 63784"/>
                  <a:gd name="connsiteX4" fmla="*/ 94287 w 110462"/>
                  <a:gd name="connsiteY4" fmla="*/ 9344 h 63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462" h="63784">
                    <a:moveTo>
                      <a:pt x="94287" y="9344"/>
                    </a:moveTo>
                    <a:cubicBezTo>
                      <a:pt x="115855" y="21803"/>
                      <a:pt x="115855" y="42006"/>
                      <a:pt x="94287" y="54440"/>
                    </a:cubicBezTo>
                    <a:cubicBezTo>
                      <a:pt x="72719" y="66899"/>
                      <a:pt x="37750" y="66899"/>
                      <a:pt x="16157" y="54440"/>
                    </a:cubicBezTo>
                    <a:cubicBezTo>
                      <a:pt x="-5386" y="42006"/>
                      <a:pt x="-5386" y="21828"/>
                      <a:pt x="16157" y="9344"/>
                    </a:cubicBezTo>
                    <a:cubicBezTo>
                      <a:pt x="37750" y="-3115"/>
                      <a:pt x="72719" y="-3115"/>
                      <a:pt x="94287" y="9344"/>
                    </a:cubicBezTo>
                    <a:close/>
                  </a:path>
                </a:pathLst>
              </a:custGeom>
              <a:solidFill>
                <a:srgbClr val="C5C8C9">
                  <a:alpha val="3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926" name="Graphic 49">
                <a:extLst>
                  <a:ext uri="{FF2B5EF4-FFF2-40B4-BE49-F238E27FC236}">
                    <a16:creationId xmlns:a16="http://schemas.microsoft.com/office/drawing/2014/main" id="{BABE38C7-20D5-492A-9148-AF019D8E6555}"/>
                  </a:ext>
                </a:extLst>
              </p:cNvPr>
              <p:cNvGrpSpPr/>
              <p:nvPr/>
            </p:nvGrpSpPr>
            <p:grpSpPr>
              <a:xfrm>
                <a:off x="2635185" y="6398399"/>
                <a:ext cx="36116" cy="64612"/>
                <a:chOff x="2635185" y="6398399"/>
                <a:chExt cx="36116" cy="64612"/>
              </a:xfrm>
            </p:grpSpPr>
            <p:sp>
              <p:nvSpPr>
                <p:cNvPr id="2517" name="Freeform: Shape 2516">
                  <a:extLst>
                    <a:ext uri="{FF2B5EF4-FFF2-40B4-BE49-F238E27FC236}">
                      <a16:creationId xmlns:a16="http://schemas.microsoft.com/office/drawing/2014/main" id="{C5EF77AF-BBA2-471B-B742-7324BC5E50E6}"/>
                    </a:ext>
                  </a:extLst>
                </p:cNvPr>
                <p:cNvSpPr/>
                <p:nvPr/>
              </p:nvSpPr>
              <p:spPr>
                <a:xfrm>
                  <a:off x="2644005" y="6403337"/>
                  <a:ext cx="26708" cy="59673"/>
                </a:xfrm>
                <a:custGeom>
                  <a:avLst/>
                  <a:gdLst>
                    <a:gd name="connsiteX0" fmla="*/ 20181 w 26708"/>
                    <a:gd name="connsiteY0" fmla="*/ 32835 h 59673"/>
                    <a:gd name="connsiteX1" fmla="*/ 13008 w 26708"/>
                    <a:gd name="connsiteY1" fmla="*/ 8389 h 59673"/>
                    <a:gd name="connsiteX2" fmla="*/ 9410 w 26708"/>
                    <a:gd name="connsiteY2" fmla="*/ 0 h 59673"/>
                    <a:gd name="connsiteX3" fmla="*/ 301 w 26708"/>
                    <a:gd name="connsiteY3" fmla="*/ 24273 h 59673"/>
                    <a:gd name="connsiteX4" fmla="*/ 53 w 26708"/>
                    <a:gd name="connsiteY4" fmla="*/ 42763 h 59673"/>
                    <a:gd name="connsiteX5" fmla="*/ 2907 w 26708"/>
                    <a:gd name="connsiteY5" fmla="*/ 53783 h 59673"/>
                    <a:gd name="connsiteX6" fmla="*/ 23532 w 26708"/>
                    <a:gd name="connsiteY6" fmla="*/ 58473 h 59673"/>
                    <a:gd name="connsiteX7" fmla="*/ 26708 w 26708"/>
                    <a:gd name="connsiteY7" fmla="*/ 51152 h 59673"/>
                    <a:gd name="connsiteX8" fmla="*/ 20181 w 26708"/>
                    <a:gd name="connsiteY8" fmla="*/ 32835 h 596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6708" h="59673">
                      <a:moveTo>
                        <a:pt x="20181" y="32835"/>
                      </a:moveTo>
                      <a:cubicBezTo>
                        <a:pt x="9062" y="28095"/>
                        <a:pt x="8119" y="16927"/>
                        <a:pt x="13008" y="8389"/>
                      </a:cubicBezTo>
                      <a:lnTo>
                        <a:pt x="9410" y="0"/>
                      </a:lnTo>
                      <a:cubicBezTo>
                        <a:pt x="-319" y="5634"/>
                        <a:pt x="-121" y="14842"/>
                        <a:pt x="301" y="24273"/>
                      </a:cubicBezTo>
                      <a:cubicBezTo>
                        <a:pt x="599" y="30602"/>
                        <a:pt x="28" y="36856"/>
                        <a:pt x="53" y="42763"/>
                      </a:cubicBezTo>
                      <a:cubicBezTo>
                        <a:pt x="78" y="47454"/>
                        <a:pt x="-692" y="50631"/>
                        <a:pt x="2907" y="53783"/>
                      </a:cubicBezTo>
                      <a:cubicBezTo>
                        <a:pt x="7722" y="57977"/>
                        <a:pt x="17674" y="61650"/>
                        <a:pt x="23532" y="58473"/>
                      </a:cubicBezTo>
                      <a:cubicBezTo>
                        <a:pt x="24549" y="56687"/>
                        <a:pt x="25269" y="55247"/>
                        <a:pt x="26708" y="51152"/>
                      </a:cubicBezTo>
                      <a:cubicBezTo>
                        <a:pt x="26460" y="49936"/>
                        <a:pt x="19834" y="37899"/>
                        <a:pt x="20181" y="32835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18" name="Freeform: Shape 2517">
                  <a:extLst>
                    <a:ext uri="{FF2B5EF4-FFF2-40B4-BE49-F238E27FC236}">
                      <a16:creationId xmlns:a16="http://schemas.microsoft.com/office/drawing/2014/main" id="{4CBE3D97-4627-4AA4-970B-A9A355CEB531}"/>
                    </a:ext>
                  </a:extLst>
                </p:cNvPr>
                <p:cNvSpPr/>
                <p:nvPr/>
              </p:nvSpPr>
              <p:spPr>
                <a:xfrm>
                  <a:off x="2635185" y="6408337"/>
                  <a:ext cx="11155" cy="31707"/>
                </a:xfrm>
                <a:custGeom>
                  <a:avLst/>
                  <a:gdLst>
                    <a:gd name="connsiteX0" fmla="*/ 7508 w 11155"/>
                    <a:gd name="connsiteY0" fmla="*/ 4754 h 31707"/>
                    <a:gd name="connsiteX1" fmla="*/ 6564 w 11155"/>
                    <a:gd name="connsiteY1" fmla="*/ 560 h 31707"/>
                    <a:gd name="connsiteX2" fmla="*/ 112 w 11155"/>
                    <a:gd name="connsiteY2" fmla="*/ 26322 h 31707"/>
                    <a:gd name="connsiteX3" fmla="*/ 4132 w 11155"/>
                    <a:gd name="connsiteY3" fmla="*/ 31707 h 31707"/>
                    <a:gd name="connsiteX4" fmla="*/ 11156 w 11155"/>
                    <a:gd name="connsiteY4" fmla="*/ 12249 h 31707"/>
                    <a:gd name="connsiteX5" fmla="*/ 7508 w 11155"/>
                    <a:gd name="connsiteY5" fmla="*/ 4754 h 31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155" h="31707">
                      <a:moveTo>
                        <a:pt x="7508" y="4754"/>
                      </a:moveTo>
                      <a:cubicBezTo>
                        <a:pt x="7359" y="2223"/>
                        <a:pt x="8451" y="-1401"/>
                        <a:pt x="6564" y="560"/>
                      </a:cubicBezTo>
                      <a:cubicBezTo>
                        <a:pt x="2718" y="13292"/>
                        <a:pt x="658" y="22847"/>
                        <a:pt x="112" y="26322"/>
                      </a:cubicBezTo>
                      <a:cubicBezTo>
                        <a:pt x="-608" y="30491"/>
                        <a:pt x="2320" y="31186"/>
                        <a:pt x="4132" y="31707"/>
                      </a:cubicBezTo>
                      <a:cubicBezTo>
                        <a:pt x="6937" y="25776"/>
                        <a:pt x="9915" y="18876"/>
                        <a:pt x="11156" y="12249"/>
                      </a:cubicBezTo>
                      <a:cubicBezTo>
                        <a:pt x="8724" y="9197"/>
                        <a:pt x="7781" y="8651"/>
                        <a:pt x="7508" y="4754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19" name="Freeform: Shape 2518">
                  <a:extLst>
                    <a:ext uri="{FF2B5EF4-FFF2-40B4-BE49-F238E27FC236}">
                      <a16:creationId xmlns:a16="http://schemas.microsoft.com/office/drawing/2014/main" id="{D305A2CD-0EE4-4CD8-8104-410BA611A4B5}"/>
                    </a:ext>
                  </a:extLst>
                </p:cNvPr>
                <p:cNvSpPr/>
                <p:nvPr/>
              </p:nvSpPr>
              <p:spPr>
                <a:xfrm>
                  <a:off x="2639758" y="6398399"/>
                  <a:ext cx="31544" cy="59351"/>
                </a:xfrm>
                <a:custGeom>
                  <a:avLst/>
                  <a:gdLst>
                    <a:gd name="connsiteX0" fmla="*/ 18745 w 31544"/>
                    <a:gd name="connsiteY0" fmla="*/ 11119 h 59351"/>
                    <a:gd name="connsiteX1" fmla="*/ 14079 w 31544"/>
                    <a:gd name="connsiteY1" fmla="*/ 0 h 59351"/>
                    <a:gd name="connsiteX2" fmla="*/ 2811 w 31544"/>
                    <a:gd name="connsiteY2" fmla="*/ 22635 h 59351"/>
                    <a:gd name="connsiteX3" fmla="*/ 5790 w 31544"/>
                    <a:gd name="connsiteY3" fmla="*/ 44972 h 59351"/>
                    <a:gd name="connsiteX4" fmla="*/ 25992 w 31544"/>
                    <a:gd name="connsiteY4" fmla="*/ 59342 h 59351"/>
                    <a:gd name="connsiteX5" fmla="*/ 31452 w 31544"/>
                    <a:gd name="connsiteY5" fmla="*/ 52020 h 59351"/>
                    <a:gd name="connsiteX6" fmla="*/ 24900 w 31544"/>
                    <a:gd name="connsiteY6" fmla="*/ 37948 h 59351"/>
                    <a:gd name="connsiteX7" fmla="*/ 18745 w 31544"/>
                    <a:gd name="connsiteY7" fmla="*/ 11119 h 59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1544" h="59351">
                      <a:moveTo>
                        <a:pt x="18745" y="11119"/>
                      </a:moveTo>
                      <a:lnTo>
                        <a:pt x="14079" y="0"/>
                      </a:lnTo>
                      <a:cubicBezTo>
                        <a:pt x="2365" y="5758"/>
                        <a:pt x="-4039" y="11863"/>
                        <a:pt x="2811" y="22635"/>
                      </a:cubicBezTo>
                      <a:cubicBezTo>
                        <a:pt x="8098" y="30949"/>
                        <a:pt x="5591" y="37973"/>
                        <a:pt x="5790" y="44972"/>
                      </a:cubicBezTo>
                      <a:cubicBezTo>
                        <a:pt x="6038" y="52566"/>
                        <a:pt x="17082" y="59640"/>
                        <a:pt x="25992" y="59342"/>
                      </a:cubicBezTo>
                      <a:cubicBezTo>
                        <a:pt x="30981" y="59168"/>
                        <a:pt x="31874" y="54602"/>
                        <a:pt x="31452" y="52020"/>
                      </a:cubicBezTo>
                      <a:cubicBezTo>
                        <a:pt x="30683" y="47752"/>
                        <a:pt x="25496" y="43135"/>
                        <a:pt x="24900" y="37948"/>
                      </a:cubicBezTo>
                      <a:cubicBezTo>
                        <a:pt x="12267" y="32960"/>
                        <a:pt x="12218" y="19905"/>
                        <a:pt x="18745" y="11119"/>
                      </a:cubicBezTo>
                      <a:close/>
                    </a:path>
                  </a:pathLst>
                </a:custGeom>
                <a:solidFill>
                  <a:srgbClr val="33223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927" name="Freeform: Shape 1926">
                <a:extLst>
                  <a:ext uri="{FF2B5EF4-FFF2-40B4-BE49-F238E27FC236}">
                    <a16:creationId xmlns:a16="http://schemas.microsoft.com/office/drawing/2014/main" id="{B6CE8EED-EA8F-4B09-9D26-8EA984D78249}"/>
                  </a:ext>
                </a:extLst>
              </p:cNvPr>
              <p:cNvSpPr/>
              <p:nvPr/>
            </p:nvSpPr>
            <p:spPr>
              <a:xfrm>
                <a:off x="2648060" y="6284803"/>
                <a:ext cx="67930" cy="158075"/>
              </a:xfrm>
              <a:custGeom>
                <a:avLst/>
                <a:gdLst>
                  <a:gd name="connsiteX0" fmla="*/ 50550 w 67930"/>
                  <a:gd name="connsiteY0" fmla="*/ 1488 h 158075"/>
                  <a:gd name="connsiteX1" fmla="*/ 24118 w 67930"/>
                  <a:gd name="connsiteY1" fmla="*/ 39659 h 158075"/>
                  <a:gd name="connsiteX2" fmla="*/ 6249 w 67930"/>
                  <a:gd name="connsiteY2" fmla="*/ 111014 h 158075"/>
                  <a:gd name="connsiteX3" fmla="*/ 788 w 67930"/>
                  <a:gd name="connsiteY3" fmla="*/ 120321 h 158075"/>
                  <a:gd name="connsiteX4" fmla="*/ 3295 w 67930"/>
                  <a:gd name="connsiteY4" fmla="*/ 143427 h 158075"/>
                  <a:gd name="connsiteX5" fmla="*/ 11063 w 67930"/>
                  <a:gd name="connsiteY5" fmla="*/ 158071 h 158075"/>
                  <a:gd name="connsiteX6" fmla="*/ 17020 w 67930"/>
                  <a:gd name="connsiteY6" fmla="*/ 152511 h 158075"/>
                  <a:gd name="connsiteX7" fmla="*/ 18261 w 67930"/>
                  <a:gd name="connsiteY7" fmla="*/ 125359 h 158075"/>
                  <a:gd name="connsiteX8" fmla="*/ 59659 w 67930"/>
                  <a:gd name="connsiteY8" fmla="*/ 32189 h 158075"/>
                  <a:gd name="connsiteX9" fmla="*/ 65293 w 67930"/>
                  <a:gd name="connsiteY9" fmla="*/ 669 h 158075"/>
                  <a:gd name="connsiteX10" fmla="*/ 50550 w 67930"/>
                  <a:gd name="connsiteY10" fmla="*/ 1488 h 158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7930" h="158075">
                    <a:moveTo>
                      <a:pt x="50550" y="1488"/>
                    </a:moveTo>
                    <a:cubicBezTo>
                      <a:pt x="36428" y="17670"/>
                      <a:pt x="29355" y="27672"/>
                      <a:pt x="24118" y="39659"/>
                    </a:cubicBezTo>
                    <a:cubicBezTo>
                      <a:pt x="16921" y="56164"/>
                      <a:pt x="17516" y="75622"/>
                      <a:pt x="6249" y="111014"/>
                    </a:cubicBezTo>
                    <a:cubicBezTo>
                      <a:pt x="4139" y="115308"/>
                      <a:pt x="2029" y="116697"/>
                      <a:pt x="788" y="120321"/>
                    </a:cubicBezTo>
                    <a:cubicBezTo>
                      <a:pt x="-1396" y="126724"/>
                      <a:pt x="1459" y="134815"/>
                      <a:pt x="3295" y="143427"/>
                    </a:cubicBezTo>
                    <a:cubicBezTo>
                      <a:pt x="4338" y="148342"/>
                      <a:pt x="2873" y="157897"/>
                      <a:pt x="11063" y="158071"/>
                    </a:cubicBezTo>
                    <a:cubicBezTo>
                      <a:pt x="17318" y="158195"/>
                      <a:pt x="16747" y="156135"/>
                      <a:pt x="17020" y="152511"/>
                    </a:cubicBezTo>
                    <a:cubicBezTo>
                      <a:pt x="17343" y="148664"/>
                      <a:pt x="18038" y="125334"/>
                      <a:pt x="18261" y="125359"/>
                    </a:cubicBezTo>
                    <a:cubicBezTo>
                      <a:pt x="23771" y="96917"/>
                      <a:pt x="51866" y="44176"/>
                      <a:pt x="59659" y="32189"/>
                    </a:cubicBezTo>
                    <a:cubicBezTo>
                      <a:pt x="67229" y="20499"/>
                      <a:pt x="70728" y="6352"/>
                      <a:pt x="65293" y="669"/>
                    </a:cubicBezTo>
                    <a:cubicBezTo>
                      <a:pt x="59038" y="-1937"/>
                      <a:pt x="56805" y="4094"/>
                      <a:pt x="50550" y="1488"/>
                    </a:cubicBezTo>
                    <a:close/>
                  </a:path>
                </a:pathLst>
              </a:custGeom>
              <a:solidFill>
                <a:srgbClr val="FE966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928" name="Graphic 49">
                <a:extLst>
                  <a:ext uri="{FF2B5EF4-FFF2-40B4-BE49-F238E27FC236}">
                    <a16:creationId xmlns:a16="http://schemas.microsoft.com/office/drawing/2014/main" id="{77CDA0AB-BEED-4D3D-95A9-F9ADC2F721A6}"/>
                  </a:ext>
                </a:extLst>
              </p:cNvPr>
              <p:cNvGrpSpPr/>
              <p:nvPr/>
            </p:nvGrpSpPr>
            <p:grpSpPr>
              <a:xfrm>
                <a:off x="2686006" y="6423317"/>
                <a:ext cx="36338" cy="60142"/>
                <a:chOff x="2686006" y="6423317"/>
                <a:chExt cx="36338" cy="60142"/>
              </a:xfrm>
            </p:grpSpPr>
            <p:sp>
              <p:nvSpPr>
                <p:cNvPr id="2514" name="Freeform: Shape 2513">
                  <a:extLst>
                    <a:ext uri="{FF2B5EF4-FFF2-40B4-BE49-F238E27FC236}">
                      <a16:creationId xmlns:a16="http://schemas.microsoft.com/office/drawing/2014/main" id="{4C334911-3837-48E0-A34B-1BBFE7F5E167}"/>
                    </a:ext>
                  </a:extLst>
                </p:cNvPr>
                <p:cNvSpPr/>
                <p:nvPr/>
              </p:nvSpPr>
              <p:spPr>
                <a:xfrm>
                  <a:off x="2687344" y="6428007"/>
                  <a:ext cx="34788" cy="55452"/>
                </a:xfrm>
                <a:custGeom>
                  <a:avLst/>
                  <a:gdLst>
                    <a:gd name="connsiteX0" fmla="*/ 26455 w 34788"/>
                    <a:gd name="connsiteY0" fmla="*/ 29187 h 55452"/>
                    <a:gd name="connsiteX1" fmla="*/ 12085 w 34788"/>
                    <a:gd name="connsiteY1" fmla="*/ 7247 h 55452"/>
                    <a:gd name="connsiteX2" fmla="*/ 6005 w 34788"/>
                    <a:gd name="connsiteY2" fmla="*/ 0 h 55452"/>
                    <a:gd name="connsiteX3" fmla="*/ 8139 w 34788"/>
                    <a:gd name="connsiteY3" fmla="*/ 41324 h 55452"/>
                    <a:gd name="connsiteX4" fmla="*/ 23849 w 34788"/>
                    <a:gd name="connsiteY4" fmla="*/ 55445 h 55452"/>
                    <a:gd name="connsiteX5" fmla="*/ 34000 w 34788"/>
                    <a:gd name="connsiteY5" fmla="*/ 50978 h 55452"/>
                    <a:gd name="connsiteX6" fmla="*/ 34422 w 34788"/>
                    <a:gd name="connsiteY6" fmla="*/ 42788 h 55452"/>
                    <a:gd name="connsiteX7" fmla="*/ 26455 w 34788"/>
                    <a:gd name="connsiteY7" fmla="*/ 29187 h 55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4788" h="55452">
                      <a:moveTo>
                        <a:pt x="26455" y="29187"/>
                      </a:moveTo>
                      <a:cubicBezTo>
                        <a:pt x="14046" y="27872"/>
                        <a:pt x="9802" y="17125"/>
                        <a:pt x="12085" y="7247"/>
                      </a:cubicBezTo>
                      <a:lnTo>
                        <a:pt x="6005" y="0"/>
                      </a:lnTo>
                      <a:cubicBezTo>
                        <a:pt x="-7224" y="14196"/>
                        <a:pt x="5086" y="25886"/>
                        <a:pt x="8139" y="41324"/>
                      </a:cubicBezTo>
                      <a:cubicBezTo>
                        <a:pt x="9678" y="49042"/>
                        <a:pt x="14244" y="55694"/>
                        <a:pt x="23849" y="55445"/>
                      </a:cubicBezTo>
                      <a:cubicBezTo>
                        <a:pt x="31717" y="55247"/>
                        <a:pt x="33454" y="52567"/>
                        <a:pt x="34000" y="50978"/>
                      </a:cubicBezTo>
                      <a:cubicBezTo>
                        <a:pt x="35142" y="47901"/>
                        <a:pt x="34819" y="46039"/>
                        <a:pt x="34422" y="42788"/>
                      </a:cubicBezTo>
                      <a:cubicBezTo>
                        <a:pt x="33777" y="41646"/>
                        <a:pt x="27622" y="34325"/>
                        <a:pt x="26455" y="29187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15" name="Freeform: Shape 2514">
                  <a:extLst>
                    <a:ext uri="{FF2B5EF4-FFF2-40B4-BE49-F238E27FC236}">
                      <a16:creationId xmlns:a16="http://schemas.microsoft.com/office/drawing/2014/main" id="{A7768B05-7747-42F1-BE77-7AC6FE512B24}"/>
                    </a:ext>
                  </a:extLst>
                </p:cNvPr>
                <p:cNvSpPr/>
                <p:nvPr/>
              </p:nvSpPr>
              <p:spPr>
                <a:xfrm>
                  <a:off x="2686126" y="6434595"/>
                  <a:ext cx="7730" cy="30948"/>
                </a:xfrm>
                <a:custGeom>
                  <a:avLst/>
                  <a:gdLst>
                    <a:gd name="connsiteX0" fmla="*/ 2184 w 7730"/>
                    <a:gd name="connsiteY0" fmla="*/ 4680 h 30948"/>
                    <a:gd name="connsiteX1" fmla="*/ 0 w 7730"/>
                    <a:gd name="connsiteY1" fmla="*/ 809 h 30948"/>
                    <a:gd name="connsiteX2" fmla="*/ 1737 w 7730"/>
                    <a:gd name="connsiteY2" fmla="*/ 26993 h 30948"/>
                    <a:gd name="connsiteX3" fmla="*/ 6527 w 7730"/>
                    <a:gd name="connsiteY3" fmla="*/ 30939 h 30948"/>
                    <a:gd name="connsiteX4" fmla="*/ 7421 w 7730"/>
                    <a:gd name="connsiteY4" fmla="*/ 13988 h 30948"/>
                    <a:gd name="connsiteX5" fmla="*/ 2184 w 7730"/>
                    <a:gd name="connsiteY5" fmla="*/ 4680 h 309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730" h="30948">
                      <a:moveTo>
                        <a:pt x="2184" y="4680"/>
                      </a:moveTo>
                      <a:cubicBezTo>
                        <a:pt x="1266" y="2199"/>
                        <a:pt x="1291" y="-1698"/>
                        <a:pt x="0" y="809"/>
                      </a:cubicBezTo>
                      <a:cubicBezTo>
                        <a:pt x="50" y="14509"/>
                        <a:pt x="1191" y="23394"/>
                        <a:pt x="1737" y="26993"/>
                      </a:cubicBezTo>
                      <a:cubicBezTo>
                        <a:pt x="2259" y="31336"/>
                        <a:pt x="4616" y="30939"/>
                        <a:pt x="6527" y="30939"/>
                      </a:cubicBezTo>
                      <a:cubicBezTo>
                        <a:pt x="7818" y="22426"/>
                        <a:pt x="7992" y="19001"/>
                        <a:pt x="7421" y="13988"/>
                      </a:cubicBezTo>
                      <a:cubicBezTo>
                        <a:pt x="4095" y="11729"/>
                        <a:pt x="3599" y="8453"/>
                        <a:pt x="2184" y="4680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16" name="Freeform: Shape 2515">
                  <a:extLst>
                    <a:ext uri="{FF2B5EF4-FFF2-40B4-BE49-F238E27FC236}">
                      <a16:creationId xmlns:a16="http://schemas.microsoft.com/office/drawing/2014/main" id="{3CF440D0-7AC1-4CF8-94B2-DA8247DF0EBA}"/>
                    </a:ext>
                  </a:extLst>
                </p:cNvPr>
                <p:cNvSpPr/>
                <p:nvPr/>
              </p:nvSpPr>
              <p:spPr>
                <a:xfrm>
                  <a:off x="2686006" y="6423317"/>
                  <a:ext cx="36338" cy="55058"/>
                </a:xfrm>
                <a:custGeom>
                  <a:avLst/>
                  <a:gdLst>
                    <a:gd name="connsiteX0" fmla="*/ 14193 w 36338"/>
                    <a:gd name="connsiteY0" fmla="*/ 9282 h 55058"/>
                    <a:gd name="connsiteX1" fmla="*/ 5978 w 36338"/>
                    <a:gd name="connsiteY1" fmla="*/ 0 h 55058"/>
                    <a:gd name="connsiteX2" fmla="*/ 3719 w 36338"/>
                    <a:gd name="connsiteY2" fmla="*/ 26234 h 55058"/>
                    <a:gd name="connsiteX3" fmla="*/ 11537 w 36338"/>
                    <a:gd name="connsiteY3" fmla="*/ 46560 h 55058"/>
                    <a:gd name="connsiteX4" fmla="*/ 30350 w 36338"/>
                    <a:gd name="connsiteY4" fmla="*/ 54080 h 55058"/>
                    <a:gd name="connsiteX5" fmla="*/ 28339 w 36338"/>
                    <a:gd name="connsiteY5" fmla="*/ 33952 h 55058"/>
                    <a:gd name="connsiteX6" fmla="*/ 14193 w 36338"/>
                    <a:gd name="connsiteY6" fmla="*/ 9282 h 550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6338" h="55058">
                      <a:moveTo>
                        <a:pt x="14193" y="9282"/>
                      </a:moveTo>
                      <a:lnTo>
                        <a:pt x="5978" y="0"/>
                      </a:lnTo>
                      <a:cubicBezTo>
                        <a:pt x="-4074" y="11988"/>
                        <a:pt x="989" y="17746"/>
                        <a:pt x="3719" y="26234"/>
                      </a:cubicBezTo>
                      <a:cubicBezTo>
                        <a:pt x="6275" y="33903"/>
                        <a:pt x="9229" y="39735"/>
                        <a:pt x="11537" y="46560"/>
                      </a:cubicBezTo>
                      <a:cubicBezTo>
                        <a:pt x="14044" y="53981"/>
                        <a:pt x="21514" y="56711"/>
                        <a:pt x="30350" y="54080"/>
                      </a:cubicBezTo>
                      <a:cubicBezTo>
                        <a:pt x="43926" y="50035"/>
                        <a:pt x="30474" y="36509"/>
                        <a:pt x="28339" y="33952"/>
                      </a:cubicBezTo>
                      <a:cubicBezTo>
                        <a:pt x="16873" y="21146"/>
                        <a:pt x="10420" y="19905"/>
                        <a:pt x="14193" y="9282"/>
                      </a:cubicBezTo>
                      <a:close/>
                    </a:path>
                  </a:pathLst>
                </a:custGeom>
                <a:solidFill>
                  <a:srgbClr val="33223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929" name="Freeform: Shape 1928">
                <a:extLst>
                  <a:ext uri="{FF2B5EF4-FFF2-40B4-BE49-F238E27FC236}">
                    <a16:creationId xmlns:a16="http://schemas.microsoft.com/office/drawing/2014/main" id="{E1A3A983-CA64-4C8C-AF39-E3051F8EDB08}"/>
                  </a:ext>
                </a:extLst>
              </p:cNvPr>
              <p:cNvSpPr/>
              <p:nvPr/>
            </p:nvSpPr>
            <p:spPr>
              <a:xfrm>
                <a:off x="2659864" y="6288376"/>
                <a:ext cx="54949" cy="175327"/>
              </a:xfrm>
              <a:custGeom>
                <a:avLst/>
                <a:gdLst>
                  <a:gd name="connsiteX0" fmla="*/ 45199 w 54949"/>
                  <a:gd name="connsiteY0" fmla="*/ 135983 h 175327"/>
                  <a:gd name="connsiteX1" fmla="*/ 30035 w 54949"/>
                  <a:gd name="connsiteY1" fmla="*/ 57853 h 175327"/>
                  <a:gd name="connsiteX2" fmla="*/ 27652 w 54949"/>
                  <a:gd name="connsiteY2" fmla="*/ 34399 h 175327"/>
                  <a:gd name="connsiteX3" fmla="*/ 27429 w 54949"/>
                  <a:gd name="connsiteY3" fmla="*/ 0 h 175327"/>
                  <a:gd name="connsiteX4" fmla="*/ 3950 w 54949"/>
                  <a:gd name="connsiteY4" fmla="*/ 8364 h 175327"/>
                  <a:gd name="connsiteX5" fmla="*/ 1369 w 54949"/>
                  <a:gd name="connsiteY5" fmla="*/ 60161 h 175327"/>
                  <a:gd name="connsiteX6" fmla="*/ 27057 w 54949"/>
                  <a:gd name="connsiteY6" fmla="*/ 133600 h 175327"/>
                  <a:gd name="connsiteX7" fmla="*/ 28223 w 54949"/>
                  <a:gd name="connsiteY7" fmla="*/ 146332 h 175327"/>
                  <a:gd name="connsiteX8" fmla="*/ 42792 w 54949"/>
                  <a:gd name="connsiteY8" fmla="*/ 175321 h 175327"/>
                  <a:gd name="connsiteX9" fmla="*/ 54705 w 54949"/>
                  <a:gd name="connsiteY9" fmla="*/ 171697 h 175327"/>
                  <a:gd name="connsiteX10" fmla="*/ 45199 w 54949"/>
                  <a:gd name="connsiteY10" fmla="*/ 135983 h 175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4949" h="175327">
                    <a:moveTo>
                      <a:pt x="45199" y="135983"/>
                    </a:moveTo>
                    <a:cubicBezTo>
                      <a:pt x="34155" y="109923"/>
                      <a:pt x="31574" y="72744"/>
                      <a:pt x="30035" y="57853"/>
                    </a:cubicBezTo>
                    <a:cubicBezTo>
                      <a:pt x="29414" y="52020"/>
                      <a:pt x="27354" y="38072"/>
                      <a:pt x="27652" y="34399"/>
                    </a:cubicBezTo>
                    <a:cubicBezTo>
                      <a:pt x="28570" y="22560"/>
                      <a:pt x="32194" y="18267"/>
                      <a:pt x="27429" y="0"/>
                    </a:cubicBezTo>
                    <a:lnTo>
                      <a:pt x="3950" y="8364"/>
                    </a:lnTo>
                    <a:cubicBezTo>
                      <a:pt x="153" y="35789"/>
                      <a:pt x="-1311" y="45493"/>
                      <a:pt x="1369" y="60161"/>
                    </a:cubicBezTo>
                    <a:cubicBezTo>
                      <a:pt x="4620" y="77907"/>
                      <a:pt x="16608" y="97935"/>
                      <a:pt x="27057" y="133600"/>
                    </a:cubicBezTo>
                    <a:cubicBezTo>
                      <a:pt x="27652" y="138341"/>
                      <a:pt x="27230" y="142610"/>
                      <a:pt x="28223" y="146332"/>
                    </a:cubicBezTo>
                    <a:cubicBezTo>
                      <a:pt x="29936" y="152860"/>
                      <a:pt x="36587" y="175271"/>
                      <a:pt x="42792" y="175321"/>
                    </a:cubicBezTo>
                    <a:cubicBezTo>
                      <a:pt x="47855" y="175395"/>
                      <a:pt x="56517" y="174825"/>
                      <a:pt x="54705" y="171697"/>
                    </a:cubicBezTo>
                    <a:cubicBezTo>
                      <a:pt x="52843" y="168297"/>
                      <a:pt x="51255" y="150080"/>
                      <a:pt x="45199" y="135983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0" name="Freeform: Shape 1929">
                <a:extLst>
                  <a:ext uri="{FF2B5EF4-FFF2-40B4-BE49-F238E27FC236}">
                    <a16:creationId xmlns:a16="http://schemas.microsoft.com/office/drawing/2014/main" id="{E42A4F83-17BD-41E8-B1CC-2F34206BE59A}"/>
                  </a:ext>
                </a:extLst>
              </p:cNvPr>
              <p:cNvSpPr/>
              <p:nvPr/>
            </p:nvSpPr>
            <p:spPr>
              <a:xfrm>
                <a:off x="2579802" y="6254081"/>
                <a:ext cx="137298" cy="74228"/>
              </a:xfrm>
              <a:custGeom>
                <a:avLst/>
                <a:gdLst>
                  <a:gd name="connsiteX0" fmla="*/ 0 w 137298"/>
                  <a:gd name="connsiteY0" fmla="*/ 26998 h 74228"/>
                  <a:gd name="connsiteX1" fmla="*/ 77584 w 137298"/>
                  <a:gd name="connsiteY1" fmla="*/ 61149 h 74228"/>
                  <a:gd name="connsiteX2" fmla="*/ 77584 w 137298"/>
                  <a:gd name="connsiteY2" fmla="*/ 74229 h 74228"/>
                  <a:gd name="connsiteX3" fmla="*/ 136926 w 137298"/>
                  <a:gd name="connsiteY3" fmla="*/ 47275 h 74228"/>
                  <a:gd name="connsiteX4" fmla="*/ 124914 w 137298"/>
                  <a:gd name="connsiteY4" fmla="*/ 18883 h 74228"/>
                  <a:gd name="connsiteX5" fmla="*/ 99077 w 137298"/>
                  <a:gd name="connsiteY5" fmla="*/ 293 h 74228"/>
                  <a:gd name="connsiteX6" fmla="*/ 0 w 137298"/>
                  <a:gd name="connsiteY6" fmla="*/ 26998 h 74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298" h="74228">
                    <a:moveTo>
                      <a:pt x="0" y="26998"/>
                    </a:moveTo>
                    <a:cubicBezTo>
                      <a:pt x="34722" y="57501"/>
                      <a:pt x="77584" y="61149"/>
                      <a:pt x="77584" y="61149"/>
                    </a:cubicBezTo>
                    <a:lnTo>
                      <a:pt x="77584" y="74229"/>
                    </a:lnTo>
                    <a:cubicBezTo>
                      <a:pt x="77584" y="74229"/>
                      <a:pt x="122333" y="65641"/>
                      <a:pt x="136926" y="47275"/>
                    </a:cubicBezTo>
                    <a:cubicBezTo>
                      <a:pt x="139135" y="30721"/>
                      <a:pt x="131044" y="26279"/>
                      <a:pt x="124914" y="18883"/>
                    </a:cubicBezTo>
                    <a:cubicBezTo>
                      <a:pt x="116996" y="9377"/>
                      <a:pt x="103272" y="2304"/>
                      <a:pt x="99077" y="293"/>
                    </a:cubicBezTo>
                    <a:cubicBezTo>
                      <a:pt x="91632" y="-3281"/>
                      <a:pt x="0" y="26998"/>
                      <a:pt x="0" y="26998"/>
                    </a:cubicBezTo>
                    <a:close/>
                  </a:path>
                </a:pathLst>
              </a:custGeom>
              <a:solidFill>
                <a:srgbClr val="33223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1" name="Freeform: Shape 1930">
                <a:extLst>
                  <a:ext uri="{FF2B5EF4-FFF2-40B4-BE49-F238E27FC236}">
                    <a16:creationId xmlns:a16="http://schemas.microsoft.com/office/drawing/2014/main" id="{48FDA81E-2536-4A69-BB79-427E55798B08}"/>
                  </a:ext>
                </a:extLst>
              </p:cNvPr>
              <p:cNvSpPr/>
              <p:nvPr/>
            </p:nvSpPr>
            <p:spPr>
              <a:xfrm>
                <a:off x="2659222" y="6191105"/>
                <a:ext cx="51846" cy="38400"/>
              </a:xfrm>
              <a:custGeom>
                <a:avLst/>
                <a:gdLst>
                  <a:gd name="connsiteX0" fmla="*/ 51847 w 51846"/>
                  <a:gd name="connsiteY0" fmla="*/ 30309 h 38400"/>
                  <a:gd name="connsiteX1" fmla="*/ 17795 w 51846"/>
                  <a:gd name="connsiteY1" fmla="*/ 899 h 38400"/>
                  <a:gd name="connsiteX2" fmla="*/ 0 w 51846"/>
                  <a:gd name="connsiteY2" fmla="*/ 7699 h 38400"/>
                  <a:gd name="connsiteX3" fmla="*/ 48496 w 51846"/>
                  <a:gd name="connsiteY3" fmla="*/ 38400 h 38400"/>
                  <a:gd name="connsiteX4" fmla="*/ 51847 w 51846"/>
                  <a:gd name="connsiteY4" fmla="*/ 30309 h 38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846" h="38400">
                    <a:moveTo>
                      <a:pt x="51847" y="30309"/>
                    </a:moveTo>
                    <a:cubicBezTo>
                      <a:pt x="39288" y="23385"/>
                      <a:pt x="24174" y="3753"/>
                      <a:pt x="17795" y="899"/>
                    </a:cubicBezTo>
                    <a:cubicBezTo>
                      <a:pt x="10672" y="-2278"/>
                      <a:pt x="3351" y="3678"/>
                      <a:pt x="0" y="7699"/>
                    </a:cubicBezTo>
                    <a:cubicBezTo>
                      <a:pt x="5361" y="23186"/>
                      <a:pt x="46511" y="36861"/>
                      <a:pt x="48496" y="38400"/>
                    </a:cubicBezTo>
                    <a:cubicBezTo>
                      <a:pt x="47776" y="35546"/>
                      <a:pt x="51127" y="33238"/>
                      <a:pt x="51847" y="30309"/>
                    </a:cubicBezTo>
                    <a:close/>
                  </a:path>
                </a:pathLst>
              </a:custGeom>
              <a:solidFill>
                <a:srgbClr val="E3F0F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2" name="Freeform: Shape 1931">
                <a:extLst>
                  <a:ext uri="{FF2B5EF4-FFF2-40B4-BE49-F238E27FC236}">
                    <a16:creationId xmlns:a16="http://schemas.microsoft.com/office/drawing/2014/main" id="{E9A95705-5FA8-465D-A972-B062D7EA6357}"/>
                  </a:ext>
                </a:extLst>
              </p:cNvPr>
              <p:cNvSpPr/>
              <p:nvPr/>
            </p:nvSpPr>
            <p:spPr>
              <a:xfrm>
                <a:off x="2622919" y="6122584"/>
                <a:ext cx="56710" cy="80152"/>
              </a:xfrm>
              <a:custGeom>
                <a:avLst/>
                <a:gdLst>
                  <a:gd name="connsiteX0" fmla="*/ 43 w 56710"/>
                  <a:gd name="connsiteY0" fmla="*/ 647 h 80152"/>
                  <a:gd name="connsiteX1" fmla="*/ 11509 w 56710"/>
                  <a:gd name="connsiteY1" fmla="*/ 31721 h 80152"/>
                  <a:gd name="connsiteX2" fmla="*/ 36005 w 56710"/>
                  <a:gd name="connsiteY2" fmla="*/ 76966 h 80152"/>
                  <a:gd name="connsiteX3" fmla="*/ 55290 w 56710"/>
                  <a:gd name="connsiteY3" fmla="*/ 71208 h 80152"/>
                  <a:gd name="connsiteX4" fmla="*/ 23670 w 56710"/>
                  <a:gd name="connsiteY4" fmla="*/ 12908 h 80152"/>
                  <a:gd name="connsiteX5" fmla="*/ 43 w 56710"/>
                  <a:gd name="connsiteY5" fmla="*/ 647 h 80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710" h="80152">
                    <a:moveTo>
                      <a:pt x="43" y="647"/>
                    </a:moveTo>
                    <a:cubicBezTo>
                      <a:pt x="-702" y="896"/>
                      <a:pt x="8481" y="27104"/>
                      <a:pt x="11509" y="31721"/>
                    </a:cubicBezTo>
                    <a:cubicBezTo>
                      <a:pt x="20196" y="45297"/>
                      <a:pt x="23472" y="66591"/>
                      <a:pt x="36005" y="76966"/>
                    </a:cubicBezTo>
                    <a:cubicBezTo>
                      <a:pt x="43352" y="83046"/>
                      <a:pt x="61966" y="80043"/>
                      <a:pt x="55290" y="71208"/>
                    </a:cubicBezTo>
                    <a:cubicBezTo>
                      <a:pt x="41962" y="53363"/>
                      <a:pt x="36527" y="31051"/>
                      <a:pt x="23670" y="12908"/>
                    </a:cubicBezTo>
                    <a:cubicBezTo>
                      <a:pt x="20295" y="8118"/>
                      <a:pt x="10715" y="-2753"/>
                      <a:pt x="43" y="647"/>
                    </a:cubicBezTo>
                    <a:close/>
                  </a:path>
                </a:pathLst>
              </a:custGeom>
              <a:solidFill>
                <a:srgbClr val="E3F0F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3" name="Freeform: Shape 1932">
                <a:extLst>
                  <a:ext uri="{FF2B5EF4-FFF2-40B4-BE49-F238E27FC236}">
                    <a16:creationId xmlns:a16="http://schemas.microsoft.com/office/drawing/2014/main" id="{D4ABEBFB-C2A2-4213-9967-06F67EE77DE6}"/>
                  </a:ext>
                </a:extLst>
              </p:cNvPr>
              <p:cNvSpPr/>
              <p:nvPr/>
            </p:nvSpPr>
            <p:spPr>
              <a:xfrm>
                <a:off x="2581331" y="6064008"/>
                <a:ext cx="54487" cy="51662"/>
              </a:xfrm>
              <a:custGeom>
                <a:avLst/>
                <a:gdLst>
                  <a:gd name="connsiteX0" fmla="*/ 51037 w 54487"/>
                  <a:gd name="connsiteY0" fmla="*/ 15913 h 51662"/>
                  <a:gd name="connsiteX1" fmla="*/ 44585 w 54487"/>
                  <a:gd name="connsiteY1" fmla="*/ 43314 h 51662"/>
                  <a:gd name="connsiteX2" fmla="*/ 28700 w 54487"/>
                  <a:gd name="connsiteY2" fmla="*/ 50759 h 51662"/>
                  <a:gd name="connsiteX3" fmla="*/ 109 w 54487"/>
                  <a:gd name="connsiteY3" fmla="*/ 28770 h 51662"/>
                  <a:gd name="connsiteX4" fmla="*/ 24878 w 54487"/>
                  <a:gd name="connsiteY4" fmla="*/ 29 h 51662"/>
                  <a:gd name="connsiteX5" fmla="*/ 51037 w 54487"/>
                  <a:gd name="connsiteY5" fmla="*/ 15913 h 51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487" h="51662">
                    <a:moveTo>
                      <a:pt x="51037" y="15913"/>
                    </a:moveTo>
                    <a:cubicBezTo>
                      <a:pt x="59029" y="28670"/>
                      <a:pt x="51559" y="35297"/>
                      <a:pt x="44585" y="43314"/>
                    </a:cubicBezTo>
                    <a:cubicBezTo>
                      <a:pt x="40936" y="47533"/>
                      <a:pt x="33664" y="49493"/>
                      <a:pt x="28700" y="50759"/>
                    </a:cubicBezTo>
                    <a:cubicBezTo>
                      <a:pt x="9342" y="55748"/>
                      <a:pt x="1151" y="38896"/>
                      <a:pt x="109" y="28770"/>
                    </a:cubicBezTo>
                    <a:cubicBezTo>
                      <a:pt x="-1107" y="16708"/>
                      <a:pt x="7902" y="-814"/>
                      <a:pt x="24878" y="29"/>
                    </a:cubicBezTo>
                    <a:lnTo>
                      <a:pt x="51037" y="15913"/>
                    </a:lnTo>
                    <a:close/>
                  </a:path>
                </a:pathLst>
              </a:custGeom>
              <a:solidFill>
                <a:srgbClr val="130A1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4" name="Freeform: Shape 1933">
                <a:extLst>
                  <a:ext uri="{FF2B5EF4-FFF2-40B4-BE49-F238E27FC236}">
                    <a16:creationId xmlns:a16="http://schemas.microsoft.com/office/drawing/2014/main" id="{ECDE912A-B257-4C16-A5EE-27FB6D503DAD}"/>
                  </a:ext>
                </a:extLst>
              </p:cNvPr>
              <p:cNvSpPr/>
              <p:nvPr/>
            </p:nvSpPr>
            <p:spPr>
              <a:xfrm>
                <a:off x="2570718" y="6220670"/>
                <a:ext cx="112864" cy="72225"/>
              </a:xfrm>
              <a:custGeom>
                <a:avLst/>
                <a:gdLst>
                  <a:gd name="connsiteX0" fmla="*/ 0 w 112864"/>
                  <a:gd name="connsiteY0" fmla="*/ 39785 h 72225"/>
                  <a:gd name="connsiteX1" fmla="*/ 59938 w 112864"/>
                  <a:gd name="connsiteY1" fmla="*/ 67756 h 72225"/>
                  <a:gd name="connsiteX2" fmla="*/ 82870 w 112864"/>
                  <a:gd name="connsiteY2" fmla="*/ 54304 h 72225"/>
                  <a:gd name="connsiteX3" fmla="*/ 112852 w 112864"/>
                  <a:gd name="connsiteY3" fmla="*/ 39685 h 72225"/>
                  <a:gd name="connsiteX4" fmla="*/ 63909 w 112864"/>
                  <a:gd name="connsiteY4" fmla="*/ 0 h 72225"/>
                  <a:gd name="connsiteX5" fmla="*/ 43681 w 112864"/>
                  <a:gd name="connsiteY5" fmla="*/ 12980 h 72225"/>
                  <a:gd name="connsiteX6" fmla="*/ 19210 w 112864"/>
                  <a:gd name="connsiteY6" fmla="*/ 6279 h 72225"/>
                  <a:gd name="connsiteX7" fmla="*/ 1092 w 112864"/>
                  <a:gd name="connsiteY7" fmla="*/ 34970 h 72225"/>
                  <a:gd name="connsiteX8" fmla="*/ 0 w 112864"/>
                  <a:gd name="connsiteY8" fmla="*/ 39785 h 72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2864" h="72225">
                    <a:moveTo>
                      <a:pt x="0" y="39785"/>
                    </a:moveTo>
                    <a:cubicBezTo>
                      <a:pt x="1613" y="65795"/>
                      <a:pt x="31545" y="80041"/>
                      <a:pt x="59938" y="67756"/>
                    </a:cubicBezTo>
                    <a:cubicBezTo>
                      <a:pt x="68401" y="64107"/>
                      <a:pt x="75921" y="59541"/>
                      <a:pt x="82870" y="54304"/>
                    </a:cubicBezTo>
                    <a:cubicBezTo>
                      <a:pt x="82473" y="46387"/>
                      <a:pt x="113571" y="48819"/>
                      <a:pt x="112852" y="39685"/>
                    </a:cubicBezTo>
                    <a:cubicBezTo>
                      <a:pt x="111760" y="25762"/>
                      <a:pt x="70312" y="7669"/>
                      <a:pt x="63909" y="0"/>
                    </a:cubicBezTo>
                    <a:cubicBezTo>
                      <a:pt x="61948" y="8314"/>
                      <a:pt x="51896" y="12558"/>
                      <a:pt x="43681" y="12980"/>
                    </a:cubicBezTo>
                    <a:cubicBezTo>
                      <a:pt x="34200" y="13427"/>
                      <a:pt x="25762" y="12434"/>
                      <a:pt x="19210" y="6279"/>
                    </a:cubicBezTo>
                    <a:cubicBezTo>
                      <a:pt x="10995" y="13948"/>
                      <a:pt x="3996" y="25266"/>
                      <a:pt x="1092" y="34970"/>
                    </a:cubicBezTo>
                    <a:cubicBezTo>
                      <a:pt x="695" y="36434"/>
                      <a:pt x="323" y="38097"/>
                      <a:pt x="0" y="39785"/>
                    </a:cubicBezTo>
                    <a:close/>
                  </a:path>
                </a:pathLst>
              </a:custGeom>
              <a:solidFill>
                <a:srgbClr val="33223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5" name="Freeform: Shape 1934">
                <a:extLst>
                  <a:ext uri="{FF2B5EF4-FFF2-40B4-BE49-F238E27FC236}">
                    <a16:creationId xmlns:a16="http://schemas.microsoft.com/office/drawing/2014/main" id="{034BF255-9B9D-4AF8-8CC9-163BEE638532}"/>
                  </a:ext>
                </a:extLst>
              </p:cNvPr>
              <p:cNvSpPr/>
              <p:nvPr/>
            </p:nvSpPr>
            <p:spPr>
              <a:xfrm>
                <a:off x="2563006" y="6120762"/>
                <a:ext cx="90642" cy="119361"/>
              </a:xfrm>
              <a:custGeom>
                <a:avLst/>
                <a:gdLst>
                  <a:gd name="connsiteX0" fmla="*/ 90632 w 90642"/>
                  <a:gd name="connsiteY0" fmla="*/ 43594 h 119361"/>
                  <a:gd name="connsiteX1" fmla="*/ 84824 w 90642"/>
                  <a:gd name="connsiteY1" fmla="*/ 59255 h 119361"/>
                  <a:gd name="connsiteX2" fmla="*/ 79562 w 90642"/>
                  <a:gd name="connsiteY2" fmla="*/ 65509 h 119361"/>
                  <a:gd name="connsiteX3" fmla="*/ 72613 w 90642"/>
                  <a:gd name="connsiteY3" fmla="*/ 82758 h 119361"/>
                  <a:gd name="connsiteX4" fmla="*/ 73109 w 90642"/>
                  <a:gd name="connsiteY4" fmla="*/ 95813 h 119361"/>
                  <a:gd name="connsiteX5" fmla="*/ 68071 w 90642"/>
                  <a:gd name="connsiteY5" fmla="*/ 110084 h 119361"/>
                  <a:gd name="connsiteX6" fmla="*/ 18905 w 90642"/>
                  <a:gd name="connsiteY6" fmla="*/ 109488 h 119361"/>
                  <a:gd name="connsiteX7" fmla="*/ 28262 w 90642"/>
                  <a:gd name="connsiteY7" fmla="*/ 86407 h 119361"/>
                  <a:gd name="connsiteX8" fmla="*/ 1010 w 90642"/>
                  <a:gd name="connsiteY8" fmla="*/ 50196 h 119361"/>
                  <a:gd name="connsiteX9" fmla="*/ 812 w 90642"/>
                  <a:gd name="connsiteY9" fmla="*/ 49700 h 119361"/>
                  <a:gd name="connsiteX10" fmla="*/ 737 w 90642"/>
                  <a:gd name="connsiteY10" fmla="*/ 49501 h 119361"/>
                  <a:gd name="connsiteX11" fmla="*/ 2301 w 90642"/>
                  <a:gd name="connsiteY11" fmla="*/ 33567 h 119361"/>
                  <a:gd name="connsiteX12" fmla="*/ 36452 w 90642"/>
                  <a:gd name="connsiteY12" fmla="*/ 4058 h 119361"/>
                  <a:gd name="connsiteX13" fmla="*/ 61271 w 90642"/>
                  <a:gd name="connsiteY13" fmla="*/ 111 h 119361"/>
                  <a:gd name="connsiteX14" fmla="*/ 68543 w 90642"/>
                  <a:gd name="connsiteY14" fmla="*/ 1377 h 119361"/>
                  <a:gd name="connsiteX15" fmla="*/ 68940 w 90642"/>
                  <a:gd name="connsiteY15" fmla="*/ 1526 h 119361"/>
                  <a:gd name="connsiteX16" fmla="*/ 68990 w 90642"/>
                  <a:gd name="connsiteY16" fmla="*/ 1551 h 119361"/>
                  <a:gd name="connsiteX17" fmla="*/ 72836 w 90642"/>
                  <a:gd name="connsiteY17" fmla="*/ 6465 h 119361"/>
                  <a:gd name="connsiteX18" fmla="*/ 72886 w 90642"/>
                  <a:gd name="connsiteY18" fmla="*/ 6664 h 119361"/>
                  <a:gd name="connsiteX19" fmla="*/ 77403 w 90642"/>
                  <a:gd name="connsiteY19" fmla="*/ 16144 h 119361"/>
                  <a:gd name="connsiteX20" fmla="*/ 77453 w 90642"/>
                  <a:gd name="connsiteY20" fmla="*/ 16244 h 119361"/>
                  <a:gd name="connsiteX21" fmla="*/ 83782 w 90642"/>
                  <a:gd name="connsiteY21" fmla="*/ 27313 h 119361"/>
                  <a:gd name="connsiteX22" fmla="*/ 89664 w 90642"/>
                  <a:gd name="connsiteY22" fmla="*/ 37092 h 119361"/>
                  <a:gd name="connsiteX23" fmla="*/ 90632 w 90642"/>
                  <a:gd name="connsiteY23" fmla="*/ 43594 h 119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0642" h="119361">
                    <a:moveTo>
                      <a:pt x="90632" y="43594"/>
                    </a:moveTo>
                    <a:cubicBezTo>
                      <a:pt x="90433" y="49178"/>
                      <a:pt x="87902" y="54812"/>
                      <a:pt x="84824" y="59255"/>
                    </a:cubicBezTo>
                    <a:cubicBezTo>
                      <a:pt x="83285" y="61489"/>
                      <a:pt x="81473" y="63573"/>
                      <a:pt x="79562" y="65509"/>
                    </a:cubicBezTo>
                    <a:cubicBezTo>
                      <a:pt x="76559" y="74320"/>
                      <a:pt x="74872" y="74345"/>
                      <a:pt x="72613" y="82758"/>
                    </a:cubicBezTo>
                    <a:cubicBezTo>
                      <a:pt x="71596" y="86630"/>
                      <a:pt x="69188" y="91420"/>
                      <a:pt x="73109" y="95813"/>
                    </a:cubicBezTo>
                    <a:cubicBezTo>
                      <a:pt x="76212" y="99288"/>
                      <a:pt x="73879" y="105220"/>
                      <a:pt x="68071" y="110084"/>
                    </a:cubicBezTo>
                    <a:cubicBezTo>
                      <a:pt x="58367" y="118225"/>
                      <a:pt x="22082" y="126340"/>
                      <a:pt x="18905" y="109488"/>
                    </a:cubicBezTo>
                    <a:cubicBezTo>
                      <a:pt x="26673" y="98394"/>
                      <a:pt x="29254" y="92239"/>
                      <a:pt x="28262" y="86407"/>
                    </a:cubicBezTo>
                    <a:cubicBezTo>
                      <a:pt x="25656" y="70994"/>
                      <a:pt x="7141" y="66899"/>
                      <a:pt x="1010" y="50196"/>
                    </a:cubicBezTo>
                    <a:cubicBezTo>
                      <a:pt x="961" y="50022"/>
                      <a:pt x="911" y="49873"/>
                      <a:pt x="812" y="49700"/>
                    </a:cubicBezTo>
                    <a:cubicBezTo>
                      <a:pt x="812" y="49625"/>
                      <a:pt x="787" y="49576"/>
                      <a:pt x="737" y="49501"/>
                    </a:cubicBezTo>
                    <a:cubicBezTo>
                      <a:pt x="-876" y="44661"/>
                      <a:pt x="390" y="36570"/>
                      <a:pt x="2301" y="33567"/>
                    </a:cubicBezTo>
                    <a:cubicBezTo>
                      <a:pt x="2301" y="33567"/>
                      <a:pt x="15753" y="11528"/>
                      <a:pt x="36452" y="4058"/>
                    </a:cubicBezTo>
                    <a:cubicBezTo>
                      <a:pt x="47124" y="235"/>
                      <a:pt x="55637" y="-286"/>
                      <a:pt x="61271" y="111"/>
                    </a:cubicBezTo>
                    <a:cubicBezTo>
                      <a:pt x="65118" y="360"/>
                      <a:pt x="67625" y="1079"/>
                      <a:pt x="68543" y="1377"/>
                    </a:cubicBezTo>
                    <a:lnTo>
                      <a:pt x="68940" y="1526"/>
                    </a:lnTo>
                    <a:lnTo>
                      <a:pt x="68990" y="1551"/>
                    </a:lnTo>
                    <a:cubicBezTo>
                      <a:pt x="69312" y="1774"/>
                      <a:pt x="72092" y="3785"/>
                      <a:pt x="72836" y="6465"/>
                    </a:cubicBezTo>
                    <a:cubicBezTo>
                      <a:pt x="72861" y="6515"/>
                      <a:pt x="72861" y="6589"/>
                      <a:pt x="72886" y="6664"/>
                    </a:cubicBezTo>
                    <a:cubicBezTo>
                      <a:pt x="73482" y="8525"/>
                      <a:pt x="75368" y="12322"/>
                      <a:pt x="77403" y="16144"/>
                    </a:cubicBezTo>
                    <a:cubicBezTo>
                      <a:pt x="77428" y="16194"/>
                      <a:pt x="77453" y="16244"/>
                      <a:pt x="77453" y="16244"/>
                    </a:cubicBezTo>
                    <a:cubicBezTo>
                      <a:pt x="80257" y="21505"/>
                      <a:pt x="83409" y="26742"/>
                      <a:pt x="83782" y="27313"/>
                    </a:cubicBezTo>
                    <a:cubicBezTo>
                      <a:pt x="85866" y="30515"/>
                      <a:pt x="88398" y="33468"/>
                      <a:pt x="89664" y="37092"/>
                    </a:cubicBezTo>
                    <a:cubicBezTo>
                      <a:pt x="90408" y="39226"/>
                      <a:pt x="90706" y="41410"/>
                      <a:pt x="90632" y="43594"/>
                    </a:cubicBezTo>
                    <a:close/>
                  </a:path>
                </a:pathLst>
              </a:custGeom>
              <a:solidFill>
                <a:srgbClr val="E3F0F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6" name="Freeform: Shape 1935">
                <a:extLst>
                  <a:ext uri="{FF2B5EF4-FFF2-40B4-BE49-F238E27FC236}">
                    <a16:creationId xmlns:a16="http://schemas.microsoft.com/office/drawing/2014/main" id="{84F545A4-A114-477F-98D1-7E6CD3FE2890}"/>
                  </a:ext>
                </a:extLst>
              </p:cNvPr>
              <p:cNvSpPr/>
              <p:nvPr/>
            </p:nvSpPr>
            <p:spPr>
              <a:xfrm>
                <a:off x="2588161" y="6127475"/>
                <a:ext cx="64845" cy="64617"/>
              </a:xfrm>
              <a:custGeom>
                <a:avLst/>
                <a:gdLst>
                  <a:gd name="connsiteX0" fmla="*/ 64757 w 64845"/>
                  <a:gd name="connsiteY0" fmla="*/ 36782 h 64617"/>
                  <a:gd name="connsiteX1" fmla="*/ 61258 w 64845"/>
                  <a:gd name="connsiteY1" fmla="*/ 45543 h 64617"/>
                  <a:gd name="connsiteX2" fmla="*/ 39616 w 64845"/>
                  <a:gd name="connsiteY2" fmla="*/ 60906 h 64617"/>
                  <a:gd name="connsiteX3" fmla="*/ 12042 w 64845"/>
                  <a:gd name="connsiteY3" fmla="*/ 63139 h 64617"/>
                  <a:gd name="connsiteX4" fmla="*/ 79 w 64845"/>
                  <a:gd name="connsiteY4" fmla="*/ 50482 h 64617"/>
                  <a:gd name="connsiteX5" fmla="*/ 10404 w 64845"/>
                  <a:gd name="connsiteY5" fmla="*/ 38395 h 64617"/>
                  <a:gd name="connsiteX6" fmla="*/ 19090 w 64845"/>
                  <a:gd name="connsiteY6" fmla="*/ 35069 h 64617"/>
                  <a:gd name="connsiteX7" fmla="*/ 16857 w 64845"/>
                  <a:gd name="connsiteY7" fmla="*/ 32587 h 64617"/>
                  <a:gd name="connsiteX8" fmla="*/ 11248 w 64845"/>
                  <a:gd name="connsiteY8" fmla="*/ 26358 h 64617"/>
                  <a:gd name="connsiteX9" fmla="*/ 43884 w 64845"/>
                  <a:gd name="connsiteY9" fmla="*/ 2854 h 64617"/>
                  <a:gd name="connsiteX10" fmla="*/ 47707 w 64845"/>
                  <a:gd name="connsiteY10" fmla="*/ 0 h 64617"/>
                  <a:gd name="connsiteX11" fmla="*/ 58602 w 64845"/>
                  <a:gd name="connsiteY11" fmla="*/ 20649 h 64617"/>
                  <a:gd name="connsiteX12" fmla="*/ 60315 w 64845"/>
                  <a:gd name="connsiteY12" fmla="*/ 23231 h 64617"/>
                  <a:gd name="connsiteX13" fmla="*/ 64757 w 64845"/>
                  <a:gd name="connsiteY13" fmla="*/ 36782 h 64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4845" h="64617">
                    <a:moveTo>
                      <a:pt x="64757" y="36782"/>
                    </a:moveTo>
                    <a:cubicBezTo>
                      <a:pt x="64410" y="39586"/>
                      <a:pt x="63343" y="42440"/>
                      <a:pt x="61258" y="45543"/>
                    </a:cubicBezTo>
                    <a:cubicBezTo>
                      <a:pt x="56418" y="53038"/>
                      <a:pt x="47831" y="58126"/>
                      <a:pt x="39616" y="60906"/>
                    </a:cubicBezTo>
                    <a:cubicBezTo>
                      <a:pt x="31227" y="63760"/>
                      <a:pt x="20629" y="66341"/>
                      <a:pt x="12042" y="63139"/>
                    </a:cubicBezTo>
                    <a:cubicBezTo>
                      <a:pt x="6433" y="61079"/>
                      <a:pt x="-839" y="57630"/>
                      <a:pt x="79" y="50482"/>
                    </a:cubicBezTo>
                    <a:cubicBezTo>
                      <a:pt x="824" y="45022"/>
                      <a:pt x="5663" y="40678"/>
                      <a:pt x="10404" y="38395"/>
                    </a:cubicBezTo>
                    <a:cubicBezTo>
                      <a:pt x="12414" y="37377"/>
                      <a:pt x="17974" y="37204"/>
                      <a:pt x="19090" y="35069"/>
                    </a:cubicBezTo>
                    <a:cubicBezTo>
                      <a:pt x="20009" y="33357"/>
                      <a:pt x="18395" y="33357"/>
                      <a:pt x="16857" y="32587"/>
                    </a:cubicBezTo>
                    <a:cubicBezTo>
                      <a:pt x="14424" y="31346"/>
                      <a:pt x="11620" y="29410"/>
                      <a:pt x="11248" y="26358"/>
                    </a:cubicBezTo>
                    <a:cubicBezTo>
                      <a:pt x="26983" y="22833"/>
                      <a:pt x="33560" y="14147"/>
                      <a:pt x="43884" y="2854"/>
                    </a:cubicBezTo>
                    <a:cubicBezTo>
                      <a:pt x="45076" y="1564"/>
                      <a:pt x="46366" y="571"/>
                      <a:pt x="47707" y="0"/>
                    </a:cubicBezTo>
                    <a:cubicBezTo>
                      <a:pt x="49072" y="4492"/>
                      <a:pt x="57957" y="19632"/>
                      <a:pt x="58602" y="20649"/>
                    </a:cubicBezTo>
                    <a:cubicBezTo>
                      <a:pt x="59148" y="21543"/>
                      <a:pt x="59744" y="22387"/>
                      <a:pt x="60315" y="23231"/>
                    </a:cubicBezTo>
                    <a:cubicBezTo>
                      <a:pt x="63640" y="28045"/>
                      <a:pt x="65254" y="32314"/>
                      <a:pt x="64757" y="36782"/>
                    </a:cubicBezTo>
                    <a:close/>
                  </a:path>
                </a:pathLst>
              </a:custGeom>
              <a:solidFill>
                <a:srgbClr val="EEFCFE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7" name="Freeform: Shape 1936">
                <a:extLst>
                  <a:ext uri="{FF2B5EF4-FFF2-40B4-BE49-F238E27FC236}">
                    <a16:creationId xmlns:a16="http://schemas.microsoft.com/office/drawing/2014/main" id="{291A0B1A-3B35-4F34-91D5-D0FDC0D3AFAB}"/>
                  </a:ext>
                </a:extLst>
              </p:cNvPr>
              <p:cNvSpPr/>
              <p:nvPr/>
            </p:nvSpPr>
            <p:spPr>
              <a:xfrm>
                <a:off x="2579380" y="6096848"/>
                <a:ext cx="55273" cy="69269"/>
              </a:xfrm>
              <a:custGeom>
                <a:avLst/>
                <a:gdLst>
                  <a:gd name="connsiteX0" fmla="*/ 42763 w 55273"/>
                  <a:gd name="connsiteY0" fmla="*/ 24124 h 69269"/>
                  <a:gd name="connsiteX1" fmla="*/ 35044 w 55273"/>
                  <a:gd name="connsiteY1" fmla="*/ 21046 h 69269"/>
                  <a:gd name="connsiteX2" fmla="*/ 30428 w 55273"/>
                  <a:gd name="connsiteY2" fmla="*/ 0 h 69269"/>
                  <a:gd name="connsiteX3" fmla="*/ 17150 w 55273"/>
                  <a:gd name="connsiteY3" fmla="*/ 2184 h 69269"/>
                  <a:gd name="connsiteX4" fmla="*/ 0 w 55273"/>
                  <a:gd name="connsiteY4" fmla="*/ 41398 h 69269"/>
                  <a:gd name="connsiteX5" fmla="*/ 47851 w 55273"/>
                  <a:gd name="connsiteY5" fmla="*/ 65621 h 69269"/>
                  <a:gd name="connsiteX6" fmla="*/ 42763 w 55273"/>
                  <a:gd name="connsiteY6" fmla="*/ 24124 h 69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273" h="69269">
                    <a:moveTo>
                      <a:pt x="42763" y="24124"/>
                    </a:moveTo>
                    <a:cubicBezTo>
                      <a:pt x="38866" y="23479"/>
                      <a:pt x="37402" y="24223"/>
                      <a:pt x="35044" y="21046"/>
                    </a:cubicBezTo>
                    <a:cubicBezTo>
                      <a:pt x="34275" y="18962"/>
                      <a:pt x="30751" y="5138"/>
                      <a:pt x="30428" y="0"/>
                    </a:cubicBezTo>
                    <a:lnTo>
                      <a:pt x="17150" y="2184"/>
                    </a:lnTo>
                    <a:cubicBezTo>
                      <a:pt x="11541" y="27822"/>
                      <a:pt x="17696" y="29609"/>
                      <a:pt x="0" y="41398"/>
                    </a:cubicBezTo>
                    <a:cubicBezTo>
                      <a:pt x="15760" y="51648"/>
                      <a:pt x="16008" y="79098"/>
                      <a:pt x="47851" y="65621"/>
                    </a:cubicBezTo>
                    <a:cubicBezTo>
                      <a:pt x="65547" y="58176"/>
                      <a:pt x="46536" y="32364"/>
                      <a:pt x="42763" y="24124"/>
                    </a:cubicBezTo>
                    <a:close/>
                  </a:path>
                </a:pathLst>
              </a:custGeom>
              <a:solidFill>
                <a:srgbClr val="FE966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8" name="Freeform: Shape 1937">
                <a:extLst>
                  <a:ext uri="{FF2B5EF4-FFF2-40B4-BE49-F238E27FC236}">
                    <a16:creationId xmlns:a16="http://schemas.microsoft.com/office/drawing/2014/main" id="{F9AB12DD-12EC-4D48-92C3-26CC8AAA3926}"/>
                  </a:ext>
                </a:extLst>
              </p:cNvPr>
              <p:cNvSpPr/>
              <p:nvPr/>
            </p:nvSpPr>
            <p:spPr>
              <a:xfrm>
                <a:off x="2591812" y="6068918"/>
                <a:ext cx="40525" cy="62842"/>
              </a:xfrm>
              <a:custGeom>
                <a:avLst/>
                <a:gdLst>
                  <a:gd name="connsiteX0" fmla="*/ 2087 w 40525"/>
                  <a:gd name="connsiteY0" fmla="*/ 40191 h 62842"/>
                  <a:gd name="connsiteX1" fmla="*/ 10078 w 40525"/>
                  <a:gd name="connsiteY1" fmla="*/ 54363 h 62842"/>
                  <a:gd name="connsiteX2" fmla="*/ 27998 w 40525"/>
                  <a:gd name="connsiteY2" fmla="*/ 62802 h 62842"/>
                  <a:gd name="connsiteX3" fmla="*/ 38546 w 40525"/>
                  <a:gd name="connsiteY3" fmla="*/ 46446 h 62842"/>
                  <a:gd name="connsiteX4" fmla="*/ 39489 w 40525"/>
                  <a:gd name="connsiteY4" fmla="*/ 19914 h 62842"/>
                  <a:gd name="connsiteX5" fmla="*/ 15762 w 40525"/>
                  <a:gd name="connsiteY5" fmla="*/ 1052 h 62842"/>
                  <a:gd name="connsiteX6" fmla="*/ 2087 w 40525"/>
                  <a:gd name="connsiteY6" fmla="*/ 40191 h 62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525" h="62842">
                    <a:moveTo>
                      <a:pt x="2087" y="40191"/>
                    </a:moveTo>
                    <a:cubicBezTo>
                      <a:pt x="2459" y="42177"/>
                      <a:pt x="1367" y="47290"/>
                      <a:pt x="10078" y="54363"/>
                    </a:cubicBezTo>
                    <a:cubicBezTo>
                      <a:pt x="15464" y="58781"/>
                      <a:pt x="21694" y="63323"/>
                      <a:pt x="27998" y="62802"/>
                    </a:cubicBezTo>
                    <a:cubicBezTo>
                      <a:pt x="32862" y="62380"/>
                      <a:pt x="36560" y="53048"/>
                      <a:pt x="38546" y="46446"/>
                    </a:cubicBezTo>
                    <a:cubicBezTo>
                      <a:pt x="41425" y="36841"/>
                      <a:pt x="40630" y="29842"/>
                      <a:pt x="39489" y="19914"/>
                    </a:cubicBezTo>
                    <a:cubicBezTo>
                      <a:pt x="37925" y="5867"/>
                      <a:pt x="34798" y="-3192"/>
                      <a:pt x="15762" y="1052"/>
                    </a:cubicBezTo>
                    <a:cubicBezTo>
                      <a:pt x="-3249" y="5296"/>
                      <a:pt x="-1065" y="23637"/>
                      <a:pt x="2087" y="40191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9" name="Freeform: Shape 1938">
                <a:extLst>
                  <a:ext uri="{FF2B5EF4-FFF2-40B4-BE49-F238E27FC236}">
                    <a16:creationId xmlns:a16="http://schemas.microsoft.com/office/drawing/2014/main" id="{312D13F9-484F-47D1-B8FF-717A352C19D8}"/>
                  </a:ext>
                </a:extLst>
              </p:cNvPr>
              <p:cNvSpPr/>
              <p:nvPr/>
            </p:nvSpPr>
            <p:spPr>
              <a:xfrm>
                <a:off x="2586401" y="6063361"/>
                <a:ext cx="49915" cy="39871"/>
              </a:xfrm>
              <a:custGeom>
                <a:avLst/>
                <a:gdLst>
                  <a:gd name="connsiteX0" fmla="*/ 45843 w 49915"/>
                  <a:gd name="connsiteY0" fmla="*/ 34753 h 39871"/>
                  <a:gd name="connsiteX1" fmla="*/ 49913 w 49915"/>
                  <a:gd name="connsiteY1" fmla="*/ 24528 h 39871"/>
                  <a:gd name="connsiteX2" fmla="*/ 33781 w 49915"/>
                  <a:gd name="connsiteY2" fmla="*/ 2265 h 39871"/>
                  <a:gd name="connsiteX3" fmla="*/ 375 w 49915"/>
                  <a:gd name="connsiteY3" fmla="*/ 21897 h 39871"/>
                  <a:gd name="connsiteX4" fmla="*/ 9335 w 49915"/>
                  <a:gd name="connsiteY4" fmla="*/ 39568 h 39871"/>
                  <a:gd name="connsiteX5" fmla="*/ 45843 w 49915"/>
                  <a:gd name="connsiteY5" fmla="*/ 34753 h 39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915" h="39871">
                    <a:moveTo>
                      <a:pt x="45843" y="34753"/>
                    </a:moveTo>
                    <a:cubicBezTo>
                      <a:pt x="49169" y="33388"/>
                      <a:pt x="49864" y="28524"/>
                      <a:pt x="49913" y="24528"/>
                    </a:cubicBezTo>
                    <a:cubicBezTo>
                      <a:pt x="50062" y="16561"/>
                      <a:pt x="40706" y="5467"/>
                      <a:pt x="33781" y="2265"/>
                    </a:cubicBezTo>
                    <a:cubicBezTo>
                      <a:pt x="18766" y="-4659"/>
                      <a:pt x="3676" y="4971"/>
                      <a:pt x="375" y="21897"/>
                    </a:cubicBezTo>
                    <a:cubicBezTo>
                      <a:pt x="-891" y="28276"/>
                      <a:pt x="797" y="36416"/>
                      <a:pt x="9335" y="39568"/>
                    </a:cubicBezTo>
                    <a:cubicBezTo>
                      <a:pt x="14968" y="41628"/>
                      <a:pt x="45595" y="32445"/>
                      <a:pt x="45843" y="34753"/>
                    </a:cubicBezTo>
                    <a:close/>
                  </a:path>
                </a:pathLst>
              </a:custGeom>
              <a:solidFill>
                <a:srgbClr val="130A1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0" name="Freeform: Shape 1939">
                <a:extLst>
                  <a:ext uri="{FF2B5EF4-FFF2-40B4-BE49-F238E27FC236}">
                    <a16:creationId xmlns:a16="http://schemas.microsoft.com/office/drawing/2014/main" id="{FAB127B2-1547-48BA-B914-11D92D993CA4}"/>
                  </a:ext>
                </a:extLst>
              </p:cNvPr>
              <p:cNvSpPr/>
              <p:nvPr/>
            </p:nvSpPr>
            <p:spPr>
              <a:xfrm>
                <a:off x="2585888" y="6098125"/>
                <a:ext cx="10641" cy="15270"/>
              </a:xfrm>
              <a:custGeom>
                <a:avLst/>
                <a:gdLst>
                  <a:gd name="connsiteX0" fmla="*/ 342 w 10641"/>
                  <a:gd name="connsiteY0" fmla="*/ 6616 h 15270"/>
                  <a:gd name="connsiteX1" fmla="*/ 10642 w 10641"/>
                  <a:gd name="connsiteY1" fmla="*/ 14583 h 15270"/>
                  <a:gd name="connsiteX2" fmla="*/ 7912 w 10641"/>
                  <a:gd name="connsiteY2" fmla="*/ 3315 h 15270"/>
                  <a:gd name="connsiteX3" fmla="*/ 342 w 10641"/>
                  <a:gd name="connsiteY3" fmla="*/ 6616 h 15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41" h="15270">
                    <a:moveTo>
                      <a:pt x="342" y="6616"/>
                    </a:moveTo>
                    <a:cubicBezTo>
                      <a:pt x="1260" y="10364"/>
                      <a:pt x="5951" y="17511"/>
                      <a:pt x="10642" y="14583"/>
                    </a:cubicBezTo>
                    <a:lnTo>
                      <a:pt x="7912" y="3315"/>
                    </a:lnTo>
                    <a:cubicBezTo>
                      <a:pt x="6323" y="-1152"/>
                      <a:pt x="-1743" y="-2046"/>
                      <a:pt x="342" y="6616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941" name="Graphic 49">
                <a:extLst>
                  <a:ext uri="{FF2B5EF4-FFF2-40B4-BE49-F238E27FC236}">
                    <a16:creationId xmlns:a16="http://schemas.microsoft.com/office/drawing/2014/main" id="{1C620D43-7DAE-4AEE-B2AA-0D22DC0C9B21}"/>
                  </a:ext>
                </a:extLst>
              </p:cNvPr>
              <p:cNvGrpSpPr/>
              <p:nvPr/>
            </p:nvGrpSpPr>
            <p:grpSpPr>
              <a:xfrm>
                <a:off x="2559941" y="6156854"/>
                <a:ext cx="87219" cy="103576"/>
                <a:chOff x="2559941" y="6156854"/>
                <a:chExt cx="87219" cy="103576"/>
              </a:xfrm>
              <a:solidFill>
                <a:srgbClr val="EEFCFE"/>
              </a:solidFill>
            </p:grpSpPr>
            <p:sp>
              <p:nvSpPr>
                <p:cNvPr id="2512" name="Freeform: Shape 2511">
                  <a:extLst>
                    <a:ext uri="{FF2B5EF4-FFF2-40B4-BE49-F238E27FC236}">
                      <a16:creationId xmlns:a16="http://schemas.microsoft.com/office/drawing/2014/main" id="{ED8B5F62-3B8F-4564-8ED6-311058AF7C14}"/>
                    </a:ext>
                  </a:extLst>
                </p:cNvPr>
                <p:cNvSpPr/>
                <p:nvPr/>
              </p:nvSpPr>
              <p:spPr>
                <a:xfrm>
                  <a:off x="2559941" y="6156854"/>
                  <a:ext cx="43404" cy="78078"/>
                </a:xfrm>
                <a:custGeom>
                  <a:avLst/>
                  <a:gdLst>
                    <a:gd name="connsiteX0" fmla="*/ 5838 w 43404"/>
                    <a:gd name="connsiteY0" fmla="*/ 57 h 78078"/>
                    <a:gd name="connsiteX1" fmla="*/ 2959 w 43404"/>
                    <a:gd name="connsiteY1" fmla="*/ 1645 h 78078"/>
                    <a:gd name="connsiteX2" fmla="*/ 304 w 43404"/>
                    <a:gd name="connsiteY2" fmla="*/ 6733 h 78078"/>
                    <a:gd name="connsiteX3" fmla="*/ 80 w 43404"/>
                    <a:gd name="connsiteY3" fmla="*/ 11151 h 78078"/>
                    <a:gd name="connsiteX4" fmla="*/ 6111 w 43404"/>
                    <a:gd name="connsiteY4" fmla="*/ 29070 h 78078"/>
                    <a:gd name="connsiteX5" fmla="*/ 8692 w 43404"/>
                    <a:gd name="connsiteY5" fmla="*/ 34059 h 78078"/>
                    <a:gd name="connsiteX6" fmla="*/ 31327 w 43404"/>
                    <a:gd name="connsiteY6" fmla="*/ 77790 h 78078"/>
                    <a:gd name="connsiteX7" fmla="*/ 43364 w 43404"/>
                    <a:gd name="connsiteY7" fmla="*/ 59225 h 78078"/>
                    <a:gd name="connsiteX8" fmla="*/ 30459 w 43404"/>
                    <a:gd name="connsiteY8" fmla="*/ 24181 h 78078"/>
                    <a:gd name="connsiteX9" fmla="*/ 18248 w 43404"/>
                    <a:gd name="connsiteY9" fmla="*/ 6137 h 78078"/>
                    <a:gd name="connsiteX10" fmla="*/ 12912 w 43404"/>
                    <a:gd name="connsiteY10" fmla="*/ 2315 h 78078"/>
                    <a:gd name="connsiteX11" fmla="*/ 5838 w 43404"/>
                    <a:gd name="connsiteY11" fmla="*/ 57 h 78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3404" h="78078">
                      <a:moveTo>
                        <a:pt x="5838" y="57"/>
                      </a:moveTo>
                      <a:cubicBezTo>
                        <a:pt x="4721" y="230"/>
                        <a:pt x="3778" y="826"/>
                        <a:pt x="2959" y="1645"/>
                      </a:cubicBezTo>
                      <a:cubicBezTo>
                        <a:pt x="1569" y="3010"/>
                        <a:pt x="676" y="5021"/>
                        <a:pt x="304" y="6733"/>
                      </a:cubicBezTo>
                      <a:cubicBezTo>
                        <a:pt x="31" y="8148"/>
                        <a:pt x="-94" y="9736"/>
                        <a:pt x="80" y="11151"/>
                      </a:cubicBezTo>
                      <a:cubicBezTo>
                        <a:pt x="651" y="17604"/>
                        <a:pt x="3183" y="23362"/>
                        <a:pt x="6111" y="29070"/>
                      </a:cubicBezTo>
                      <a:cubicBezTo>
                        <a:pt x="6955" y="30758"/>
                        <a:pt x="7898" y="32371"/>
                        <a:pt x="8692" y="34059"/>
                      </a:cubicBezTo>
                      <a:cubicBezTo>
                        <a:pt x="13333" y="44185"/>
                        <a:pt x="22740" y="66919"/>
                        <a:pt x="31327" y="77790"/>
                      </a:cubicBezTo>
                      <a:cubicBezTo>
                        <a:pt x="33586" y="80619"/>
                        <a:pt x="44134" y="61781"/>
                        <a:pt x="43364" y="59225"/>
                      </a:cubicBezTo>
                      <a:cubicBezTo>
                        <a:pt x="39145" y="46294"/>
                        <a:pt x="34678" y="33190"/>
                        <a:pt x="30459" y="24181"/>
                      </a:cubicBezTo>
                      <a:cubicBezTo>
                        <a:pt x="27331" y="17554"/>
                        <a:pt x="23782" y="11027"/>
                        <a:pt x="18248" y="6137"/>
                      </a:cubicBezTo>
                      <a:cubicBezTo>
                        <a:pt x="16610" y="4673"/>
                        <a:pt x="14823" y="3383"/>
                        <a:pt x="12912" y="2315"/>
                      </a:cubicBezTo>
                      <a:cubicBezTo>
                        <a:pt x="10976" y="1223"/>
                        <a:pt x="8146" y="-316"/>
                        <a:pt x="5838" y="57"/>
                      </a:cubicBezTo>
                      <a:close/>
                    </a:path>
                  </a:pathLst>
                </a:custGeom>
                <a:solidFill>
                  <a:srgbClr val="EEFCFE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13" name="Freeform: Shape 2512">
                  <a:extLst>
                    <a:ext uri="{FF2B5EF4-FFF2-40B4-BE49-F238E27FC236}">
                      <a16:creationId xmlns:a16="http://schemas.microsoft.com/office/drawing/2014/main" id="{04EFE45B-DB5B-46EE-AA69-5E254BD2B6AF}"/>
                    </a:ext>
                  </a:extLst>
                </p:cNvPr>
                <p:cNvSpPr/>
                <p:nvPr/>
              </p:nvSpPr>
              <p:spPr>
                <a:xfrm>
                  <a:off x="2590914" y="6215801"/>
                  <a:ext cx="56246" cy="44628"/>
                </a:xfrm>
                <a:custGeom>
                  <a:avLst/>
                  <a:gdLst>
                    <a:gd name="connsiteX0" fmla="*/ 56247 w 56246"/>
                    <a:gd name="connsiteY0" fmla="*/ 36091 h 44628"/>
                    <a:gd name="connsiteX1" fmla="*/ 51829 w 56246"/>
                    <a:gd name="connsiteY1" fmla="*/ 44629 h 44628"/>
                    <a:gd name="connsiteX2" fmla="*/ 24429 w 56246"/>
                    <a:gd name="connsiteY2" fmla="*/ 33634 h 44628"/>
                    <a:gd name="connsiteX3" fmla="*/ 354 w 56246"/>
                    <a:gd name="connsiteY3" fmla="*/ 18792 h 44628"/>
                    <a:gd name="connsiteX4" fmla="*/ 7056 w 56246"/>
                    <a:gd name="connsiteY4" fmla="*/ 1146 h 44628"/>
                    <a:gd name="connsiteX5" fmla="*/ 12392 w 56246"/>
                    <a:gd name="connsiteY5" fmla="*/ 228 h 44628"/>
                    <a:gd name="connsiteX6" fmla="*/ 28499 w 56246"/>
                    <a:gd name="connsiteY6" fmla="*/ 13382 h 44628"/>
                    <a:gd name="connsiteX7" fmla="*/ 56247 w 56246"/>
                    <a:gd name="connsiteY7" fmla="*/ 36091 h 44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6246" h="44628">
                      <a:moveTo>
                        <a:pt x="56247" y="36091"/>
                      </a:moveTo>
                      <a:cubicBezTo>
                        <a:pt x="54534" y="39491"/>
                        <a:pt x="53591" y="41253"/>
                        <a:pt x="51829" y="44629"/>
                      </a:cubicBezTo>
                      <a:cubicBezTo>
                        <a:pt x="40834" y="41005"/>
                        <a:pt x="29194" y="35620"/>
                        <a:pt x="24429" y="33634"/>
                      </a:cubicBezTo>
                      <a:cubicBezTo>
                        <a:pt x="20582" y="31996"/>
                        <a:pt x="2439" y="25270"/>
                        <a:pt x="354" y="18792"/>
                      </a:cubicBezTo>
                      <a:cubicBezTo>
                        <a:pt x="-1581" y="12736"/>
                        <a:pt x="4946" y="4621"/>
                        <a:pt x="7056" y="1146"/>
                      </a:cubicBezTo>
                      <a:cubicBezTo>
                        <a:pt x="12987" y="4025"/>
                        <a:pt x="7353" y="-1112"/>
                        <a:pt x="12392" y="228"/>
                      </a:cubicBezTo>
                      <a:cubicBezTo>
                        <a:pt x="14650" y="823"/>
                        <a:pt x="25670" y="11223"/>
                        <a:pt x="28499" y="13382"/>
                      </a:cubicBezTo>
                      <a:cubicBezTo>
                        <a:pt x="35945" y="19140"/>
                        <a:pt x="47461" y="29762"/>
                        <a:pt x="56247" y="36091"/>
                      </a:cubicBezTo>
                      <a:close/>
                    </a:path>
                  </a:pathLst>
                </a:custGeom>
                <a:solidFill>
                  <a:srgbClr val="EEFCFE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42" name="Graphic 49">
                <a:extLst>
                  <a:ext uri="{FF2B5EF4-FFF2-40B4-BE49-F238E27FC236}">
                    <a16:creationId xmlns:a16="http://schemas.microsoft.com/office/drawing/2014/main" id="{D17D7269-8444-4B75-95D2-78059C6FBAC3}"/>
                  </a:ext>
                </a:extLst>
              </p:cNvPr>
              <p:cNvGrpSpPr/>
              <p:nvPr/>
            </p:nvGrpSpPr>
            <p:grpSpPr>
              <a:xfrm>
                <a:off x="2547388" y="6244397"/>
                <a:ext cx="63610" cy="78700"/>
                <a:chOff x="2547388" y="6244397"/>
                <a:chExt cx="63610" cy="78700"/>
              </a:xfrm>
            </p:grpSpPr>
            <p:sp>
              <p:nvSpPr>
                <p:cNvPr id="2509" name="Freeform: Shape 2508">
                  <a:extLst>
                    <a:ext uri="{FF2B5EF4-FFF2-40B4-BE49-F238E27FC236}">
                      <a16:creationId xmlns:a16="http://schemas.microsoft.com/office/drawing/2014/main" id="{AE52D830-BE72-46F9-A4FE-4A552FB543D2}"/>
                    </a:ext>
                  </a:extLst>
                </p:cNvPr>
                <p:cNvSpPr/>
                <p:nvPr/>
              </p:nvSpPr>
              <p:spPr>
                <a:xfrm>
                  <a:off x="2551533" y="6244397"/>
                  <a:ext cx="59466" cy="49414"/>
                </a:xfrm>
                <a:custGeom>
                  <a:avLst/>
                  <a:gdLst>
                    <a:gd name="connsiteX0" fmla="*/ 5510 w 59466"/>
                    <a:gd name="connsiteY0" fmla="*/ 3400 h 49414"/>
                    <a:gd name="connsiteX1" fmla="*/ 11119 w 59466"/>
                    <a:gd name="connsiteY1" fmla="*/ 5137 h 49414"/>
                    <a:gd name="connsiteX2" fmla="*/ 42589 w 59466"/>
                    <a:gd name="connsiteY2" fmla="*/ 23280 h 49414"/>
                    <a:gd name="connsiteX3" fmla="*/ 56140 w 59466"/>
                    <a:gd name="connsiteY3" fmla="*/ 46759 h 49414"/>
                    <a:gd name="connsiteX4" fmla="*/ 56140 w 59466"/>
                    <a:gd name="connsiteY4" fmla="*/ 49415 h 49414"/>
                    <a:gd name="connsiteX5" fmla="*/ 59466 w 59466"/>
                    <a:gd name="connsiteY5" fmla="*/ 47305 h 49414"/>
                    <a:gd name="connsiteX6" fmla="*/ 59466 w 59466"/>
                    <a:gd name="connsiteY6" fmla="*/ 46734 h 49414"/>
                    <a:gd name="connsiteX7" fmla="*/ 44252 w 59466"/>
                    <a:gd name="connsiteY7" fmla="*/ 20376 h 49414"/>
                    <a:gd name="connsiteX8" fmla="*/ 12782 w 59466"/>
                    <a:gd name="connsiteY8" fmla="*/ 2209 h 49414"/>
                    <a:gd name="connsiteX9" fmla="*/ 5535 w 59466"/>
                    <a:gd name="connsiteY9" fmla="*/ 0 h 49414"/>
                    <a:gd name="connsiteX10" fmla="*/ 0 w 59466"/>
                    <a:gd name="connsiteY10" fmla="*/ 1812 h 49414"/>
                    <a:gd name="connsiteX11" fmla="*/ 3499 w 59466"/>
                    <a:gd name="connsiteY11" fmla="*/ 3698 h 49414"/>
                    <a:gd name="connsiteX12" fmla="*/ 5510 w 59466"/>
                    <a:gd name="connsiteY12" fmla="*/ 3400 h 49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9466" h="49414">
                      <a:moveTo>
                        <a:pt x="5510" y="3400"/>
                      </a:moveTo>
                      <a:cubicBezTo>
                        <a:pt x="7197" y="3400"/>
                        <a:pt x="9133" y="3996"/>
                        <a:pt x="11119" y="5137"/>
                      </a:cubicBezTo>
                      <a:lnTo>
                        <a:pt x="42589" y="23280"/>
                      </a:lnTo>
                      <a:cubicBezTo>
                        <a:pt x="50035" y="27599"/>
                        <a:pt x="56140" y="38147"/>
                        <a:pt x="56140" y="46759"/>
                      </a:cubicBezTo>
                      <a:lnTo>
                        <a:pt x="56140" y="49415"/>
                      </a:lnTo>
                      <a:lnTo>
                        <a:pt x="59466" y="47305"/>
                      </a:lnTo>
                      <a:lnTo>
                        <a:pt x="59466" y="46734"/>
                      </a:lnTo>
                      <a:cubicBezTo>
                        <a:pt x="59466" y="37055"/>
                        <a:pt x="52641" y="25216"/>
                        <a:pt x="44252" y="20376"/>
                      </a:cubicBezTo>
                      <a:lnTo>
                        <a:pt x="12782" y="2209"/>
                      </a:lnTo>
                      <a:cubicBezTo>
                        <a:pt x="10275" y="745"/>
                        <a:pt x="7843" y="0"/>
                        <a:pt x="5535" y="0"/>
                      </a:cubicBezTo>
                      <a:cubicBezTo>
                        <a:pt x="3375" y="0"/>
                        <a:pt x="1489" y="645"/>
                        <a:pt x="0" y="1812"/>
                      </a:cubicBezTo>
                      <a:lnTo>
                        <a:pt x="3499" y="3698"/>
                      </a:lnTo>
                      <a:cubicBezTo>
                        <a:pt x="4070" y="3549"/>
                        <a:pt x="4765" y="3400"/>
                        <a:pt x="5510" y="3400"/>
                      </a:cubicBezTo>
                      <a:close/>
                    </a:path>
                  </a:pathLst>
                </a:custGeom>
                <a:solidFill>
                  <a:srgbClr val="F8F8F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10" name="Freeform: Shape 2509">
                  <a:extLst>
                    <a:ext uri="{FF2B5EF4-FFF2-40B4-BE49-F238E27FC236}">
                      <a16:creationId xmlns:a16="http://schemas.microsoft.com/office/drawing/2014/main" id="{4E52EC41-2666-4397-8CFE-3EC37B36F6CE}"/>
                    </a:ext>
                  </a:extLst>
                </p:cNvPr>
                <p:cNvSpPr/>
                <p:nvPr/>
              </p:nvSpPr>
              <p:spPr>
                <a:xfrm>
                  <a:off x="2547388" y="6246283"/>
                  <a:ext cx="55917" cy="76814"/>
                </a:xfrm>
                <a:custGeom>
                  <a:avLst/>
                  <a:gdLst>
                    <a:gd name="connsiteX0" fmla="*/ 53981 w 55917"/>
                    <a:gd name="connsiteY0" fmla="*/ 73514 h 76814"/>
                    <a:gd name="connsiteX1" fmla="*/ 48372 w 55917"/>
                    <a:gd name="connsiteY1" fmla="*/ 71752 h 76814"/>
                    <a:gd name="connsiteX2" fmla="*/ 3326 w 55917"/>
                    <a:gd name="connsiteY2" fmla="*/ 45766 h 76814"/>
                    <a:gd name="connsiteX3" fmla="*/ 3326 w 55917"/>
                    <a:gd name="connsiteY3" fmla="*/ 10126 h 76814"/>
                    <a:gd name="connsiteX4" fmla="*/ 7595 w 55917"/>
                    <a:gd name="connsiteY4" fmla="*/ 1886 h 76814"/>
                    <a:gd name="connsiteX5" fmla="*/ 4095 w 55917"/>
                    <a:gd name="connsiteY5" fmla="*/ 0 h 76814"/>
                    <a:gd name="connsiteX6" fmla="*/ 0 w 55917"/>
                    <a:gd name="connsiteY6" fmla="*/ 10126 h 76814"/>
                    <a:gd name="connsiteX7" fmla="*/ 0 w 55917"/>
                    <a:gd name="connsiteY7" fmla="*/ 47677 h 76814"/>
                    <a:gd name="connsiteX8" fmla="*/ 46709 w 55917"/>
                    <a:gd name="connsiteY8" fmla="*/ 74631 h 76814"/>
                    <a:gd name="connsiteX9" fmla="*/ 53956 w 55917"/>
                    <a:gd name="connsiteY9" fmla="*/ 76815 h 76814"/>
                    <a:gd name="connsiteX10" fmla="*/ 55917 w 55917"/>
                    <a:gd name="connsiteY10" fmla="*/ 76616 h 76814"/>
                    <a:gd name="connsiteX11" fmla="*/ 54254 w 55917"/>
                    <a:gd name="connsiteY11" fmla="*/ 73439 h 76814"/>
                    <a:gd name="connsiteX12" fmla="*/ 53981 w 55917"/>
                    <a:gd name="connsiteY12" fmla="*/ 73514 h 76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5917" h="76814">
                      <a:moveTo>
                        <a:pt x="53981" y="73514"/>
                      </a:moveTo>
                      <a:cubicBezTo>
                        <a:pt x="52269" y="73514"/>
                        <a:pt x="50333" y="72893"/>
                        <a:pt x="48372" y="71752"/>
                      </a:cubicBezTo>
                      <a:lnTo>
                        <a:pt x="3326" y="45766"/>
                      </a:lnTo>
                      <a:lnTo>
                        <a:pt x="3326" y="10126"/>
                      </a:lnTo>
                      <a:cubicBezTo>
                        <a:pt x="3326" y="5758"/>
                        <a:pt x="4914" y="2854"/>
                        <a:pt x="7595" y="1886"/>
                      </a:cubicBezTo>
                      <a:lnTo>
                        <a:pt x="4095" y="0"/>
                      </a:lnTo>
                      <a:cubicBezTo>
                        <a:pt x="1539" y="2010"/>
                        <a:pt x="0" y="5535"/>
                        <a:pt x="0" y="10126"/>
                      </a:cubicBezTo>
                      <a:lnTo>
                        <a:pt x="0" y="47677"/>
                      </a:lnTo>
                      <a:lnTo>
                        <a:pt x="46709" y="74631"/>
                      </a:lnTo>
                      <a:cubicBezTo>
                        <a:pt x="49216" y="76095"/>
                        <a:pt x="51648" y="76815"/>
                        <a:pt x="53956" y="76815"/>
                      </a:cubicBezTo>
                      <a:cubicBezTo>
                        <a:pt x="54627" y="76815"/>
                        <a:pt x="55297" y="76740"/>
                        <a:pt x="55917" y="76616"/>
                      </a:cubicBezTo>
                      <a:lnTo>
                        <a:pt x="54254" y="73439"/>
                      </a:lnTo>
                      <a:cubicBezTo>
                        <a:pt x="54180" y="73489"/>
                        <a:pt x="54080" y="73514"/>
                        <a:pt x="53981" y="73514"/>
                      </a:cubicBezTo>
                      <a:close/>
                    </a:path>
                  </a:pathLst>
                </a:custGeom>
                <a:solidFill>
                  <a:srgbClr val="BDBAC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11" name="Freeform: Shape 2510">
                  <a:extLst>
                    <a:ext uri="{FF2B5EF4-FFF2-40B4-BE49-F238E27FC236}">
                      <a16:creationId xmlns:a16="http://schemas.microsoft.com/office/drawing/2014/main" id="{413A0FB4-6D81-47B3-9894-6C3AA19E8319}"/>
                    </a:ext>
                  </a:extLst>
                </p:cNvPr>
                <p:cNvSpPr/>
                <p:nvPr/>
              </p:nvSpPr>
              <p:spPr>
                <a:xfrm>
                  <a:off x="2601667" y="6291801"/>
                  <a:ext cx="9307" cy="31147"/>
                </a:xfrm>
                <a:custGeom>
                  <a:avLst/>
                  <a:gdLst>
                    <a:gd name="connsiteX0" fmla="*/ 5981 w 9307"/>
                    <a:gd name="connsiteY0" fmla="*/ 2060 h 31147"/>
                    <a:gd name="connsiteX1" fmla="*/ 5981 w 9307"/>
                    <a:gd name="connsiteY1" fmla="*/ 19384 h 31147"/>
                    <a:gd name="connsiteX2" fmla="*/ 0 w 9307"/>
                    <a:gd name="connsiteY2" fmla="*/ 27971 h 31147"/>
                    <a:gd name="connsiteX3" fmla="*/ 1663 w 9307"/>
                    <a:gd name="connsiteY3" fmla="*/ 31148 h 31147"/>
                    <a:gd name="connsiteX4" fmla="*/ 9307 w 9307"/>
                    <a:gd name="connsiteY4" fmla="*/ 19408 h 31147"/>
                    <a:gd name="connsiteX5" fmla="*/ 9307 w 9307"/>
                    <a:gd name="connsiteY5" fmla="*/ 0 h 31147"/>
                    <a:gd name="connsiteX6" fmla="*/ 5981 w 9307"/>
                    <a:gd name="connsiteY6" fmla="*/ 2060 h 31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307" h="31147">
                      <a:moveTo>
                        <a:pt x="5981" y="2060"/>
                      </a:moveTo>
                      <a:lnTo>
                        <a:pt x="5981" y="19384"/>
                      </a:lnTo>
                      <a:cubicBezTo>
                        <a:pt x="5981" y="24620"/>
                        <a:pt x="3723" y="27797"/>
                        <a:pt x="0" y="27971"/>
                      </a:cubicBezTo>
                      <a:lnTo>
                        <a:pt x="1663" y="31148"/>
                      </a:lnTo>
                      <a:cubicBezTo>
                        <a:pt x="6354" y="30205"/>
                        <a:pt x="9307" y="25812"/>
                        <a:pt x="9307" y="19408"/>
                      </a:cubicBezTo>
                      <a:lnTo>
                        <a:pt x="9307" y="0"/>
                      </a:lnTo>
                      <a:lnTo>
                        <a:pt x="5981" y="2060"/>
                      </a:lnTo>
                      <a:close/>
                    </a:path>
                  </a:pathLst>
                </a:custGeom>
                <a:solidFill>
                  <a:srgbClr val="C7CAD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943" name="Freeform: Shape 1942">
                <a:extLst>
                  <a:ext uri="{FF2B5EF4-FFF2-40B4-BE49-F238E27FC236}">
                    <a16:creationId xmlns:a16="http://schemas.microsoft.com/office/drawing/2014/main" id="{4FE5502B-F307-4368-98AB-138474D54116}"/>
                  </a:ext>
                </a:extLst>
              </p:cNvPr>
              <p:cNvSpPr/>
              <p:nvPr/>
            </p:nvSpPr>
            <p:spPr>
              <a:xfrm>
                <a:off x="2545155" y="6245539"/>
                <a:ext cx="63586" cy="78651"/>
              </a:xfrm>
              <a:custGeom>
                <a:avLst/>
                <a:gdLst>
                  <a:gd name="connsiteX0" fmla="*/ 53956 w 63586"/>
                  <a:gd name="connsiteY0" fmla="*/ 78651 h 78651"/>
                  <a:gd name="connsiteX1" fmla="*/ 46709 w 63586"/>
                  <a:gd name="connsiteY1" fmla="*/ 76442 h 78651"/>
                  <a:gd name="connsiteX2" fmla="*/ 0 w 63586"/>
                  <a:gd name="connsiteY2" fmla="*/ 49489 h 78651"/>
                  <a:gd name="connsiteX3" fmla="*/ 0 w 63586"/>
                  <a:gd name="connsiteY3" fmla="*/ 11938 h 78651"/>
                  <a:gd name="connsiteX4" fmla="*/ 9655 w 63586"/>
                  <a:gd name="connsiteY4" fmla="*/ 0 h 78651"/>
                  <a:gd name="connsiteX5" fmla="*/ 16927 w 63586"/>
                  <a:gd name="connsiteY5" fmla="*/ 2184 h 78651"/>
                  <a:gd name="connsiteX6" fmla="*/ 48372 w 63586"/>
                  <a:gd name="connsiteY6" fmla="*/ 20352 h 78651"/>
                  <a:gd name="connsiteX7" fmla="*/ 63586 w 63586"/>
                  <a:gd name="connsiteY7" fmla="*/ 46734 h 78651"/>
                  <a:gd name="connsiteX8" fmla="*/ 63586 w 63586"/>
                  <a:gd name="connsiteY8" fmla="*/ 66688 h 78651"/>
                  <a:gd name="connsiteX9" fmla="*/ 53956 w 63586"/>
                  <a:gd name="connsiteY9" fmla="*/ 78651 h 78651"/>
                  <a:gd name="connsiteX10" fmla="*/ 3326 w 63586"/>
                  <a:gd name="connsiteY10" fmla="*/ 47603 h 78651"/>
                  <a:gd name="connsiteX11" fmla="*/ 48372 w 63586"/>
                  <a:gd name="connsiteY11" fmla="*/ 73588 h 78651"/>
                  <a:gd name="connsiteX12" fmla="*/ 53981 w 63586"/>
                  <a:gd name="connsiteY12" fmla="*/ 75325 h 78651"/>
                  <a:gd name="connsiteX13" fmla="*/ 60310 w 63586"/>
                  <a:gd name="connsiteY13" fmla="*/ 66688 h 78651"/>
                  <a:gd name="connsiteX14" fmla="*/ 60310 w 63586"/>
                  <a:gd name="connsiteY14" fmla="*/ 46734 h 78651"/>
                  <a:gd name="connsiteX15" fmla="*/ 46734 w 63586"/>
                  <a:gd name="connsiteY15" fmla="*/ 23230 h 78651"/>
                  <a:gd name="connsiteX16" fmla="*/ 15264 w 63586"/>
                  <a:gd name="connsiteY16" fmla="*/ 5063 h 78651"/>
                  <a:gd name="connsiteX17" fmla="*/ 9655 w 63586"/>
                  <a:gd name="connsiteY17" fmla="*/ 3326 h 78651"/>
                  <a:gd name="connsiteX18" fmla="*/ 3351 w 63586"/>
                  <a:gd name="connsiteY18" fmla="*/ 11938 h 78651"/>
                  <a:gd name="connsiteX19" fmla="*/ 3351 w 63586"/>
                  <a:gd name="connsiteY19" fmla="*/ 47603 h 78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3586" h="78651">
                    <a:moveTo>
                      <a:pt x="53956" y="78651"/>
                    </a:moveTo>
                    <a:cubicBezTo>
                      <a:pt x="51648" y="78651"/>
                      <a:pt x="49216" y="77907"/>
                      <a:pt x="46709" y="76442"/>
                    </a:cubicBezTo>
                    <a:lnTo>
                      <a:pt x="0" y="49489"/>
                    </a:lnTo>
                    <a:lnTo>
                      <a:pt x="0" y="11938"/>
                    </a:lnTo>
                    <a:cubicBezTo>
                      <a:pt x="0" y="4691"/>
                      <a:pt x="3772" y="0"/>
                      <a:pt x="9655" y="0"/>
                    </a:cubicBezTo>
                    <a:cubicBezTo>
                      <a:pt x="11963" y="0"/>
                      <a:pt x="14395" y="745"/>
                      <a:pt x="16927" y="2184"/>
                    </a:cubicBezTo>
                    <a:lnTo>
                      <a:pt x="48372" y="20352"/>
                    </a:lnTo>
                    <a:cubicBezTo>
                      <a:pt x="56761" y="25191"/>
                      <a:pt x="63586" y="37055"/>
                      <a:pt x="63586" y="46734"/>
                    </a:cubicBezTo>
                    <a:lnTo>
                      <a:pt x="63586" y="66688"/>
                    </a:lnTo>
                    <a:cubicBezTo>
                      <a:pt x="63586" y="73960"/>
                      <a:pt x="59814" y="78651"/>
                      <a:pt x="53956" y="78651"/>
                    </a:cubicBezTo>
                    <a:close/>
                    <a:moveTo>
                      <a:pt x="3326" y="47603"/>
                    </a:moveTo>
                    <a:lnTo>
                      <a:pt x="48372" y="73588"/>
                    </a:lnTo>
                    <a:cubicBezTo>
                      <a:pt x="50358" y="74705"/>
                      <a:pt x="52294" y="75325"/>
                      <a:pt x="53981" y="75325"/>
                    </a:cubicBezTo>
                    <a:cubicBezTo>
                      <a:pt x="57927" y="75325"/>
                      <a:pt x="60260" y="72099"/>
                      <a:pt x="60310" y="66688"/>
                    </a:cubicBezTo>
                    <a:lnTo>
                      <a:pt x="60310" y="46734"/>
                    </a:lnTo>
                    <a:cubicBezTo>
                      <a:pt x="60310" y="38097"/>
                      <a:pt x="54229" y="27549"/>
                      <a:pt x="46734" y="23230"/>
                    </a:cubicBezTo>
                    <a:lnTo>
                      <a:pt x="15264" y="5063"/>
                    </a:lnTo>
                    <a:cubicBezTo>
                      <a:pt x="13278" y="3921"/>
                      <a:pt x="11342" y="3326"/>
                      <a:pt x="9655" y="3326"/>
                    </a:cubicBezTo>
                    <a:cubicBezTo>
                      <a:pt x="5708" y="3326"/>
                      <a:pt x="3351" y="6527"/>
                      <a:pt x="3351" y="11938"/>
                    </a:cubicBezTo>
                    <a:lnTo>
                      <a:pt x="3351" y="47603"/>
                    </a:lnTo>
                    <a:close/>
                  </a:path>
                </a:pathLst>
              </a:custGeom>
              <a:solidFill>
                <a:srgbClr val="D8DAE6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4" name="Freeform: Shape 1943">
                <a:extLst>
                  <a:ext uri="{FF2B5EF4-FFF2-40B4-BE49-F238E27FC236}">
                    <a16:creationId xmlns:a16="http://schemas.microsoft.com/office/drawing/2014/main" id="{68BFF059-2675-43BC-B960-AFB58204811C}"/>
                  </a:ext>
                </a:extLst>
              </p:cNvPr>
              <p:cNvSpPr/>
              <p:nvPr/>
            </p:nvSpPr>
            <p:spPr>
              <a:xfrm>
                <a:off x="2509524" y="6106497"/>
                <a:ext cx="717363" cy="414200"/>
              </a:xfrm>
              <a:custGeom>
                <a:avLst/>
                <a:gdLst>
                  <a:gd name="connsiteX0" fmla="*/ 659231 w 717363"/>
                  <a:gd name="connsiteY0" fmla="*/ 33561 h 414200"/>
                  <a:gd name="connsiteX1" fmla="*/ 659231 w 717363"/>
                  <a:gd name="connsiteY1" fmla="*/ 195654 h 414200"/>
                  <a:gd name="connsiteX2" fmla="*/ 338868 w 717363"/>
                  <a:gd name="connsiteY2" fmla="*/ 380629 h 414200"/>
                  <a:gd name="connsiteX3" fmla="*/ 58141 w 717363"/>
                  <a:gd name="connsiteY3" fmla="*/ 380629 h 414200"/>
                  <a:gd name="connsiteX4" fmla="*/ 58141 w 717363"/>
                  <a:gd name="connsiteY4" fmla="*/ 380629 h 414200"/>
                  <a:gd name="connsiteX5" fmla="*/ 58141 w 717363"/>
                  <a:gd name="connsiteY5" fmla="*/ 218537 h 414200"/>
                  <a:gd name="connsiteX6" fmla="*/ 378504 w 717363"/>
                  <a:gd name="connsiteY6" fmla="*/ 33561 h 414200"/>
                  <a:gd name="connsiteX7" fmla="*/ 659231 w 717363"/>
                  <a:gd name="connsiteY7" fmla="*/ 33561 h 414200"/>
                  <a:gd name="connsiteX8" fmla="*/ 659231 w 717363"/>
                  <a:gd name="connsiteY8" fmla="*/ 33561 h 414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17363" h="414200">
                    <a:moveTo>
                      <a:pt x="659231" y="33561"/>
                    </a:moveTo>
                    <a:cubicBezTo>
                      <a:pt x="736741" y="78310"/>
                      <a:pt x="736741" y="150880"/>
                      <a:pt x="659231" y="195654"/>
                    </a:cubicBezTo>
                    <a:lnTo>
                      <a:pt x="338868" y="380629"/>
                    </a:lnTo>
                    <a:cubicBezTo>
                      <a:pt x="261334" y="425403"/>
                      <a:pt x="135651" y="425378"/>
                      <a:pt x="58141" y="380629"/>
                    </a:cubicBezTo>
                    <a:lnTo>
                      <a:pt x="58141" y="380629"/>
                    </a:lnTo>
                    <a:cubicBezTo>
                      <a:pt x="-19368" y="335881"/>
                      <a:pt x="-19393" y="263310"/>
                      <a:pt x="58141" y="218537"/>
                    </a:cubicBezTo>
                    <a:lnTo>
                      <a:pt x="378504" y="33561"/>
                    </a:lnTo>
                    <a:cubicBezTo>
                      <a:pt x="456039" y="-11187"/>
                      <a:pt x="581722" y="-11187"/>
                      <a:pt x="659231" y="33561"/>
                    </a:cubicBezTo>
                    <a:lnTo>
                      <a:pt x="659231" y="33561"/>
                    </a:lnTo>
                    <a:close/>
                  </a:path>
                </a:pathLst>
              </a:custGeom>
              <a:solidFill>
                <a:srgbClr val="A7A9AC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5" name="Freeform: Shape 1944">
                <a:extLst>
                  <a:ext uri="{FF2B5EF4-FFF2-40B4-BE49-F238E27FC236}">
                    <a16:creationId xmlns:a16="http://schemas.microsoft.com/office/drawing/2014/main" id="{2EFE7143-6752-4728-AFE2-D3E2DBBFAC67}"/>
                  </a:ext>
                </a:extLst>
              </p:cNvPr>
              <p:cNvSpPr/>
              <p:nvPr/>
            </p:nvSpPr>
            <p:spPr>
              <a:xfrm>
                <a:off x="2509673" y="6102095"/>
                <a:ext cx="717341" cy="414193"/>
              </a:xfrm>
              <a:custGeom>
                <a:avLst/>
                <a:gdLst>
                  <a:gd name="connsiteX0" fmla="*/ 659206 w 717341"/>
                  <a:gd name="connsiteY0" fmla="*/ 33571 h 414193"/>
                  <a:gd name="connsiteX1" fmla="*/ 659231 w 717341"/>
                  <a:gd name="connsiteY1" fmla="*/ 195638 h 414193"/>
                  <a:gd name="connsiteX2" fmla="*/ 338868 w 717341"/>
                  <a:gd name="connsiteY2" fmla="*/ 380614 h 414193"/>
                  <a:gd name="connsiteX3" fmla="*/ 58141 w 717341"/>
                  <a:gd name="connsiteY3" fmla="*/ 380614 h 414193"/>
                  <a:gd name="connsiteX4" fmla="*/ 58141 w 717341"/>
                  <a:gd name="connsiteY4" fmla="*/ 380614 h 414193"/>
                  <a:gd name="connsiteX5" fmla="*/ 58141 w 717341"/>
                  <a:gd name="connsiteY5" fmla="*/ 218546 h 414193"/>
                  <a:gd name="connsiteX6" fmla="*/ 378504 w 717341"/>
                  <a:gd name="connsiteY6" fmla="*/ 33571 h 414193"/>
                  <a:gd name="connsiteX7" fmla="*/ 659206 w 717341"/>
                  <a:gd name="connsiteY7" fmla="*/ 33571 h 414193"/>
                  <a:gd name="connsiteX8" fmla="*/ 659206 w 717341"/>
                  <a:gd name="connsiteY8" fmla="*/ 33571 h 414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17341" h="414193">
                    <a:moveTo>
                      <a:pt x="659206" y="33571"/>
                    </a:moveTo>
                    <a:cubicBezTo>
                      <a:pt x="736716" y="78319"/>
                      <a:pt x="736716" y="150890"/>
                      <a:pt x="659231" y="195638"/>
                    </a:cubicBezTo>
                    <a:lnTo>
                      <a:pt x="338868" y="380614"/>
                    </a:lnTo>
                    <a:cubicBezTo>
                      <a:pt x="261334" y="425387"/>
                      <a:pt x="135651" y="425387"/>
                      <a:pt x="58141" y="380614"/>
                    </a:cubicBezTo>
                    <a:lnTo>
                      <a:pt x="58141" y="380614"/>
                    </a:lnTo>
                    <a:cubicBezTo>
                      <a:pt x="-19368" y="335865"/>
                      <a:pt x="-19393" y="263295"/>
                      <a:pt x="58141" y="218546"/>
                    </a:cubicBezTo>
                    <a:lnTo>
                      <a:pt x="378504" y="33571"/>
                    </a:lnTo>
                    <a:cubicBezTo>
                      <a:pt x="456039" y="-11178"/>
                      <a:pt x="581722" y="-11203"/>
                      <a:pt x="659206" y="33571"/>
                    </a:cubicBezTo>
                    <a:lnTo>
                      <a:pt x="659206" y="33571"/>
                    </a:lnTo>
                    <a:close/>
                  </a:path>
                </a:pathLst>
              </a:custGeom>
              <a:solidFill>
                <a:srgbClr val="FF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6" name="Freeform: Shape 1945">
                <a:extLst>
                  <a:ext uri="{FF2B5EF4-FFF2-40B4-BE49-F238E27FC236}">
                    <a16:creationId xmlns:a16="http://schemas.microsoft.com/office/drawing/2014/main" id="{50997F88-D40D-4FFA-9360-02BE6A4EF0C6}"/>
                  </a:ext>
                </a:extLst>
              </p:cNvPr>
              <p:cNvSpPr/>
              <p:nvPr/>
            </p:nvSpPr>
            <p:spPr>
              <a:xfrm>
                <a:off x="2653148" y="6184949"/>
                <a:ext cx="430422" cy="248493"/>
              </a:xfrm>
              <a:custGeom>
                <a:avLst/>
                <a:gdLst>
                  <a:gd name="connsiteX0" fmla="*/ 93958 w 430422"/>
                  <a:gd name="connsiteY0" fmla="*/ 239186 h 248493"/>
                  <a:gd name="connsiteX1" fmla="*/ 16101 w 430422"/>
                  <a:gd name="connsiteY1" fmla="*/ 239186 h 248493"/>
                  <a:gd name="connsiteX2" fmla="*/ 16101 w 430422"/>
                  <a:gd name="connsiteY2" fmla="*/ 194239 h 248493"/>
                  <a:gd name="connsiteX3" fmla="*/ 336464 w 430422"/>
                  <a:gd name="connsiteY3" fmla="*/ 9288 h 248493"/>
                  <a:gd name="connsiteX4" fmla="*/ 414321 w 430422"/>
                  <a:gd name="connsiteY4" fmla="*/ 9288 h 248493"/>
                  <a:gd name="connsiteX5" fmla="*/ 414321 w 430422"/>
                  <a:gd name="connsiteY5" fmla="*/ 54260 h 248493"/>
                  <a:gd name="connsiteX6" fmla="*/ 93958 w 430422"/>
                  <a:gd name="connsiteY6" fmla="*/ 239186 h 248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0422" h="248493">
                    <a:moveTo>
                      <a:pt x="93958" y="239186"/>
                    </a:moveTo>
                    <a:cubicBezTo>
                      <a:pt x="72490" y="251596"/>
                      <a:pt x="37545" y="251596"/>
                      <a:pt x="16101" y="239186"/>
                    </a:cubicBezTo>
                    <a:cubicBezTo>
                      <a:pt x="-5367" y="226802"/>
                      <a:pt x="-5367" y="206624"/>
                      <a:pt x="16101" y="194239"/>
                    </a:cubicBezTo>
                    <a:lnTo>
                      <a:pt x="336464" y="9288"/>
                    </a:lnTo>
                    <a:cubicBezTo>
                      <a:pt x="357908" y="-3096"/>
                      <a:pt x="392853" y="-3096"/>
                      <a:pt x="414321" y="9288"/>
                    </a:cubicBezTo>
                    <a:cubicBezTo>
                      <a:pt x="435789" y="21698"/>
                      <a:pt x="435789" y="41851"/>
                      <a:pt x="414321" y="54260"/>
                    </a:cubicBezTo>
                    <a:lnTo>
                      <a:pt x="93958" y="239186"/>
                    </a:lnTo>
                    <a:close/>
                  </a:path>
                </a:pathLst>
              </a:custGeom>
              <a:solidFill>
                <a:srgbClr val="A7A9AC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7" name="Freeform: Shape 1946">
                <a:extLst>
                  <a:ext uri="{FF2B5EF4-FFF2-40B4-BE49-F238E27FC236}">
                    <a16:creationId xmlns:a16="http://schemas.microsoft.com/office/drawing/2014/main" id="{E6F3750A-94AE-4BC3-8286-D49A0C09EEB7}"/>
                  </a:ext>
                </a:extLst>
              </p:cNvPr>
              <p:cNvSpPr/>
              <p:nvPr/>
            </p:nvSpPr>
            <p:spPr>
              <a:xfrm>
                <a:off x="3039151" y="6167111"/>
                <a:ext cx="100640" cy="58101"/>
              </a:xfrm>
              <a:custGeom>
                <a:avLst/>
                <a:gdLst>
                  <a:gd name="connsiteX0" fmla="*/ 100641 w 100640"/>
                  <a:gd name="connsiteY0" fmla="*/ 34101 h 58101"/>
                  <a:gd name="connsiteX1" fmla="*/ 59069 w 100640"/>
                  <a:gd name="connsiteY1" fmla="*/ 58101 h 58101"/>
                  <a:gd name="connsiteX2" fmla="*/ 0 w 100640"/>
                  <a:gd name="connsiteY2" fmla="*/ 24000 h 58101"/>
                  <a:gd name="connsiteX3" fmla="*/ 41572 w 100640"/>
                  <a:gd name="connsiteY3" fmla="*/ 0 h 5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40" h="58101">
                    <a:moveTo>
                      <a:pt x="100641" y="34101"/>
                    </a:moveTo>
                    <a:lnTo>
                      <a:pt x="59069" y="58101"/>
                    </a:lnTo>
                    <a:lnTo>
                      <a:pt x="0" y="24000"/>
                    </a:lnTo>
                    <a:lnTo>
                      <a:pt x="41572" y="0"/>
                    </a:lnTo>
                    <a:close/>
                  </a:path>
                </a:pathLst>
              </a:custGeom>
              <a:solidFill>
                <a:srgbClr val="B8C3DB">
                  <a:alpha val="3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8" name="Freeform: Shape 1947">
                <a:extLst>
                  <a:ext uri="{FF2B5EF4-FFF2-40B4-BE49-F238E27FC236}">
                    <a16:creationId xmlns:a16="http://schemas.microsoft.com/office/drawing/2014/main" id="{0DB2A72D-9431-4144-8D5D-E8E1C3C5E88F}"/>
                  </a:ext>
                </a:extLst>
              </p:cNvPr>
              <p:cNvSpPr/>
              <p:nvPr/>
            </p:nvSpPr>
            <p:spPr>
              <a:xfrm>
                <a:off x="3039448" y="6166639"/>
                <a:ext cx="100640" cy="58101"/>
              </a:xfrm>
              <a:custGeom>
                <a:avLst/>
                <a:gdLst>
                  <a:gd name="connsiteX0" fmla="*/ 100641 w 100640"/>
                  <a:gd name="connsiteY0" fmla="*/ 34126 h 58101"/>
                  <a:gd name="connsiteX1" fmla="*/ 59069 w 100640"/>
                  <a:gd name="connsiteY1" fmla="*/ 58101 h 58101"/>
                  <a:gd name="connsiteX2" fmla="*/ 0 w 100640"/>
                  <a:gd name="connsiteY2" fmla="*/ 24000 h 58101"/>
                  <a:gd name="connsiteX3" fmla="*/ 41547 w 100640"/>
                  <a:gd name="connsiteY3" fmla="*/ 0 h 5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40" h="58101">
                    <a:moveTo>
                      <a:pt x="100641" y="34126"/>
                    </a:moveTo>
                    <a:lnTo>
                      <a:pt x="59069" y="58101"/>
                    </a:lnTo>
                    <a:lnTo>
                      <a:pt x="0" y="24000"/>
                    </a:lnTo>
                    <a:lnTo>
                      <a:pt x="41547" y="0"/>
                    </a:lnTo>
                    <a:close/>
                  </a:path>
                </a:pathLst>
              </a:custGeom>
              <a:solidFill>
                <a:srgbClr val="F7F9FC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949" name="Graphic 49">
                <a:extLst>
                  <a:ext uri="{FF2B5EF4-FFF2-40B4-BE49-F238E27FC236}">
                    <a16:creationId xmlns:a16="http://schemas.microsoft.com/office/drawing/2014/main" id="{87251F11-E416-4039-9CA8-3AC88B831078}"/>
                  </a:ext>
                </a:extLst>
              </p:cNvPr>
              <p:cNvGrpSpPr/>
              <p:nvPr/>
            </p:nvGrpSpPr>
            <p:grpSpPr>
              <a:xfrm>
                <a:off x="3051585" y="6172174"/>
                <a:ext cx="74928" cy="43284"/>
                <a:chOff x="3051585" y="6172174"/>
                <a:chExt cx="74928" cy="43284"/>
              </a:xfrm>
              <a:solidFill>
                <a:srgbClr val="E4E9F2"/>
              </a:solidFill>
            </p:grpSpPr>
            <p:sp>
              <p:nvSpPr>
                <p:cNvPr id="2499" name="Freeform: Shape 2498">
                  <a:extLst>
                    <a:ext uri="{FF2B5EF4-FFF2-40B4-BE49-F238E27FC236}">
                      <a16:creationId xmlns:a16="http://schemas.microsoft.com/office/drawing/2014/main" id="{53F9B10B-DC1A-4063-B946-9335BD881EF7}"/>
                    </a:ext>
                  </a:extLst>
                </p:cNvPr>
                <p:cNvSpPr/>
                <p:nvPr/>
              </p:nvSpPr>
              <p:spPr>
                <a:xfrm>
                  <a:off x="3051585" y="6172174"/>
                  <a:ext cx="32636" cy="18837"/>
                </a:xfrm>
                <a:custGeom>
                  <a:avLst/>
                  <a:gdLst>
                    <a:gd name="connsiteX0" fmla="*/ 30949 w 32636"/>
                    <a:gd name="connsiteY0" fmla="*/ 0 h 18837"/>
                    <a:gd name="connsiteX1" fmla="*/ 0 w 32636"/>
                    <a:gd name="connsiteY1" fmla="*/ 17870 h 18837"/>
                    <a:gd name="connsiteX2" fmla="*/ 1688 w 32636"/>
                    <a:gd name="connsiteY2" fmla="*/ 18838 h 18837"/>
                    <a:gd name="connsiteX3" fmla="*/ 32637 w 32636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36" h="18837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38"/>
                      </a:lnTo>
                      <a:lnTo>
                        <a:pt x="32637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00" name="Freeform: Shape 2499">
                  <a:extLst>
                    <a:ext uri="{FF2B5EF4-FFF2-40B4-BE49-F238E27FC236}">
                      <a16:creationId xmlns:a16="http://schemas.microsoft.com/office/drawing/2014/main" id="{19C59221-7328-406E-ADD7-4B156D11C812}"/>
                    </a:ext>
                  </a:extLst>
                </p:cNvPr>
                <p:cNvSpPr/>
                <p:nvPr/>
              </p:nvSpPr>
              <p:spPr>
                <a:xfrm>
                  <a:off x="3056276" y="6174879"/>
                  <a:ext cx="32661" cy="18862"/>
                </a:xfrm>
                <a:custGeom>
                  <a:avLst/>
                  <a:gdLst>
                    <a:gd name="connsiteX0" fmla="*/ 30924 w 32661"/>
                    <a:gd name="connsiteY0" fmla="*/ 0 h 18862"/>
                    <a:gd name="connsiteX1" fmla="*/ 0 w 32661"/>
                    <a:gd name="connsiteY1" fmla="*/ 17870 h 18862"/>
                    <a:gd name="connsiteX2" fmla="*/ 1688 w 32661"/>
                    <a:gd name="connsiteY2" fmla="*/ 18862 h 18862"/>
                    <a:gd name="connsiteX3" fmla="*/ 32662 w 32661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24" y="0"/>
                      </a:moveTo>
                      <a:lnTo>
                        <a:pt x="0" y="17870"/>
                      </a:lnTo>
                      <a:lnTo>
                        <a:pt x="1688" y="18862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01" name="Freeform: Shape 2500">
                  <a:extLst>
                    <a:ext uri="{FF2B5EF4-FFF2-40B4-BE49-F238E27FC236}">
                      <a16:creationId xmlns:a16="http://schemas.microsoft.com/office/drawing/2014/main" id="{9A37519E-5937-407F-B52E-E313B9159934}"/>
                    </a:ext>
                  </a:extLst>
                </p:cNvPr>
                <p:cNvSpPr/>
                <p:nvPr/>
              </p:nvSpPr>
              <p:spPr>
                <a:xfrm>
                  <a:off x="3060966" y="6177609"/>
                  <a:ext cx="32661" cy="18837"/>
                </a:xfrm>
                <a:custGeom>
                  <a:avLst/>
                  <a:gdLst>
                    <a:gd name="connsiteX0" fmla="*/ 30949 w 32661"/>
                    <a:gd name="connsiteY0" fmla="*/ 0 h 18837"/>
                    <a:gd name="connsiteX1" fmla="*/ 0 w 32661"/>
                    <a:gd name="connsiteY1" fmla="*/ 17845 h 18837"/>
                    <a:gd name="connsiteX2" fmla="*/ 1713 w 32661"/>
                    <a:gd name="connsiteY2" fmla="*/ 18838 h 18837"/>
                    <a:gd name="connsiteX3" fmla="*/ 32662 w 32661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37">
                      <a:moveTo>
                        <a:pt x="30949" y="0"/>
                      </a:moveTo>
                      <a:lnTo>
                        <a:pt x="0" y="17845"/>
                      </a:lnTo>
                      <a:lnTo>
                        <a:pt x="1713" y="18838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02" name="Freeform: Shape 2501">
                  <a:extLst>
                    <a:ext uri="{FF2B5EF4-FFF2-40B4-BE49-F238E27FC236}">
                      <a16:creationId xmlns:a16="http://schemas.microsoft.com/office/drawing/2014/main" id="{BB33575D-F904-4121-A823-FB17F16A6D43}"/>
                    </a:ext>
                  </a:extLst>
                </p:cNvPr>
                <p:cNvSpPr/>
                <p:nvPr/>
              </p:nvSpPr>
              <p:spPr>
                <a:xfrm>
                  <a:off x="3065657" y="6180315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688 w 32661"/>
                    <a:gd name="connsiteY2" fmla="*/ 18862 h 18862"/>
                    <a:gd name="connsiteX3" fmla="*/ 32662 w 32661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62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03" name="Freeform: Shape 2502">
                  <a:extLst>
                    <a:ext uri="{FF2B5EF4-FFF2-40B4-BE49-F238E27FC236}">
                      <a16:creationId xmlns:a16="http://schemas.microsoft.com/office/drawing/2014/main" id="{DBAD356D-EC17-4CD3-AA2A-EC97D20D5232}"/>
                    </a:ext>
                  </a:extLst>
                </p:cNvPr>
                <p:cNvSpPr/>
                <p:nvPr/>
              </p:nvSpPr>
              <p:spPr>
                <a:xfrm>
                  <a:off x="3070348" y="6183020"/>
                  <a:ext cx="32661" cy="18862"/>
                </a:xfrm>
                <a:custGeom>
                  <a:avLst/>
                  <a:gdLst>
                    <a:gd name="connsiteX0" fmla="*/ 30974 w 32661"/>
                    <a:gd name="connsiteY0" fmla="*/ 0 h 18862"/>
                    <a:gd name="connsiteX1" fmla="*/ 0 w 32661"/>
                    <a:gd name="connsiteY1" fmla="*/ 17894 h 18862"/>
                    <a:gd name="connsiteX2" fmla="*/ 1688 w 32661"/>
                    <a:gd name="connsiteY2" fmla="*/ 18862 h 18862"/>
                    <a:gd name="connsiteX3" fmla="*/ 32662 w 32661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74" y="0"/>
                      </a:moveTo>
                      <a:lnTo>
                        <a:pt x="0" y="17894"/>
                      </a:lnTo>
                      <a:lnTo>
                        <a:pt x="1688" y="18862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04" name="Freeform: Shape 2503">
                  <a:extLst>
                    <a:ext uri="{FF2B5EF4-FFF2-40B4-BE49-F238E27FC236}">
                      <a16:creationId xmlns:a16="http://schemas.microsoft.com/office/drawing/2014/main" id="{FA8486C0-4FD7-4259-BB94-EEBC77064F71}"/>
                    </a:ext>
                  </a:extLst>
                </p:cNvPr>
                <p:cNvSpPr/>
                <p:nvPr/>
              </p:nvSpPr>
              <p:spPr>
                <a:xfrm>
                  <a:off x="3075088" y="6185750"/>
                  <a:ext cx="32636" cy="18862"/>
                </a:xfrm>
                <a:custGeom>
                  <a:avLst/>
                  <a:gdLst>
                    <a:gd name="connsiteX0" fmla="*/ 30924 w 32636"/>
                    <a:gd name="connsiteY0" fmla="*/ 0 h 18862"/>
                    <a:gd name="connsiteX1" fmla="*/ 0 w 32636"/>
                    <a:gd name="connsiteY1" fmla="*/ 17845 h 18862"/>
                    <a:gd name="connsiteX2" fmla="*/ 1688 w 32636"/>
                    <a:gd name="connsiteY2" fmla="*/ 18862 h 18862"/>
                    <a:gd name="connsiteX3" fmla="*/ 32637 w 32636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36" h="18862">
                      <a:moveTo>
                        <a:pt x="30924" y="0"/>
                      </a:moveTo>
                      <a:lnTo>
                        <a:pt x="0" y="17845"/>
                      </a:lnTo>
                      <a:lnTo>
                        <a:pt x="1688" y="18862"/>
                      </a:lnTo>
                      <a:lnTo>
                        <a:pt x="32637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05" name="Freeform: Shape 2504">
                  <a:extLst>
                    <a:ext uri="{FF2B5EF4-FFF2-40B4-BE49-F238E27FC236}">
                      <a16:creationId xmlns:a16="http://schemas.microsoft.com/office/drawing/2014/main" id="{8102DFA3-3AB3-4828-B464-80E39328A738}"/>
                    </a:ext>
                  </a:extLst>
                </p:cNvPr>
                <p:cNvSpPr/>
                <p:nvPr/>
              </p:nvSpPr>
              <p:spPr>
                <a:xfrm>
                  <a:off x="3079754" y="6188455"/>
                  <a:ext cx="32636" cy="18837"/>
                </a:xfrm>
                <a:custGeom>
                  <a:avLst/>
                  <a:gdLst>
                    <a:gd name="connsiteX0" fmla="*/ 30974 w 32636"/>
                    <a:gd name="connsiteY0" fmla="*/ 0 h 18837"/>
                    <a:gd name="connsiteX1" fmla="*/ 0 w 32636"/>
                    <a:gd name="connsiteY1" fmla="*/ 17870 h 18837"/>
                    <a:gd name="connsiteX2" fmla="*/ 1713 w 32636"/>
                    <a:gd name="connsiteY2" fmla="*/ 18838 h 18837"/>
                    <a:gd name="connsiteX3" fmla="*/ 32637 w 32636"/>
                    <a:gd name="connsiteY3" fmla="*/ 993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36" h="18837">
                      <a:moveTo>
                        <a:pt x="30974" y="0"/>
                      </a:moveTo>
                      <a:lnTo>
                        <a:pt x="0" y="17870"/>
                      </a:lnTo>
                      <a:lnTo>
                        <a:pt x="1713" y="18838"/>
                      </a:lnTo>
                      <a:lnTo>
                        <a:pt x="32637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06" name="Freeform: Shape 2505">
                  <a:extLst>
                    <a:ext uri="{FF2B5EF4-FFF2-40B4-BE49-F238E27FC236}">
                      <a16:creationId xmlns:a16="http://schemas.microsoft.com/office/drawing/2014/main" id="{0332131F-C379-4D3D-9E47-1F854CDAE843}"/>
                    </a:ext>
                  </a:extLst>
                </p:cNvPr>
                <p:cNvSpPr/>
                <p:nvPr/>
              </p:nvSpPr>
              <p:spPr>
                <a:xfrm>
                  <a:off x="3084470" y="6191185"/>
                  <a:ext cx="32661" cy="18837"/>
                </a:xfrm>
                <a:custGeom>
                  <a:avLst/>
                  <a:gdLst>
                    <a:gd name="connsiteX0" fmla="*/ 30949 w 32661"/>
                    <a:gd name="connsiteY0" fmla="*/ 0 h 18837"/>
                    <a:gd name="connsiteX1" fmla="*/ 0 w 32661"/>
                    <a:gd name="connsiteY1" fmla="*/ 17845 h 18837"/>
                    <a:gd name="connsiteX2" fmla="*/ 1688 w 32661"/>
                    <a:gd name="connsiteY2" fmla="*/ 18838 h 18837"/>
                    <a:gd name="connsiteX3" fmla="*/ 32662 w 32661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37">
                      <a:moveTo>
                        <a:pt x="30949" y="0"/>
                      </a:moveTo>
                      <a:lnTo>
                        <a:pt x="0" y="17845"/>
                      </a:lnTo>
                      <a:lnTo>
                        <a:pt x="1688" y="18838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07" name="Freeform: Shape 2506">
                  <a:extLst>
                    <a:ext uri="{FF2B5EF4-FFF2-40B4-BE49-F238E27FC236}">
                      <a16:creationId xmlns:a16="http://schemas.microsoft.com/office/drawing/2014/main" id="{DE021776-F968-4704-ADB2-11DF15F8816D}"/>
                    </a:ext>
                  </a:extLst>
                </p:cNvPr>
                <p:cNvSpPr/>
                <p:nvPr/>
              </p:nvSpPr>
              <p:spPr>
                <a:xfrm>
                  <a:off x="3089161" y="6193891"/>
                  <a:ext cx="32661" cy="18837"/>
                </a:xfrm>
                <a:custGeom>
                  <a:avLst/>
                  <a:gdLst>
                    <a:gd name="connsiteX0" fmla="*/ 30924 w 32661"/>
                    <a:gd name="connsiteY0" fmla="*/ 0 h 18837"/>
                    <a:gd name="connsiteX1" fmla="*/ 0 w 32661"/>
                    <a:gd name="connsiteY1" fmla="*/ 17845 h 18837"/>
                    <a:gd name="connsiteX2" fmla="*/ 1688 w 32661"/>
                    <a:gd name="connsiteY2" fmla="*/ 18838 h 18837"/>
                    <a:gd name="connsiteX3" fmla="*/ 32662 w 32661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37">
                      <a:moveTo>
                        <a:pt x="30924" y="0"/>
                      </a:moveTo>
                      <a:lnTo>
                        <a:pt x="0" y="17845"/>
                      </a:lnTo>
                      <a:lnTo>
                        <a:pt x="1688" y="18838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08" name="Freeform: Shape 2507">
                  <a:extLst>
                    <a:ext uri="{FF2B5EF4-FFF2-40B4-BE49-F238E27FC236}">
                      <a16:creationId xmlns:a16="http://schemas.microsoft.com/office/drawing/2014/main" id="{C5EF75BE-D3BE-4561-805F-ED02BE29A3EE}"/>
                    </a:ext>
                  </a:extLst>
                </p:cNvPr>
                <p:cNvSpPr/>
                <p:nvPr/>
              </p:nvSpPr>
              <p:spPr>
                <a:xfrm>
                  <a:off x="3093852" y="6196596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688 w 32661"/>
                    <a:gd name="connsiteY2" fmla="*/ 18862 h 18862"/>
                    <a:gd name="connsiteX3" fmla="*/ 32662 w 32661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62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950" name="Freeform: Shape 1949">
                <a:extLst>
                  <a:ext uri="{FF2B5EF4-FFF2-40B4-BE49-F238E27FC236}">
                    <a16:creationId xmlns:a16="http://schemas.microsoft.com/office/drawing/2014/main" id="{DD0BF311-9C99-4062-87AB-AEEA3ED9BB11}"/>
                  </a:ext>
                </a:extLst>
              </p:cNvPr>
              <p:cNvSpPr/>
              <p:nvPr/>
            </p:nvSpPr>
            <p:spPr>
              <a:xfrm>
                <a:off x="3037190" y="6194089"/>
                <a:ext cx="1116" cy="1166"/>
              </a:xfrm>
              <a:custGeom>
                <a:avLst/>
                <a:gdLst>
                  <a:gd name="connsiteX0" fmla="*/ 0 w 1116"/>
                  <a:gd name="connsiteY0" fmla="*/ 0 h 1166"/>
                  <a:gd name="connsiteX1" fmla="*/ 1117 w 1116"/>
                  <a:gd name="connsiteY1" fmla="*/ 0 h 1166"/>
                  <a:gd name="connsiteX2" fmla="*/ 1117 w 1116"/>
                  <a:gd name="connsiteY2" fmla="*/ 1166 h 1166"/>
                  <a:gd name="connsiteX3" fmla="*/ 0 w 1116"/>
                  <a:gd name="connsiteY3" fmla="*/ 1166 h 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6" h="1166">
                    <a:moveTo>
                      <a:pt x="0" y="0"/>
                    </a:moveTo>
                    <a:lnTo>
                      <a:pt x="1117" y="0"/>
                    </a:lnTo>
                    <a:lnTo>
                      <a:pt x="1117" y="1166"/>
                    </a:lnTo>
                    <a:lnTo>
                      <a:pt x="0" y="1166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1" name="Freeform: Shape 1950">
                <a:extLst>
                  <a:ext uri="{FF2B5EF4-FFF2-40B4-BE49-F238E27FC236}">
                    <a16:creationId xmlns:a16="http://schemas.microsoft.com/office/drawing/2014/main" id="{78D189E4-2342-4075-A8A1-76D6038D273B}"/>
                  </a:ext>
                </a:extLst>
              </p:cNvPr>
              <p:cNvSpPr/>
              <p:nvPr/>
            </p:nvSpPr>
            <p:spPr>
              <a:xfrm>
                <a:off x="3151804" y="6204116"/>
                <a:ext cx="1712" cy="1116"/>
              </a:xfrm>
              <a:custGeom>
                <a:avLst/>
                <a:gdLst>
                  <a:gd name="connsiteX0" fmla="*/ 0 w 1712"/>
                  <a:gd name="connsiteY0" fmla="*/ 0 h 1116"/>
                  <a:gd name="connsiteX1" fmla="*/ 1712 w 1712"/>
                  <a:gd name="connsiteY1" fmla="*/ 0 h 1116"/>
                  <a:gd name="connsiteX2" fmla="*/ 1712 w 1712"/>
                  <a:gd name="connsiteY2" fmla="*/ 1117 h 1116"/>
                  <a:gd name="connsiteX3" fmla="*/ 0 w 1712"/>
                  <a:gd name="connsiteY3" fmla="*/ 1117 h 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2" h="1116">
                    <a:moveTo>
                      <a:pt x="0" y="0"/>
                    </a:moveTo>
                    <a:lnTo>
                      <a:pt x="1712" y="0"/>
                    </a:lnTo>
                    <a:lnTo>
                      <a:pt x="1712" y="1117"/>
                    </a:lnTo>
                    <a:lnTo>
                      <a:pt x="0" y="1117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2" name="Freeform: Shape 1951">
                <a:extLst>
                  <a:ext uri="{FF2B5EF4-FFF2-40B4-BE49-F238E27FC236}">
                    <a16:creationId xmlns:a16="http://schemas.microsoft.com/office/drawing/2014/main" id="{8F4393B9-58AF-4C50-8B26-1DCC5209E781}"/>
                  </a:ext>
                </a:extLst>
              </p:cNvPr>
              <p:cNvSpPr/>
              <p:nvPr/>
            </p:nvSpPr>
            <p:spPr>
              <a:xfrm>
                <a:off x="3037202" y="6166639"/>
                <a:ext cx="116326" cy="67160"/>
              </a:xfrm>
              <a:custGeom>
                <a:avLst/>
                <a:gdLst>
                  <a:gd name="connsiteX0" fmla="*/ 115917 w 116326"/>
                  <a:gd name="connsiteY0" fmla="*/ 38023 h 67160"/>
                  <a:gd name="connsiteX1" fmla="*/ 115917 w 116326"/>
                  <a:gd name="connsiteY1" fmla="*/ 39140 h 67160"/>
                  <a:gd name="connsiteX2" fmla="*/ 67793 w 116326"/>
                  <a:gd name="connsiteY2" fmla="*/ 66937 h 67160"/>
                  <a:gd name="connsiteX3" fmla="*/ 65857 w 116326"/>
                  <a:gd name="connsiteY3" fmla="*/ 66937 h 67160"/>
                  <a:gd name="connsiteX4" fmla="*/ 410 w 116326"/>
                  <a:gd name="connsiteY4" fmla="*/ 29137 h 67160"/>
                  <a:gd name="connsiteX5" fmla="*/ 410 w 116326"/>
                  <a:gd name="connsiteY5" fmla="*/ 28021 h 67160"/>
                  <a:gd name="connsiteX6" fmla="*/ 48533 w 116326"/>
                  <a:gd name="connsiteY6" fmla="*/ 223 h 67160"/>
                  <a:gd name="connsiteX7" fmla="*/ 50469 w 116326"/>
                  <a:gd name="connsiteY7" fmla="*/ 223 h 67160"/>
                  <a:gd name="connsiteX8" fmla="*/ 115917 w 116326"/>
                  <a:gd name="connsiteY8" fmla="*/ 38023 h 67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326" h="67160">
                    <a:moveTo>
                      <a:pt x="115917" y="38023"/>
                    </a:moveTo>
                    <a:cubicBezTo>
                      <a:pt x="116463" y="38345"/>
                      <a:pt x="116463" y="38842"/>
                      <a:pt x="115917" y="39140"/>
                    </a:cubicBezTo>
                    <a:lnTo>
                      <a:pt x="67793" y="66937"/>
                    </a:lnTo>
                    <a:cubicBezTo>
                      <a:pt x="67247" y="67234"/>
                      <a:pt x="66403" y="67234"/>
                      <a:pt x="65857" y="66937"/>
                    </a:cubicBezTo>
                    <a:lnTo>
                      <a:pt x="410" y="29137"/>
                    </a:lnTo>
                    <a:cubicBezTo>
                      <a:pt x="-137" y="28815"/>
                      <a:pt x="-137" y="28318"/>
                      <a:pt x="410" y="28021"/>
                    </a:cubicBezTo>
                    <a:lnTo>
                      <a:pt x="48533" y="223"/>
                    </a:lnTo>
                    <a:cubicBezTo>
                      <a:pt x="49079" y="-74"/>
                      <a:pt x="49948" y="-74"/>
                      <a:pt x="50469" y="223"/>
                    </a:cubicBezTo>
                    <a:lnTo>
                      <a:pt x="115917" y="38023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3" name="Freeform: Shape 1952">
                <a:extLst>
                  <a:ext uri="{FF2B5EF4-FFF2-40B4-BE49-F238E27FC236}">
                    <a16:creationId xmlns:a16="http://schemas.microsoft.com/office/drawing/2014/main" id="{8602AB9B-60EB-485E-900F-32A7E0EF634F}"/>
                  </a:ext>
                </a:extLst>
              </p:cNvPr>
              <p:cNvSpPr/>
              <p:nvPr/>
            </p:nvSpPr>
            <p:spPr>
              <a:xfrm>
                <a:off x="3037202" y="6165522"/>
                <a:ext cx="116326" cy="67178"/>
              </a:xfrm>
              <a:custGeom>
                <a:avLst/>
                <a:gdLst>
                  <a:gd name="connsiteX0" fmla="*/ 115917 w 116326"/>
                  <a:gd name="connsiteY0" fmla="*/ 38023 h 67178"/>
                  <a:gd name="connsiteX1" fmla="*/ 115917 w 116326"/>
                  <a:gd name="connsiteY1" fmla="*/ 39139 h 67178"/>
                  <a:gd name="connsiteX2" fmla="*/ 67793 w 116326"/>
                  <a:gd name="connsiteY2" fmla="*/ 66937 h 67178"/>
                  <a:gd name="connsiteX3" fmla="*/ 65857 w 116326"/>
                  <a:gd name="connsiteY3" fmla="*/ 66937 h 67178"/>
                  <a:gd name="connsiteX4" fmla="*/ 410 w 116326"/>
                  <a:gd name="connsiteY4" fmla="*/ 29137 h 67178"/>
                  <a:gd name="connsiteX5" fmla="*/ 410 w 116326"/>
                  <a:gd name="connsiteY5" fmla="*/ 28021 h 67178"/>
                  <a:gd name="connsiteX6" fmla="*/ 48533 w 116326"/>
                  <a:gd name="connsiteY6" fmla="*/ 223 h 67178"/>
                  <a:gd name="connsiteX7" fmla="*/ 50469 w 116326"/>
                  <a:gd name="connsiteY7" fmla="*/ 223 h 67178"/>
                  <a:gd name="connsiteX8" fmla="*/ 115917 w 116326"/>
                  <a:gd name="connsiteY8" fmla="*/ 38023 h 67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326" h="67178">
                    <a:moveTo>
                      <a:pt x="115917" y="38023"/>
                    </a:moveTo>
                    <a:cubicBezTo>
                      <a:pt x="116463" y="38320"/>
                      <a:pt x="116463" y="38842"/>
                      <a:pt x="115917" y="39139"/>
                    </a:cubicBezTo>
                    <a:lnTo>
                      <a:pt x="67793" y="66937"/>
                    </a:lnTo>
                    <a:cubicBezTo>
                      <a:pt x="67247" y="67259"/>
                      <a:pt x="66403" y="67259"/>
                      <a:pt x="65857" y="66937"/>
                    </a:cubicBezTo>
                    <a:lnTo>
                      <a:pt x="410" y="29137"/>
                    </a:lnTo>
                    <a:cubicBezTo>
                      <a:pt x="-137" y="28840"/>
                      <a:pt x="-137" y="28343"/>
                      <a:pt x="410" y="28021"/>
                    </a:cubicBezTo>
                    <a:lnTo>
                      <a:pt x="48533" y="223"/>
                    </a:lnTo>
                    <a:cubicBezTo>
                      <a:pt x="49079" y="-74"/>
                      <a:pt x="49948" y="-74"/>
                      <a:pt x="50469" y="223"/>
                    </a:cubicBezTo>
                    <a:lnTo>
                      <a:pt x="115917" y="38023"/>
                    </a:lnTo>
                    <a:close/>
                  </a:path>
                </a:pathLst>
              </a:custGeom>
              <a:solidFill>
                <a:srgbClr val="4B4C5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4" name="Freeform: Shape 1953">
                <a:extLst>
                  <a:ext uri="{FF2B5EF4-FFF2-40B4-BE49-F238E27FC236}">
                    <a16:creationId xmlns:a16="http://schemas.microsoft.com/office/drawing/2014/main" id="{DC066172-4AE7-49D1-A116-A6AFA48D278F}"/>
                  </a:ext>
                </a:extLst>
              </p:cNvPr>
              <p:cNvSpPr/>
              <p:nvPr/>
            </p:nvSpPr>
            <p:spPr>
              <a:xfrm>
                <a:off x="3127035" y="6188157"/>
                <a:ext cx="19358" cy="12260"/>
              </a:xfrm>
              <a:custGeom>
                <a:avLst/>
                <a:gdLst>
                  <a:gd name="connsiteX0" fmla="*/ 17646 w 19358"/>
                  <a:gd name="connsiteY0" fmla="*/ 3897 h 12260"/>
                  <a:gd name="connsiteX1" fmla="*/ 19359 w 19358"/>
                  <a:gd name="connsiteY1" fmla="*/ 6850 h 12260"/>
                  <a:gd name="connsiteX2" fmla="*/ 17646 w 19358"/>
                  <a:gd name="connsiteY2" fmla="*/ 9803 h 12260"/>
                  <a:gd name="connsiteX3" fmla="*/ 13377 w 19358"/>
                  <a:gd name="connsiteY3" fmla="*/ 12261 h 12260"/>
                  <a:gd name="connsiteX4" fmla="*/ 0 w 19358"/>
                  <a:gd name="connsiteY4" fmla="*/ 4542 h 12260"/>
                  <a:gd name="connsiteX5" fmla="*/ 6602 w 19358"/>
                  <a:gd name="connsiteY5" fmla="*/ 745 h 12260"/>
                  <a:gd name="connsiteX6" fmla="*/ 12211 w 19358"/>
                  <a:gd name="connsiteY6" fmla="*/ 745 h 12260"/>
                  <a:gd name="connsiteX7" fmla="*/ 17646 w 19358"/>
                  <a:gd name="connsiteY7" fmla="*/ 3897 h 12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358" h="12260">
                    <a:moveTo>
                      <a:pt x="17646" y="3897"/>
                    </a:moveTo>
                    <a:cubicBezTo>
                      <a:pt x="18713" y="4492"/>
                      <a:pt x="19359" y="5634"/>
                      <a:pt x="19359" y="6850"/>
                    </a:cubicBezTo>
                    <a:cubicBezTo>
                      <a:pt x="19359" y="8066"/>
                      <a:pt x="18713" y="9208"/>
                      <a:pt x="17646" y="9803"/>
                    </a:cubicBezTo>
                    <a:lnTo>
                      <a:pt x="13377" y="12261"/>
                    </a:lnTo>
                    <a:lnTo>
                      <a:pt x="0" y="4542"/>
                    </a:lnTo>
                    <a:lnTo>
                      <a:pt x="6602" y="745"/>
                    </a:lnTo>
                    <a:cubicBezTo>
                      <a:pt x="8339" y="-248"/>
                      <a:pt x="10474" y="-248"/>
                      <a:pt x="12211" y="745"/>
                    </a:cubicBezTo>
                    <a:lnTo>
                      <a:pt x="17646" y="3897"/>
                    </a:lnTo>
                    <a:close/>
                  </a:path>
                </a:pathLst>
              </a:custGeom>
              <a:solidFill>
                <a:srgbClr val="4B4C5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5" name="Freeform: Shape 1954">
                <a:extLst>
                  <a:ext uri="{FF2B5EF4-FFF2-40B4-BE49-F238E27FC236}">
                    <a16:creationId xmlns:a16="http://schemas.microsoft.com/office/drawing/2014/main" id="{62B88448-B045-4489-914B-DAB4D2BFCF65}"/>
                  </a:ext>
                </a:extLst>
              </p:cNvPr>
              <p:cNvSpPr/>
              <p:nvPr/>
            </p:nvSpPr>
            <p:spPr>
              <a:xfrm>
                <a:off x="2640459" y="6236877"/>
                <a:ext cx="142039" cy="83162"/>
              </a:xfrm>
              <a:custGeom>
                <a:avLst/>
                <a:gdLst>
                  <a:gd name="connsiteX0" fmla="*/ 85228 w 142039"/>
                  <a:gd name="connsiteY0" fmla="*/ 0 h 83162"/>
                  <a:gd name="connsiteX1" fmla="*/ 1042 w 142039"/>
                  <a:gd name="connsiteY1" fmla="*/ 48595 h 83162"/>
                  <a:gd name="connsiteX2" fmla="*/ 1042 w 142039"/>
                  <a:gd name="connsiteY2" fmla="*/ 51499 h 83162"/>
                  <a:gd name="connsiteX3" fmla="*/ 54850 w 142039"/>
                  <a:gd name="connsiteY3" fmla="*/ 82548 h 83162"/>
                  <a:gd name="connsiteX4" fmla="*/ 59888 w 142039"/>
                  <a:gd name="connsiteY4" fmla="*/ 82548 h 83162"/>
                  <a:gd name="connsiteX5" fmla="*/ 140376 w 142039"/>
                  <a:gd name="connsiteY5" fmla="*/ 36087 h 83162"/>
                  <a:gd name="connsiteX6" fmla="*/ 142039 w 142039"/>
                  <a:gd name="connsiteY6" fmla="*/ 33158 h 83162"/>
                  <a:gd name="connsiteX7" fmla="*/ 140301 w 142039"/>
                  <a:gd name="connsiteY7" fmla="*/ 30254 h 83162"/>
                  <a:gd name="connsiteX8" fmla="*/ 85228 w 142039"/>
                  <a:gd name="connsiteY8" fmla="*/ 0 h 83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2039" h="83162">
                    <a:moveTo>
                      <a:pt x="85228" y="0"/>
                    </a:moveTo>
                    <a:lnTo>
                      <a:pt x="1042" y="48595"/>
                    </a:lnTo>
                    <a:cubicBezTo>
                      <a:pt x="-347" y="49415"/>
                      <a:pt x="-347" y="50705"/>
                      <a:pt x="1042" y="51499"/>
                    </a:cubicBezTo>
                    <a:lnTo>
                      <a:pt x="54850" y="82548"/>
                    </a:lnTo>
                    <a:cubicBezTo>
                      <a:pt x="56240" y="83367"/>
                      <a:pt x="58473" y="83367"/>
                      <a:pt x="59888" y="82548"/>
                    </a:cubicBezTo>
                    <a:lnTo>
                      <a:pt x="140376" y="36087"/>
                    </a:lnTo>
                    <a:cubicBezTo>
                      <a:pt x="141418" y="35491"/>
                      <a:pt x="142064" y="34349"/>
                      <a:pt x="142039" y="33158"/>
                    </a:cubicBezTo>
                    <a:cubicBezTo>
                      <a:pt x="142039" y="31942"/>
                      <a:pt x="141369" y="30825"/>
                      <a:pt x="140301" y="30254"/>
                    </a:cubicBezTo>
                    <a:lnTo>
                      <a:pt x="85228" y="0"/>
                    </a:lnTo>
                    <a:close/>
                  </a:path>
                </a:pathLst>
              </a:custGeom>
              <a:solidFill>
                <a:srgbClr val="B8C3DB">
                  <a:alpha val="3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6" name="Freeform: Shape 1955">
                <a:extLst>
                  <a:ext uri="{FF2B5EF4-FFF2-40B4-BE49-F238E27FC236}">
                    <a16:creationId xmlns:a16="http://schemas.microsoft.com/office/drawing/2014/main" id="{3AC18900-3ACF-4205-ADD9-724904B7298E}"/>
                  </a:ext>
                </a:extLst>
              </p:cNvPr>
              <p:cNvSpPr/>
              <p:nvPr/>
            </p:nvSpPr>
            <p:spPr>
              <a:xfrm>
                <a:off x="2644281" y="6238211"/>
                <a:ext cx="138515" cy="80041"/>
              </a:xfrm>
              <a:custGeom>
                <a:avLst/>
                <a:gdLst>
                  <a:gd name="connsiteX0" fmla="*/ 137820 w 138515"/>
                  <a:gd name="connsiteY0" fmla="*/ 29392 h 80041"/>
                  <a:gd name="connsiteX1" fmla="*/ 138515 w 138515"/>
                  <a:gd name="connsiteY1" fmla="*/ 28622 h 80041"/>
                  <a:gd name="connsiteX2" fmla="*/ 138515 w 138515"/>
                  <a:gd name="connsiteY2" fmla="*/ 30534 h 80041"/>
                  <a:gd name="connsiteX3" fmla="*/ 138515 w 138515"/>
                  <a:gd name="connsiteY3" fmla="*/ 30534 h 80041"/>
                  <a:gd name="connsiteX4" fmla="*/ 137572 w 138515"/>
                  <a:gd name="connsiteY4" fmla="*/ 31874 h 80041"/>
                  <a:gd name="connsiteX5" fmla="*/ 55049 w 138515"/>
                  <a:gd name="connsiteY5" fmla="*/ 79501 h 80041"/>
                  <a:gd name="connsiteX6" fmla="*/ 50482 w 138515"/>
                  <a:gd name="connsiteY6" fmla="*/ 79501 h 80041"/>
                  <a:gd name="connsiteX7" fmla="*/ 1887 w 138515"/>
                  <a:gd name="connsiteY7" fmla="*/ 51381 h 80041"/>
                  <a:gd name="connsiteX8" fmla="*/ 1 w 138515"/>
                  <a:gd name="connsiteY8" fmla="*/ 48701 h 80041"/>
                  <a:gd name="connsiteX9" fmla="*/ 1 w 138515"/>
                  <a:gd name="connsiteY9" fmla="*/ 48701 h 80041"/>
                  <a:gd name="connsiteX10" fmla="*/ 1 w 138515"/>
                  <a:gd name="connsiteY10" fmla="*/ 46765 h 80041"/>
                  <a:gd name="connsiteX11" fmla="*/ 720 w 138515"/>
                  <a:gd name="connsiteY11" fmla="*/ 47038 h 80041"/>
                  <a:gd name="connsiteX12" fmla="*/ 1912 w 138515"/>
                  <a:gd name="connsiteY12" fmla="*/ 46095 h 80041"/>
                  <a:gd name="connsiteX13" fmla="*/ 79868 w 138515"/>
                  <a:gd name="connsiteY13" fmla="*/ 1098 h 80041"/>
                  <a:gd name="connsiteX14" fmla="*/ 89026 w 138515"/>
                  <a:gd name="connsiteY14" fmla="*/ 1098 h 80041"/>
                  <a:gd name="connsiteX15" fmla="*/ 137622 w 138515"/>
                  <a:gd name="connsiteY15" fmla="*/ 29193 h 80041"/>
                  <a:gd name="connsiteX16" fmla="*/ 137820 w 138515"/>
                  <a:gd name="connsiteY16" fmla="*/ 29392 h 80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8515" h="80041">
                    <a:moveTo>
                      <a:pt x="137820" y="29392"/>
                    </a:moveTo>
                    <a:lnTo>
                      <a:pt x="138515" y="28622"/>
                    </a:lnTo>
                    <a:lnTo>
                      <a:pt x="138515" y="30534"/>
                    </a:lnTo>
                    <a:lnTo>
                      <a:pt x="138515" y="30534"/>
                    </a:lnTo>
                    <a:cubicBezTo>
                      <a:pt x="138515" y="31005"/>
                      <a:pt x="138217" y="31501"/>
                      <a:pt x="137572" y="31874"/>
                    </a:cubicBezTo>
                    <a:lnTo>
                      <a:pt x="55049" y="79501"/>
                    </a:lnTo>
                    <a:cubicBezTo>
                      <a:pt x="53783" y="80221"/>
                      <a:pt x="51748" y="80221"/>
                      <a:pt x="50482" y="79501"/>
                    </a:cubicBezTo>
                    <a:lnTo>
                      <a:pt x="1887" y="51381"/>
                    </a:lnTo>
                    <a:cubicBezTo>
                      <a:pt x="596" y="50637"/>
                      <a:pt x="-24" y="49669"/>
                      <a:pt x="1" y="48701"/>
                    </a:cubicBezTo>
                    <a:lnTo>
                      <a:pt x="1" y="48701"/>
                    </a:lnTo>
                    <a:lnTo>
                      <a:pt x="1" y="46765"/>
                    </a:lnTo>
                    <a:lnTo>
                      <a:pt x="720" y="47038"/>
                    </a:lnTo>
                    <a:cubicBezTo>
                      <a:pt x="1018" y="46715"/>
                      <a:pt x="1415" y="46393"/>
                      <a:pt x="1912" y="46095"/>
                    </a:cubicBezTo>
                    <a:lnTo>
                      <a:pt x="79868" y="1098"/>
                    </a:lnTo>
                    <a:cubicBezTo>
                      <a:pt x="82400" y="-366"/>
                      <a:pt x="86470" y="-366"/>
                      <a:pt x="89026" y="1098"/>
                    </a:cubicBezTo>
                    <a:lnTo>
                      <a:pt x="137622" y="29193"/>
                    </a:lnTo>
                    <a:cubicBezTo>
                      <a:pt x="137671" y="29268"/>
                      <a:pt x="137746" y="29342"/>
                      <a:pt x="137820" y="29392"/>
                    </a:cubicBezTo>
                    <a:close/>
                  </a:path>
                </a:pathLst>
              </a:custGeom>
              <a:solidFill>
                <a:srgbClr val="99A9C6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7" name="Freeform: Shape 1956">
                <a:extLst>
                  <a:ext uri="{FF2B5EF4-FFF2-40B4-BE49-F238E27FC236}">
                    <a16:creationId xmlns:a16="http://schemas.microsoft.com/office/drawing/2014/main" id="{BA8C708D-5DA7-4028-8201-1895D80CA2D5}"/>
                  </a:ext>
                </a:extLst>
              </p:cNvPr>
              <p:cNvSpPr/>
              <p:nvPr/>
            </p:nvSpPr>
            <p:spPr>
              <a:xfrm>
                <a:off x="2644285" y="6236300"/>
                <a:ext cx="138520" cy="80041"/>
              </a:xfrm>
              <a:custGeom>
                <a:avLst/>
                <a:gdLst>
                  <a:gd name="connsiteX0" fmla="*/ 137568 w 138520"/>
                  <a:gd name="connsiteY0" fmla="*/ 29193 h 80041"/>
                  <a:gd name="connsiteX1" fmla="*/ 88948 w 138520"/>
                  <a:gd name="connsiteY1" fmla="*/ 1098 h 80041"/>
                  <a:gd name="connsiteX2" fmla="*/ 79814 w 138520"/>
                  <a:gd name="connsiteY2" fmla="*/ 1098 h 80041"/>
                  <a:gd name="connsiteX3" fmla="*/ 43256 w 138520"/>
                  <a:gd name="connsiteY3" fmla="*/ 22219 h 80041"/>
                  <a:gd name="connsiteX4" fmla="*/ 27794 w 138520"/>
                  <a:gd name="connsiteY4" fmla="*/ 31154 h 80041"/>
                  <a:gd name="connsiteX5" fmla="*/ 22631 w 138520"/>
                  <a:gd name="connsiteY5" fmla="*/ 34132 h 80041"/>
                  <a:gd name="connsiteX6" fmla="*/ 1883 w 138520"/>
                  <a:gd name="connsiteY6" fmla="*/ 46120 h 80041"/>
                  <a:gd name="connsiteX7" fmla="*/ 468 w 138520"/>
                  <a:gd name="connsiteY7" fmla="*/ 47361 h 80041"/>
                  <a:gd name="connsiteX8" fmla="*/ 394 w 138520"/>
                  <a:gd name="connsiteY8" fmla="*/ 47460 h 80041"/>
                  <a:gd name="connsiteX9" fmla="*/ 344 w 138520"/>
                  <a:gd name="connsiteY9" fmla="*/ 47534 h 80041"/>
                  <a:gd name="connsiteX10" fmla="*/ 195 w 138520"/>
                  <a:gd name="connsiteY10" fmla="*/ 47807 h 80041"/>
                  <a:gd name="connsiteX11" fmla="*/ 96 w 138520"/>
                  <a:gd name="connsiteY11" fmla="*/ 48080 h 80041"/>
                  <a:gd name="connsiteX12" fmla="*/ 96 w 138520"/>
                  <a:gd name="connsiteY12" fmla="*/ 48105 h 80041"/>
                  <a:gd name="connsiteX13" fmla="*/ 1908 w 138520"/>
                  <a:gd name="connsiteY13" fmla="*/ 51381 h 80041"/>
                  <a:gd name="connsiteX14" fmla="*/ 50503 w 138520"/>
                  <a:gd name="connsiteY14" fmla="*/ 79501 h 80041"/>
                  <a:gd name="connsiteX15" fmla="*/ 55070 w 138520"/>
                  <a:gd name="connsiteY15" fmla="*/ 79501 h 80041"/>
                  <a:gd name="connsiteX16" fmla="*/ 129378 w 138520"/>
                  <a:gd name="connsiteY16" fmla="*/ 36589 h 80041"/>
                  <a:gd name="connsiteX17" fmla="*/ 134838 w 138520"/>
                  <a:gd name="connsiteY17" fmla="*/ 33437 h 80041"/>
                  <a:gd name="connsiteX18" fmla="*/ 137593 w 138520"/>
                  <a:gd name="connsiteY18" fmla="*/ 31849 h 80041"/>
                  <a:gd name="connsiteX19" fmla="*/ 137568 w 138520"/>
                  <a:gd name="connsiteY19" fmla="*/ 29193 h 80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8520" h="80041">
                    <a:moveTo>
                      <a:pt x="137568" y="29193"/>
                    </a:moveTo>
                    <a:lnTo>
                      <a:pt x="88948" y="1098"/>
                    </a:lnTo>
                    <a:cubicBezTo>
                      <a:pt x="86441" y="-366"/>
                      <a:pt x="82346" y="-366"/>
                      <a:pt x="79814" y="1098"/>
                    </a:cubicBezTo>
                    <a:lnTo>
                      <a:pt x="43256" y="22219"/>
                    </a:lnTo>
                    <a:lnTo>
                      <a:pt x="27794" y="31154"/>
                    </a:lnTo>
                    <a:lnTo>
                      <a:pt x="22631" y="34132"/>
                    </a:lnTo>
                    <a:lnTo>
                      <a:pt x="1883" y="46120"/>
                    </a:lnTo>
                    <a:cubicBezTo>
                      <a:pt x="1262" y="46492"/>
                      <a:pt x="766" y="46889"/>
                      <a:pt x="468" y="47361"/>
                    </a:cubicBezTo>
                    <a:cubicBezTo>
                      <a:pt x="443" y="47386"/>
                      <a:pt x="419" y="47410"/>
                      <a:pt x="394" y="47460"/>
                    </a:cubicBezTo>
                    <a:cubicBezTo>
                      <a:pt x="369" y="47485"/>
                      <a:pt x="369" y="47485"/>
                      <a:pt x="344" y="47534"/>
                    </a:cubicBezTo>
                    <a:cubicBezTo>
                      <a:pt x="294" y="47634"/>
                      <a:pt x="245" y="47733"/>
                      <a:pt x="195" y="47807"/>
                    </a:cubicBezTo>
                    <a:cubicBezTo>
                      <a:pt x="146" y="47907"/>
                      <a:pt x="121" y="47981"/>
                      <a:pt x="96" y="48080"/>
                    </a:cubicBezTo>
                    <a:lnTo>
                      <a:pt x="96" y="48105"/>
                    </a:lnTo>
                    <a:cubicBezTo>
                      <a:pt x="-252" y="49247"/>
                      <a:pt x="344" y="50488"/>
                      <a:pt x="1908" y="51381"/>
                    </a:cubicBezTo>
                    <a:lnTo>
                      <a:pt x="50503" y="79501"/>
                    </a:lnTo>
                    <a:cubicBezTo>
                      <a:pt x="51769" y="80221"/>
                      <a:pt x="53804" y="80221"/>
                      <a:pt x="55070" y="79501"/>
                    </a:cubicBezTo>
                    <a:lnTo>
                      <a:pt x="129378" y="36589"/>
                    </a:lnTo>
                    <a:lnTo>
                      <a:pt x="134838" y="33437"/>
                    </a:lnTo>
                    <a:lnTo>
                      <a:pt x="137593" y="31849"/>
                    </a:lnTo>
                    <a:cubicBezTo>
                      <a:pt x="138834" y="31104"/>
                      <a:pt x="138834" y="29938"/>
                      <a:pt x="137568" y="29193"/>
                    </a:cubicBezTo>
                    <a:close/>
                  </a:path>
                </a:pathLst>
              </a:custGeom>
              <a:solidFill>
                <a:srgbClr val="D4DEEC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8" name="Freeform: Shape 1957">
                <a:extLst>
                  <a:ext uri="{FF2B5EF4-FFF2-40B4-BE49-F238E27FC236}">
                    <a16:creationId xmlns:a16="http://schemas.microsoft.com/office/drawing/2014/main" id="{36E084C2-069F-4DBA-9958-D9D6BA907844}"/>
                  </a:ext>
                </a:extLst>
              </p:cNvPr>
              <p:cNvSpPr/>
              <p:nvPr/>
            </p:nvSpPr>
            <p:spPr>
              <a:xfrm>
                <a:off x="2678455" y="6258544"/>
                <a:ext cx="36585" cy="21151"/>
              </a:xfrm>
              <a:custGeom>
                <a:avLst/>
                <a:gdLst>
                  <a:gd name="connsiteX0" fmla="*/ 36362 w 36585"/>
                  <a:gd name="connsiteY0" fmla="*/ 8538 h 21151"/>
                  <a:gd name="connsiteX1" fmla="*/ 36362 w 36585"/>
                  <a:gd name="connsiteY1" fmla="*/ 7868 h 21151"/>
                  <a:gd name="connsiteX2" fmla="*/ 23233 w 36585"/>
                  <a:gd name="connsiteY2" fmla="*/ 298 h 21151"/>
                  <a:gd name="connsiteX3" fmla="*/ 20850 w 36585"/>
                  <a:gd name="connsiteY3" fmla="*/ 298 h 21151"/>
                  <a:gd name="connsiteX4" fmla="*/ 11295 w 36585"/>
                  <a:gd name="connsiteY4" fmla="*/ 5808 h 21151"/>
                  <a:gd name="connsiteX5" fmla="*/ 7250 w 36585"/>
                  <a:gd name="connsiteY5" fmla="*/ 8141 h 21151"/>
                  <a:gd name="connsiteX6" fmla="*/ 5909 w 36585"/>
                  <a:gd name="connsiteY6" fmla="*/ 8910 h 21151"/>
                  <a:gd name="connsiteX7" fmla="*/ 499 w 36585"/>
                  <a:gd name="connsiteY7" fmla="*/ 12037 h 21151"/>
                  <a:gd name="connsiteX8" fmla="*/ 127 w 36585"/>
                  <a:gd name="connsiteY8" fmla="*/ 12360 h 21151"/>
                  <a:gd name="connsiteX9" fmla="*/ 102 w 36585"/>
                  <a:gd name="connsiteY9" fmla="*/ 12385 h 21151"/>
                  <a:gd name="connsiteX10" fmla="*/ 77 w 36585"/>
                  <a:gd name="connsiteY10" fmla="*/ 12409 h 21151"/>
                  <a:gd name="connsiteX11" fmla="*/ 52 w 36585"/>
                  <a:gd name="connsiteY11" fmla="*/ 12509 h 21151"/>
                  <a:gd name="connsiteX12" fmla="*/ 27 w 36585"/>
                  <a:gd name="connsiteY12" fmla="*/ 12583 h 21151"/>
                  <a:gd name="connsiteX13" fmla="*/ 27 w 36585"/>
                  <a:gd name="connsiteY13" fmla="*/ 12583 h 21151"/>
                  <a:gd name="connsiteX14" fmla="*/ 499 w 36585"/>
                  <a:gd name="connsiteY14" fmla="*/ 13452 h 21151"/>
                  <a:gd name="connsiteX15" fmla="*/ 13628 w 36585"/>
                  <a:gd name="connsiteY15" fmla="*/ 21022 h 21151"/>
                  <a:gd name="connsiteX16" fmla="*/ 14819 w 36585"/>
                  <a:gd name="connsiteY16" fmla="*/ 21022 h 21151"/>
                  <a:gd name="connsiteX17" fmla="*/ 34203 w 36585"/>
                  <a:gd name="connsiteY17" fmla="*/ 9828 h 21151"/>
                  <a:gd name="connsiteX18" fmla="*/ 35643 w 36585"/>
                  <a:gd name="connsiteY18" fmla="*/ 9009 h 21151"/>
                  <a:gd name="connsiteX19" fmla="*/ 36362 w 36585"/>
                  <a:gd name="connsiteY19" fmla="*/ 8538 h 21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6585" h="21151">
                    <a:moveTo>
                      <a:pt x="36362" y="8538"/>
                    </a:moveTo>
                    <a:cubicBezTo>
                      <a:pt x="36660" y="8364"/>
                      <a:pt x="36660" y="8041"/>
                      <a:pt x="36362" y="7868"/>
                    </a:cubicBezTo>
                    <a:lnTo>
                      <a:pt x="23233" y="298"/>
                    </a:lnTo>
                    <a:cubicBezTo>
                      <a:pt x="22588" y="-99"/>
                      <a:pt x="21521" y="-99"/>
                      <a:pt x="20850" y="298"/>
                    </a:cubicBezTo>
                    <a:lnTo>
                      <a:pt x="11295" y="5808"/>
                    </a:lnTo>
                    <a:lnTo>
                      <a:pt x="7250" y="8141"/>
                    </a:lnTo>
                    <a:lnTo>
                      <a:pt x="5909" y="8910"/>
                    </a:lnTo>
                    <a:lnTo>
                      <a:pt x="499" y="12037"/>
                    </a:lnTo>
                    <a:cubicBezTo>
                      <a:pt x="325" y="12136"/>
                      <a:pt x="201" y="12236"/>
                      <a:pt x="127" y="12360"/>
                    </a:cubicBezTo>
                    <a:cubicBezTo>
                      <a:pt x="127" y="12385"/>
                      <a:pt x="102" y="12385"/>
                      <a:pt x="102" y="12385"/>
                    </a:cubicBezTo>
                    <a:cubicBezTo>
                      <a:pt x="102" y="12385"/>
                      <a:pt x="102" y="12409"/>
                      <a:pt x="77" y="12409"/>
                    </a:cubicBezTo>
                    <a:cubicBezTo>
                      <a:pt x="77" y="12434"/>
                      <a:pt x="52" y="12459"/>
                      <a:pt x="52" y="12509"/>
                    </a:cubicBezTo>
                    <a:cubicBezTo>
                      <a:pt x="52" y="12534"/>
                      <a:pt x="27" y="12558"/>
                      <a:pt x="27" y="12583"/>
                    </a:cubicBezTo>
                    <a:lnTo>
                      <a:pt x="27" y="12583"/>
                    </a:lnTo>
                    <a:cubicBezTo>
                      <a:pt x="-72" y="12881"/>
                      <a:pt x="102" y="13204"/>
                      <a:pt x="499" y="13452"/>
                    </a:cubicBezTo>
                    <a:lnTo>
                      <a:pt x="13628" y="21022"/>
                    </a:lnTo>
                    <a:cubicBezTo>
                      <a:pt x="13951" y="21195"/>
                      <a:pt x="14497" y="21195"/>
                      <a:pt x="14819" y="21022"/>
                    </a:cubicBezTo>
                    <a:lnTo>
                      <a:pt x="34203" y="9828"/>
                    </a:lnTo>
                    <a:lnTo>
                      <a:pt x="35643" y="9009"/>
                    </a:lnTo>
                    <a:lnTo>
                      <a:pt x="36362" y="8538"/>
                    </a:lnTo>
                    <a:close/>
                  </a:path>
                </a:pathLst>
              </a:custGeom>
              <a:solidFill>
                <a:srgbClr val="B8C3D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9" name="Freeform: Shape 1958">
                <a:extLst>
                  <a:ext uri="{FF2B5EF4-FFF2-40B4-BE49-F238E27FC236}">
                    <a16:creationId xmlns:a16="http://schemas.microsoft.com/office/drawing/2014/main" id="{5DB8FAB9-1724-442D-AE72-7925B64A3EB6}"/>
                  </a:ext>
                </a:extLst>
              </p:cNvPr>
              <p:cNvSpPr/>
              <p:nvPr/>
            </p:nvSpPr>
            <p:spPr>
              <a:xfrm>
                <a:off x="2692033" y="6305030"/>
                <a:ext cx="5683" cy="3276"/>
              </a:xfrm>
              <a:custGeom>
                <a:avLst/>
                <a:gdLst>
                  <a:gd name="connsiteX0" fmla="*/ 4418 w 5683"/>
                  <a:gd name="connsiteY0" fmla="*/ 0 h 3276"/>
                  <a:gd name="connsiteX1" fmla="*/ 0 w 5683"/>
                  <a:gd name="connsiteY1" fmla="*/ 2556 h 3276"/>
                  <a:gd name="connsiteX2" fmla="*/ 1266 w 5683"/>
                  <a:gd name="connsiteY2" fmla="*/ 3276 h 3276"/>
                  <a:gd name="connsiteX3" fmla="*/ 5684 w 5683"/>
                  <a:gd name="connsiteY3" fmla="*/ 745 h 3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83" h="3276">
                    <a:moveTo>
                      <a:pt x="4418" y="0"/>
                    </a:moveTo>
                    <a:lnTo>
                      <a:pt x="0" y="2556"/>
                    </a:lnTo>
                    <a:lnTo>
                      <a:pt x="1266" y="3276"/>
                    </a:lnTo>
                    <a:lnTo>
                      <a:pt x="5684" y="745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0" name="Freeform: Shape 1959">
                <a:extLst>
                  <a:ext uri="{FF2B5EF4-FFF2-40B4-BE49-F238E27FC236}">
                    <a16:creationId xmlns:a16="http://schemas.microsoft.com/office/drawing/2014/main" id="{AFCC6C74-7201-45F5-8710-28499E003909}"/>
                  </a:ext>
                </a:extLst>
              </p:cNvPr>
              <p:cNvSpPr/>
              <p:nvPr/>
            </p:nvSpPr>
            <p:spPr>
              <a:xfrm>
                <a:off x="2687665" y="6303317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62 h 3573"/>
                  <a:gd name="connsiteX2" fmla="*/ 3177 w 6204"/>
                  <a:gd name="connsiteY2" fmla="*/ 3574 h 3573"/>
                  <a:gd name="connsiteX3" fmla="*/ 6205 w 6204"/>
                  <a:gd name="connsiteY3" fmla="*/ 1837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62"/>
                    </a:lnTo>
                    <a:lnTo>
                      <a:pt x="3177" y="3574"/>
                    </a:lnTo>
                    <a:lnTo>
                      <a:pt x="6205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1" name="Freeform: Shape 1960">
                <a:extLst>
                  <a:ext uri="{FF2B5EF4-FFF2-40B4-BE49-F238E27FC236}">
                    <a16:creationId xmlns:a16="http://schemas.microsoft.com/office/drawing/2014/main" id="{74D95C7B-FE79-46F7-AE64-D9F559BE42C9}"/>
                  </a:ext>
                </a:extLst>
              </p:cNvPr>
              <p:cNvSpPr/>
              <p:nvPr/>
            </p:nvSpPr>
            <p:spPr>
              <a:xfrm>
                <a:off x="2697692" y="6302498"/>
                <a:ext cx="4417" cy="2531"/>
              </a:xfrm>
              <a:custGeom>
                <a:avLst/>
                <a:gdLst>
                  <a:gd name="connsiteX0" fmla="*/ 3152 w 4417"/>
                  <a:gd name="connsiteY0" fmla="*/ 0 h 2531"/>
                  <a:gd name="connsiteX1" fmla="*/ 0 w 4417"/>
                  <a:gd name="connsiteY1" fmla="*/ 1812 h 2531"/>
                  <a:gd name="connsiteX2" fmla="*/ 1266 w 4417"/>
                  <a:gd name="connsiteY2" fmla="*/ 2532 h 2531"/>
                  <a:gd name="connsiteX3" fmla="*/ 4418 w 4417"/>
                  <a:gd name="connsiteY3" fmla="*/ 720 h 2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7" h="2531">
                    <a:moveTo>
                      <a:pt x="3152" y="0"/>
                    </a:moveTo>
                    <a:lnTo>
                      <a:pt x="0" y="1812"/>
                    </a:lnTo>
                    <a:lnTo>
                      <a:pt x="1266" y="2532"/>
                    </a:lnTo>
                    <a:lnTo>
                      <a:pt x="4418" y="720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2" name="Freeform: Shape 1961">
                <a:extLst>
                  <a:ext uri="{FF2B5EF4-FFF2-40B4-BE49-F238E27FC236}">
                    <a16:creationId xmlns:a16="http://schemas.microsoft.com/office/drawing/2014/main" id="{A4695522-4CBB-46C9-A1C6-51066DF1061C}"/>
                  </a:ext>
                </a:extLst>
              </p:cNvPr>
              <p:cNvSpPr/>
              <p:nvPr/>
            </p:nvSpPr>
            <p:spPr>
              <a:xfrm>
                <a:off x="2702234" y="6299867"/>
                <a:ext cx="4417" cy="2556"/>
              </a:xfrm>
              <a:custGeom>
                <a:avLst/>
                <a:gdLst>
                  <a:gd name="connsiteX0" fmla="*/ 3152 w 4417"/>
                  <a:gd name="connsiteY0" fmla="*/ 0 h 2556"/>
                  <a:gd name="connsiteX1" fmla="*/ 0 w 4417"/>
                  <a:gd name="connsiteY1" fmla="*/ 1837 h 2556"/>
                  <a:gd name="connsiteX2" fmla="*/ 1266 w 4417"/>
                  <a:gd name="connsiteY2" fmla="*/ 2556 h 2556"/>
                  <a:gd name="connsiteX3" fmla="*/ 4418 w 4417"/>
                  <a:gd name="connsiteY3" fmla="*/ 720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7" h="2556">
                    <a:moveTo>
                      <a:pt x="3152" y="0"/>
                    </a:moveTo>
                    <a:lnTo>
                      <a:pt x="0" y="1837"/>
                    </a:lnTo>
                    <a:lnTo>
                      <a:pt x="1266" y="2556"/>
                    </a:lnTo>
                    <a:lnTo>
                      <a:pt x="4418" y="720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3" name="Freeform: Shape 1962">
                <a:extLst>
                  <a:ext uri="{FF2B5EF4-FFF2-40B4-BE49-F238E27FC236}">
                    <a16:creationId xmlns:a16="http://schemas.microsoft.com/office/drawing/2014/main" id="{BBD0D92C-CF6F-4C43-91F2-EDF24FB3DDA6}"/>
                  </a:ext>
                </a:extLst>
              </p:cNvPr>
              <p:cNvSpPr/>
              <p:nvPr/>
            </p:nvSpPr>
            <p:spPr>
              <a:xfrm>
                <a:off x="2706775" y="6297261"/>
                <a:ext cx="4417" cy="2556"/>
              </a:xfrm>
              <a:custGeom>
                <a:avLst/>
                <a:gdLst>
                  <a:gd name="connsiteX0" fmla="*/ 3152 w 4417"/>
                  <a:gd name="connsiteY0" fmla="*/ 0 h 2556"/>
                  <a:gd name="connsiteX1" fmla="*/ 0 w 4417"/>
                  <a:gd name="connsiteY1" fmla="*/ 1812 h 2556"/>
                  <a:gd name="connsiteX2" fmla="*/ 1266 w 4417"/>
                  <a:gd name="connsiteY2" fmla="*/ 2556 h 2556"/>
                  <a:gd name="connsiteX3" fmla="*/ 4418 w 4417"/>
                  <a:gd name="connsiteY3" fmla="*/ 720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7" h="2556">
                    <a:moveTo>
                      <a:pt x="3152" y="0"/>
                    </a:moveTo>
                    <a:lnTo>
                      <a:pt x="0" y="1812"/>
                    </a:lnTo>
                    <a:lnTo>
                      <a:pt x="1266" y="2556"/>
                    </a:lnTo>
                    <a:lnTo>
                      <a:pt x="4418" y="720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4" name="Freeform: Shape 1963">
                <a:extLst>
                  <a:ext uri="{FF2B5EF4-FFF2-40B4-BE49-F238E27FC236}">
                    <a16:creationId xmlns:a16="http://schemas.microsoft.com/office/drawing/2014/main" id="{96032FFA-5078-4C67-8894-F9FE76871B81}"/>
                  </a:ext>
                </a:extLst>
              </p:cNvPr>
              <p:cNvSpPr/>
              <p:nvPr/>
            </p:nvSpPr>
            <p:spPr>
              <a:xfrm>
                <a:off x="2711317" y="6294631"/>
                <a:ext cx="4417" cy="2556"/>
              </a:xfrm>
              <a:custGeom>
                <a:avLst/>
                <a:gdLst>
                  <a:gd name="connsiteX0" fmla="*/ 3152 w 4417"/>
                  <a:gd name="connsiteY0" fmla="*/ 0 h 2556"/>
                  <a:gd name="connsiteX1" fmla="*/ 0 w 4417"/>
                  <a:gd name="connsiteY1" fmla="*/ 1837 h 2556"/>
                  <a:gd name="connsiteX2" fmla="*/ 1266 w 4417"/>
                  <a:gd name="connsiteY2" fmla="*/ 2556 h 2556"/>
                  <a:gd name="connsiteX3" fmla="*/ 4418 w 4417"/>
                  <a:gd name="connsiteY3" fmla="*/ 745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7" h="2556">
                    <a:moveTo>
                      <a:pt x="3152" y="0"/>
                    </a:moveTo>
                    <a:lnTo>
                      <a:pt x="0" y="1837"/>
                    </a:lnTo>
                    <a:lnTo>
                      <a:pt x="1266" y="2556"/>
                    </a:lnTo>
                    <a:lnTo>
                      <a:pt x="4418" y="745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5" name="Freeform: Shape 1964">
                <a:extLst>
                  <a:ext uri="{FF2B5EF4-FFF2-40B4-BE49-F238E27FC236}">
                    <a16:creationId xmlns:a16="http://schemas.microsoft.com/office/drawing/2014/main" id="{365321C7-A474-44C7-B3AE-23FC931AA628}"/>
                  </a:ext>
                </a:extLst>
              </p:cNvPr>
              <p:cNvSpPr/>
              <p:nvPr/>
            </p:nvSpPr>
            <p:spPr>
              <a:xfrm>
                <a:off x="2715859" y="6292000"/>
                <a:ext cx="4417" cy="2556"/>
              </a:xfrm>
              <a:custGeom>
                <a:avLst/>
                <a:gdLst>
                  <a:gd name="connsiteX0" fmla="*/ 3152 w 4417"/>
                  <a:gd name="connsiteY0" fmla="*/ 0 h 2556"/>
                  <a:gd name="connsiteX1" fmla="*/ 0 w 4417"/>
                  <a:gd name="connsiteY1" fmla="*/ 1837 h 2556"/>
                  <a:gd name="connsiteX2" fmla="*/ 1241 w 4417"/>
                  <a:gd name="connsiteY2" fmla="*/ 2556 h 2556"/>
                  <a:gd name="connsiteX3" fmla="*/ 4418 w 4417"/>
                  <a:gd name="connsiteY3" fmla="*/ 745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7" h="2556">
                    <a:moveTo>
                      <a:pt x="3152" y="0"/>
                    </a:moveTo>
                    <a:lnTo>
                      <a:pt x="0" y="1837"/>
                    </a:lnTo>
                    <a:lnTo>
                      <a:pt x="1241" y="2556"/>
                    </a:lnTo>
                    <a:lnTo>
                      <a:pt x="4418" y="745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6" name="Freeform: Shape 1965">
                <a:extLst>
                  <a:ext uri="{FF2B5EF4-FFF2-40B4-BE49-F238E27FC236}">
                    <a16:creationId xmlns:a16="http://schemas.microsoft.com/office/drawing/2014/main" id="{4F612DE7-00E4-4777-8C6D-E91918AAE7D9}"/>
                  </a:ext>
                </a:extLst>
              </p:cNvPr>
              <p:cNvSpPr/>
              <p:nvPr/>
            </p:nvSpPr>
            <p:spPr>
              <a:xfrm>
                <a:off x="2720401" y="6289394"/>
                <a:ext cx="4392" cy="2531"/>
              </a:xfrm>
              <a:custGeom>
                <a:avLst/>
                <a:gdLst>
                  <a:gd name="connsiteX0" fmla="*/ 3127 w 4392"/>
                  <a:gd name="connsiteY0" fmla="*/ 0 h 2531"/>
                  <a:gd name="connsiteX1" fmla="*/ 0 w 4392"/>
                  <a:gd name="connsiteY1" fmla="*/ 1812 h 2531"/>
                  <a:gd name="connsiteX2" fmla="*/ 1266 w 4392"/>
                  <a:gd name="connsiteY2" fmla="*/ 2532 h 2531"/>
                  <a:gd name="connsiteX3" fmla="*/ 4393 w 4392"/>
                  <a:gd name="connsiteY3" fmla="*/ 720 h 2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2" h="2531">
                    <a:moveTo>
                      <a:pt x="3127" y="0"/>
                    </a:moveTo>
                    <a:lnTo>
                      <a:pt x="0" y="1812"/>
                    </a:lnTo>
                    <a:lnTo>
                      <a:pt x="1266" y="2532"/>
                    </a:lnTo>
                    <a:lnTo>
                      <a:pt x="4393" y="720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7" name="Freeform: Shape 1966">
                <a:extLst>
                  <a:ext uri="{FF2B5EF4-FFF2-40B4-BE49-F238E27FC236}">
                    <a16:creationId xmlns:a16="http://schemas.microsoft.com/office/drawing/2014/main" id="{17E4F19C-5B5C-4959-B399-AF90F79528F2}"/>
                  </a:ext>
                </a:extLst>
              </p:cNvPr>
              <p:cNvSpPr/>
              <p:nvPr/>
            </p:nvSpPr>
            <p:spPr>
              <a:xfrm>
                <a:off x="2724943" y="6286763"/>
                <a:ext cx="4392" cy="2556"/>
              </a:xfrm>
              <a:custGeom>
                <a:avLst/>
                <a:gdLst>
                  <a:gd name="connsiteX0" fmla="*/ 3152 w 4392"/>
                  <a:gd name="connsiteY0" fmla="*/ 0 h 2556"/>
                  <a:gd name="connsiteX1" fmla="*/ 0 w 4392"/>
                  <a:gd name="connsiteY1" fmla="*/ 1837 h 2556"/>
                  <a:gd name="connsiteX2" fmla="*/ 1266 w 4392"/>
                  <a:gd name="connsiteY2" fmla="*/ 2556 h 2556"/>
                  <a:gd name="connsiteX3" fmla="*/ 4393 w 4392"/>
                  <a:gd name="connsiteY3" fmla="*/ 745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2" h="2556">
                    <a:moveTo>
                      <a:pt x="3152" y="0"/>
                    </a:moveTo>
                    <a:lnTo>
                      <a:pt x="0" y="1837"/>
                    </a:lnTo>
                    <a:lnTo>
                      <a:pt x="1266" y="2556"/>
                    </a:lnTo>
                    <a:lnTo>
                      <a:pt x="4393" y="745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8" name="Freeform: Shape 1967">
                <a:extLst>
                  <a:ext uri="{FF2B5EF4-FFF2-40B4-BE49-F238E27FC236}">
                    <a16:creationId xmlns:a16="http://schemas.microsoft.com/office/drawing/2014/main" id="{19B54F4D-701A-4482-9640-17F24509B9ED}"/>
                  </a:ext>
                </a:extLst>
              </p:cNvPr>
              <p:cNvSpPr/>
              <p:nvPr/>
            </p:nvSpPr>
            <p:spPr>
              <a:xfrm>
                <a:off x="2729485" y="6284132"/>
                <a:ext cx="4417" cy="2581"/>
              </a:xfrm>
              <a:custGeom>
                <a:avLst/>
                <a:gdLst>
                  <a:gd name="connsiteX0" fmla="*/ 3127 w 4417"/>
                  <a:gd name="connsiteY0" fmla="*/ 0 h 2581"/>
                  <a:gd name="connsiteX1" fmla="*/ 0 w 4417"/>
                  <a:gd name="connsiteY1" fmla="*/ 1837 h 2581"/>
                  <a:gd name="connsiteX2" fmla="*/ 1241 w 4417"/>
                  <a:gd name="connsiteY2" fmla="*/ 2581 h 2581"/>
                  <a:gd name="connsiteX3" fmla="*/ 4418 w 4417"/>
                  <a:gd name="connsiteY3" fmla="*/ 745 h 2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7" h="2581">
                    <a:moveTo>
                      <a:pt x="3127" y="0"/>
                    </a:moveTo>
                    <a:lnTo>
                      <a:pt x="0" y="1837"/>
                    </a:lnTo>
                    <a:lnTo>
                      <a:pt x="1241" y="2581"/>
                    </a:lnTo>
                    <a:lnTo>
                      <a:pt x="4418" y="745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9" name="Freeform: Shape 1968">
                <a:extLst>
                  <a:ext uri="{FF2B5EF4-FFF2-40B4-BE49-F238E27FC236}">
                    <a16:creationId xmlns:a16="http://schemas.microsoft.com/office/drawing/2014/main" id="{C97B694E-F370-4004-A1C0-0DD52A90F466}"/>
                  </a:ext>
                </a:extLst>
              </p:cNvPr>
              <p:cNvSpPr/>
              <p:nvPr/>
            </p:nvSpPr>
            <p:spPr>
              <a:xfrm>
                <a:off x="2734002" y="6281526"/>
                <a:ext cx="4442" cy="2556"/>
              </a:xfrm>
              <a:custGeom>
                <a:avLst/>
                <a:gdLst>
                  <a:gd name="connsiteX0" fmla="*/ 3177 w 4442"/>
                  <a:gd name="connsiteY0" fmla="*/ 0 h 2556"/>
                  <a:gd name="connsiteX1" fmla="*/ 0 w 4442"/>
                  <a:gd name="connsiteY1" fmla="*/ 1812 h 2556"/>
                  <a:gd name="connsiteX2" fmla="*/ 1266 w 4442"/>
                  <a:gd name="connsiteY2" fmla="*/ 2556 h 2556"/>
                  <a:gd name="connsiteX3" fmla="*/ 4443 w 4442"/>
                  <a:gd name="connsiteY3" fmla="*/ 720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42" h="2556">
                    <a:moveTo>
                      <a:pt x="3177" y="0"/>
                    </a:moveTo>
                    <a:lnTo>
                      <a:pt x="0" y="1812"/>
                    </a:lnTo>
                    <a:lnTo>
                      <a:pt x="1266" y="2556"/>
                    </a:lnTo>
                    <a:lnTo>
                      <a:pt x="4443" y="720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0" name="Freeform: Shape 1969">
                <a:extLst>
                  <a:ext uri="{FF2B5EF4-FFF2-40B4-BE49-F238E27FC236}">
                    <a16:creationId xmlns:a16="http://schemas.microsoft.com/office/drawing/2014/main" id="{D889DBE6-895E-4109-BBEC-BCA4A2BC0046}"/>
                  </a:ext>
                </a:extLst>
              </p:cNvPr>
              <p:cNvSpPr/>
              <p:nvPr/>
            </p:nvSpPr>
            <p:spPr>
              <a:xfrm>
                <a:off x="2738569" y="6278895"/>
                <a:ext cx="4392" cy="2556"/>
              </a:xfrm>
              <a:custGeom>
                <a:avLst/>
                <a:gdLst>
                  <a:gd name="connsiteX0" fmla="*/ 3152 w 4392"/>
                  <a:gd name="connsiteY0" fmla="*/ 0 h 2556"/>
                  <a:gd name="connsiteX1" fmla="*/ 0 w 4392"/>
                  <a:gd name="connsiteY1" fmla="*/ 1812 h 2556"/>
                  <a:gd name="connsiteX2" fmla="*/ 1241 w 4392"/>
                  <a:gd name="connsiteY2" fmla="*/ 2556 h 2556"/>
                  <a:gd name="connsiteX3" fmla="*/ 4393 w 4392"/>
                  <a:gd name="connsiteY3" fmla="*/ 745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2" h="2556">
                    <a:moveTo>
                      <a:pt x="3152" y="0"/>
                    </a:moveTo>
                    <a:lnTo>
                      <a:pt x="0" y="1812"/>
                    </a:lnTo>
                    <a:lnTo>
                      <a:pt x="1241" y="2556"/>
                    </a:lnTo>
                    <a:lnTo>
                      <a:pt x="4393" y="745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1" name="Freeform: Shape 1970">
                <a:extLst>
                  <a:ext uri="{FF2B5EF4-FFF2-40B4-BE49-F238E27FC236}">
                    <a16:creationId xmlns:a16="http://schemas.microsoft.com/office/drawing/2014/main" id="{B1A3DB69-B94A-43F2-A967-3F81690C79CD}"/>
                  </a:ext>
                </a:extLst>
              </p:cNvPr>
              <p:cNvSpPr/>
              <p:nvPr/>
            </p:nvSpPr>
            <p:spPr>
              <a:xfrm>
                <a:off x="2744376" y="6275545"/>
                <a:ext cx="4392" cy="2556"/>
              </a:xfrm>
              <a:custGeom>
                <a:avLst/>
                <a:gdLst>
                  <a:gd name="connsiteX0" fmla="*/ 3127 w 4392"/>
                  <a:gd name="connsiteY0" fmla="*/ 0 h 2556"/>
                  <a:gd name="connsiteX1" fmla="*/ 0 w 4392"/>
                  <a:gd name="connsiteY1" fmla="*/ 1837 h 2556"/>
                  <a:gd name="connsiteX2" fmla="*/ 1241 w 4392"/>
                  <a:gd name="connsiteY2" fmla="*/ 2556 h 2556"/>
                  <a:gd name="connsiteX3" fmla="*/ 4393 w 4392"/>
                  <a:gd name="connsiteY3" fmla="*/ 720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2" h="2556">
                    <a:moveTo>
                      <a:pt x="3127" y="0"/>
                    </a:moveTo>
                    <a:lnTo>
                      <a:pt x="0" y="1837"/>
                    </a:lnTo>
                    <a:lnTo>
                      <a:pt x="1241" y="2556"/>
                    </a:lnTo>
                    <a:lnTo>
                      <a:pt x="4393" y="720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2" name="Freeform: Shape 1971">
                <a:extLst>
                  <a:ext uri="{FF2B5EF4-FFF2-40B4-BE49-F238E27FC236}">
                    <a16:creationId xmlns:a16="http://schemas.microsoft.com/office/drawing/2014/main" id="{154F8D65-A195-472E-89CF-A06904F61EF9}"/>
                  </a:ext>
                </a:extLst>
              </p:cNvPr>
              <p:cNvSpPr/>
              <p:nvPr/>
            </p:nvSpPr>
            <p:spPr>
              <a:xfrm>
                <a:off x="2748893" y="6272939"/>
                <a:ext cx="4417" cy="2556"/>
              </a:xfrm>
              <a:custGeom>
                <a:avLst/>
                <a:gdLst>
                  <a:gd name="connsiteX0" fmla="*/ 3152 w 4417"/>
                  <a:gd name="connsiteY0" fmla="*/ 0 h 2556"/>
                  <a:gd name="connsiteX1" fmla="*/ 0 w 4417"/>
                  <a:gd name="connsiteY1" fmla="*/ 1812 h 2556"/>
                  <a:gd name="connsiteX2" fmla="*/ 1266 w 4417"/>
                  <a:gd name="connsiteY2" fmla="*/ 2556 h 2556"/>
                  <a:gd name="connsiteX3" fmla="*/ 4418 w 4417"/>
                  <a:gd name="connsiteY3" fmla="*/ 720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7" h="2556">
                    <a:moveTo>
                      <a:pt x="3152" y="0"/>
                    </a:moveTo>
                    <a:lnTo>
                      <a:pt x="0" y="1812"/>
                    </a:lnTo>
                    <a:lnTo>
                      <a:pt x="1266" y="2556"/>
                    </a:lnTo>
                    <a:lnTo>
                      <a:pt x="4418" y="720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3" name="Freeform: Shape 1972">
                <a:extLst>
                  <a:ext uri="{FF2B5EF4-FFF2-40B4-BE49-F238E27FC236}">
                    <a16:creationId xmlns:a16="http://schemas.microsoft.com/office/drawing/2014/main" id="{BC1507A0-95B3-427D-967F-39739F377105}"/>
                  </a:ext>
                </a:extLst>
              </p:cNvPr>
              <p:cNvSpPr/>
              <p:nvPr/>
            </p:nvSpPr>
            <p:spPr>
              <a:xfrm>
                <a:off x="2753336" y="6270382"/>
                <a:ext cx="4417" cy="2556"/>
              </a:xfrm>
              <a:custGeom>
                <a:avLst/>
                <a:gdLst>
                  <a:gd name="connsiteX0" fmla="*/ 3152 w 4417"/>
                  <a:gd name="connsiteY0" fmla="*/ 0 h 2556"/>
                  <a:gd name="connsiteX1" fmla="*/ 0 w 4417"/>
                  <a:gd name="connsiteY1" fmla="*/ 1812 h 2556"/>
                  <a:gd name="connsiteX2" fmla="*/ 1266 w 4417"/>
                  <a:gd name="connsiteY2" fmla="*/ 2556 h 2556"/>
                  <a:gd name="connsiteX3" fmla="*/ 4418 w 4417"/>
                  <a:gd name="connsiteY3" fmla="*/ 720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7" h="2556">
                    <a:moveTo>
                      <a:pt x="3152" y="0"/>
                    </a:moveTo>
                    <a:lnTo>
                      <a:pt x="0" y="1812"/>
                    </a:lnTo>
                    <a:lnTo>
                      <a:pt x="1266" y="2556"/>
                    </a:lnTo>
                    <a:lnTo>
                      <a:pt x="4418" y="720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4" name="Freeform: Shape 1973">
                <a:extLst>
                  <a:ext uri="{FF2B5EF4-FFF2-40B4-BE49-F238E27FC236}">
                    <a16:creationId xmlns:a16="http://schemas.microsoft.com/office/drawing/2014/main" id="{654E562D-5A5A-4710-BDAD-E3A0CAAB32FD}"/>
                  </a:ext>
                </a:extLst>
              </p:cNvPr>
              <p:cNvSpPr/>
              <p:nvPr/>
            </p:nvSpPr>
            <p:spPr>
              <a:xfrm>
                <a:off x="2759044" y="6267082"/>
                <a:ext cx="4417" cy="2556"/>
              </a:xfrm>
              <a:custGeom>
                <a:avLst/>
                <a:gdLst>
                  <a:gd name="connsiteX0" fmla="*/ 3152 w 4417"/>
                  <a:gd name="connsiteY0" fmla="*/ 0 h 2556"/>
                  <a:gd name="connsiteX1" fmla="*/ 0 w 4417"/>
                  <a:gd name="connsiteY1" fmla="*/ 1812 h 2556"/>
                  <a:gd name="connsiteX2" fmla="*/ 1266 w 4417"/>
                  <a:gd name="connsiteY2" fmla="*/ 2556 h 2556"/>
                  <a:gd name="connsiteX3" fmla="*/ 4418 w 4417"/>
                  <a:gd name="connsiteY3" fmla="*/ 720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7" h="2556">
                    <a:moveTo>
                      <a:pt x="3152" y="0"/>
                    </a:moveTo>
                    <a:lnTo>
                      <a:pt x="0" y="1812"/>
                    </a:lnTo>
                    <a:lnTo>
                      <a:pt x="1266" y="2556"/>
                    </a:lnTo>
                    <a:lnTo>
                      <a:pt x="4418" y="720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5" name="Freeform: Shape 1974">
                <a:extLst>
                  <a:ext uri="{FF2B5EF4-FFF2-40B4-BE49-F238E27FC236}">
                    <a16:creationId xmlns:a16="http://schemas.microsoft.com/office/drawing/2014/main" id="{05176CCF-6A6C-48CB-99C5-32149AB53366}"/>
                  </a:ext>
                </a:extLst>
              </p:cNvPr>
              <p:cNvSpPr/>
              <p:nvPr/>
            </p:nvSpPr>
            <p:spPr>
              <a:xfrm>
                <a:off x="2763487" y="6264525"/>
                <a:ext cx="4417" cy="2531"/>
              </a:xfrm>
              <a:custGeom>
                <a:avLst/>
                <a:gdLst>
                  <a:gd name="connsiteX0" fmla="*/ 3152 w 4417"/>
                  <a:gd name="connsiteY0" fmla="*/ 0 h 2531"/>
                  <a:gd name="connsiteX1" fmla="*/ 0 w 4417"/>
                  <a:gd name="connsiteY1" fmla="*/ 1812 h 2531"/>
                  <a:gd name="connsiteX2" fmla="*/ 1266 w 4417"/>
                  <a:gd name="connsiteY2" fmla="*/ 2532 h 2531"/>
                  <a:gd name="connsiteX3" fmla="*/ 4418 w 4417"/>
                  <a:gd name="connsiteY3" fmla="*/ 720 h 2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17" h="2531">
                    <a:moveTo>
                      <a:pt x="3152" y="0"/>
                    </a:moveTo>
                    <a:lnTo>
                      <a:pt x="0" y="1812"/>
                    </a:lnTo>
                    <a:lnTo>
                      <a:pt x="1266" y="2532"/>
                    </a:lnTo>
                    <a:lnTo>
                      <a:pt x="4418" y="720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6" name="Freeform: Shape 1975">
                <a:extLst>
                  <a:ext uri="{FF2B5EF4-FFF2-40B4-BE49-F238E27FC236}">
                    <a16:creationId xmlns:a16="http://schemas.microsoft.com/office/drawing/2014/main" id="{6C188A42-1C4B-410C-9935-4257DE97B547}"/>
                  </a:ext>
                </a:extLst>
              </p:cNvPr>
              <p:cNvSpPr/>
              <p:nvPr/>
            </p:nvSpPr>
            <p:spPr>
              <a:xfrm>
                <a:off x="2767929" y="6261944"/>
                <a:ext cx="4392" cy="2556"/>
              </a:xfrm>
              <a:custGeom>
                <a:avLst/>
                <a:gdLst>
                  <a:gd name="connsiteX0" fmla="*/ 3127 w 4392"/>
                  <a:gd name="connsiteY0" fmla="*/ 0 h 2556"/>
                  <a:gd name="connsiteX1" fmla="*/ 0 w 4392"/>
                  <a:gd name="connsiteY1" fmla="*/ 1837 h 2556"/>
                  <a:gd name="connsiteX2" fmla="*/ 1241 w 4392"/>
                  <a:gd name="connsiteY2" fmla="*/ 2556 h 2556"/>
                  <a:gd name="connsiteX3" fmla="*/ 4393 w 4392"/>
                  <a:gd name="connsiteY3" fmla="*/ 745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2" h="2556">
                    <a:moveTo>
                      <a:pt x="3127" y="0"/>
                    </a:moveTo>
                    <a:lnTo>
                      <a:pt x="0" y="1837"/>
                    </a:lnTo>
                    <a:lnTo>
                      <a:pt x="1241" y="2556"/>
                    </a:lnTo>
                    <a:lnTo>
                      <a:pt x="4393" y="745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7" name="Freeform: Shape 1976">
                <a:extLst>
                  <a:ext uri="{FF2B5EF4-FFF2-40B4-BE49-F238E27FC236}">
                    <a16:creationId xmlns:a16="http://schemas.microsoft.com/office/drawing/2014/main" id="{F0E334A8-2632-4699-BC89-DF9A5B5083A7}"/>
                  </a:ext>
                </a:extLst>
              </p:cNvPr>
              <p:cNvSpPr/>
              <p:nvPr/>
            </p:nvSpPr>
            <p:spPr>
              <a:xfrm>
                <a:off x="2772372" y="6259388"/>
                <a:ext cx="4392" cy="2556"/>
              </a:xfrm>
              <a:custGeom>
                <a:avLst/>
                <a:gdLst>
                  <a:gd name="connsiteX0" fmla="*/ 3127 w 4392"/>
                  <a:gd name="connsiteY0" fmla="*/ 0 h 2556"/>
                  <a:gd name="connsiteX1" fmla="*/ 0 w 4392"/>
                  <a:gd name="connsiteY1" fmla="*/ 1837 h 2556"/>
                  <a:gd name="connsiteX2" fmla="*/ 1241 w 4392"/>
                  <a:gd name="connsiteY2" fmla="*/ 2556 h 2556"/>
                  <a:gd name="connsiteX3" fmla="*/ 4393 w 4392"/>
                  <a:gd name="connsiteY3" fmla="*/ 745 h 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92" h="2556">
                    <a:moveTo>
                      <a:pt x="3127" y="0"/>
                    </a:moveTo>
                    <a:lnTo>
                      <a:pt x="0" y="1837"/>
                    </a:lnTo>
                    <a:lnTo>
                      <a:pt x="1241" y="2556"/>
                    </a:lnTo>
                    <a:lnTo>
                      <a:pt x="4393" y="745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8" name="Freeform: Shape 1977">
                <a:extLst>
                  <a:ext uri="{FF2B5EF4-FFF2-40B4-BE49-F238E27FC236}">
                    <a16:creationId xmlns:a16="http://schemas.microsoft.com/office/drawing/2014/main" id="{33D910D3-E2EB-4CDE-BC90-A3419A2AB786}"/>
                  </a:ext>
                </a:extLst>
              </p:cNvPr>
              <p:cNvSpPr/>
              <p:nvPr/>
            </p:nvSpPr>
            <p:spPr>
              <a:xfrm>
                <a:off x="2683073" y="6299867"/>
                <a:ext cx="7569" cy="4368"/>
              </a:xfrm>
              <a:custGeom>
                <a:avLst/>
                <a:gdLst>
                  <a:gd name="connsiteX0" fmla="*/ 4418 w 7569"/>
                  <a:gd name="connsiteY0" fmla="*/ 0 h 4368"/>
                  <a:gd name="connsiteX1" fmla="*/ 0 w 7569"/>
                  <a:gd name="connsiteY1" fmla="*/ 2556 h 4368"/>
                  <a:gd name="connsiteX2" fmla="*/ 3152 w 7569"/>
                  <a:gd name="connsiteY2" fmla="*/ 4368 h 4368"/>
                  <a:gd name="connsiteX3" fmla="*/ 7570 w 7569"/>
                  <a:gd name="connsiteY3" fmla="*/ 1837 h 4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69" h="4368">
                    <a:moveTo>
                      <a:pt x="4418" y="0"/>
                    </a:moveTo>
                    <a:lnTo>
                      <a:pt x="0" y="2556"/>
                    </a:lnTo>
                    <a:lnTo>
                      <a:pt x="3152" y="4368"/>
                    </a:lnTo>
                    <a:lnTo>
                      <a:pt x="7570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9" name="Freeform: Shape 1978">
                <a:extLst>
                  <a:ext uri="{FF2B5EF4-FFF2-40B4-BE49-F238E27FC236}">
                    <a16:creationId xmlns:a16="http://schemas.microsoft.com/office/drawing/2014/main" id="{8E59415F-3B1F-496E-A7AC-DA39C5587B51}"/>
                  </a:ext>
                </a:extLst>
              </p:cNvPr>
              <p:cNvSpPr/>
              <p:nvPr/>
            </p:nvSpPr>
            <p:spPr>
              <a:xfrm>
                <a:off x="2678482" y="6295772"/>
                <a:ext cx="10076" cy="5807"/>
              </a:xfrm>
              <a:custGeom>
                <a:avLst/>
                <a:gdLst>
                  <a:gd name="connsiteX0" fmla="*/ 6924 w 10076"/>
                  <a:gd name="connsiteY0" fmla="*/ 0 h 5807"/>
                  <a:gd name="connsiteX1" fmla="*/ 0 w 10076"/>
                  <a:gd name="connsiteY1" fmla="*/ 3996 h 5807"/>
                  <a:gd name="connsiteX2" fmla="*/ 3152 w 10076"/>
                  <a:gd name="connsiteY2" fmla="*/ 5808 h 5807"/>
                  <a:gd name="connsiteX3" fmla="*/ 10076 w 10076"/>
                  <a:gd name="connsiteY3" fmla="*/ 1787 h 5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76" h="5807">
                    <a:moveTo>
                      <a:pt x="6924" y="0"/>
                    </a:moveTo>
                    <a:lnTo>
                      <a:pt x="0" y="3996"/>
                    </a:lnTo>
                    <a:lnTo>
                      <a:pt x="3152" y="5808"/>
                    </a:lnTo>
                    <a:lnTo>
                      <a:pt x="10076" y="178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0" name="Freeform: Shape 1979">
                <a:extLst>
                  <a:ext uri="{FF2B5EF4-FFF2-40B4-BE49-F238E27FC236}">
                    <a16:creationId xmlns:a16="http://schemas.microsoft.com/office/drawing/2014/main" id="{5A67C588-1E71-445A-847C-C0E7FD2E542F}"/>
                  </a:ext>
                </a:extLst>
              </p:cNvPr>
              <p:cNvSpPr/>
              <p:nvPr/>
            </p:nvSpPr>
            <p:spPr>
              <a:xfrm>
                <a:off x="2673866" y="6294407"/>
                <a:ext cx="7817" cy="4517"/>
              </a:xfrm>
              <a:custGeom>
                <a:avLst/>
                <a:gdLst>
                  <a:gd name="connsiteX0" fmla="*/ 4666 w 7817"/>
                  <a:gd name="connsiteY0" fmla="*/ 0 h 4517"/>
                  <a:gd name="connsiteX1" fmla="*/ 0 w 7817"/>
                  <a:gd name="connsiteY1" fmla="*/ 2705 h 4517"/>
                  <a:gd name="connsiteX2" fmla="*/ 3152 w 7817"/>
                  <a:gd name="connsiteY2" fmla="*/ 4517 h 4517"/>
                  <a:gd name="connsiteX3" fmla="*/ 7818 w 7817"/>
                  <a:gd name="connsiteY3" fmla="*/ 1812 h 4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17" h="4517">
                    <a:moveTo>
                      <a:pt x="4666" y="0"/>
                    </a:moveTo>
                    <a:lnTo>
                      <a:pt x="0" y="2705"/>
                    </a:lnTo>
                    <a:lnTo>
                      <a:pt x="3152" y="4517"/>
                    </a:lnTo>
                    <a:lnTo>
                      <a:pt x="7818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1" name="Freeform: Shape 1980">
                <a:extLst>
                  <a:ext uri="{FF2B5EF4-FFF2-40B4-BE49-F238E27FC236}">
                    <a16:creationId xmlns:a16="http://schemas.microsoft.com/office/drawing/2014/main" id="{3EA9ADA3-D100-4E1A-9A67-C0FDFD0B0CE4}"/>
                  </a:ext>
                </a:extLst>
              </p:cNvPr>
              <p:cNvSpPr/>
              <p:nvPr/>
            </p:nvSpPr>
            <p:spPr>
              <a:xfrm>
                <a:off x="2691934" y="6300860"/>
                <a:ext cx="6179" cy="3598"/>
              </a:xfrm>
              <a:custGeom>
                <a:avLst/>
                <a:gdLst>
                  <a:gd name="connsiteX0" fmla="*/ 3028 w 6179"/>
                  <a:gd name="connsiteY0" fmla="*/ 0 h 3598"/>
                  <a:gd name="connsiteX1" fmla="*/ 0 w 6179"/>
                  <a:gd name="connsiteY1" fmla="*/ 1762 h 3598"/>
                  <a:gd name="connsiteX2" fmla="*/ 3152 w 6179"/>
                  <a:gd name="connsiteY2" fmla="*/ 3599 h 3598"/>
                  <a:gd name="connsiteX3" fmla="*/ 6180 w 6179"/>
                  <a:gd name="connsiteY3" fmla="*/ 1837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98">
                    <a:moveTo>
                      <a:pt x="3028" y="0"/>
                    </a:moveTo>
                    <a:lnTo>
                      <a:pt x="0" y="1762"/>
                    </a:lnTo>
                    <a:lnTo>
                      <a:pt x="3152" y="3599"/>
                    </a:lnTo>
                    <a:lnTo>
                      <a:pt x="6180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2" name="Freeform: Shape 1981">
                <a:extLst>
                  <a:ext uri="{FF2B5EF4-FFF2-40B4-BE49-F238E27FC236}">
                    <a16:creationId xmlns:a16="http://schemas.microsoft.com/office/drawing/2014/main" id="{EACEADC2-1BAA-481D-9A92-7FB41765A9CB}"/>
                  </a:ext>
                </a:extLst>
              </p:cNvPr>
              <p:cNvSpPr/>
              <p:nvPr/>
            </p:nvSpPr>
            <p:spPr>
              <a:xfrm>
                <a:off x="2696153" y="6298428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3" name="Freeform: Shape 1982">
                <a:extLst>
                  <a:ext uri="{FF2B5EF4-FFF2-40B4-BE49-F238E27FC236}">
                    <a16:creationId xmlns:a16="http://schemas.microsoft.com/office/drawing/2014/main" id="{A8536A5F-E7FB-40D8-93AB-6E64DB4B9959}"/>
                  </a:ext>
                </a:extLst>
              </p:cNvPr>
              <p:cNvSpPr/>
              <p:nvPr/>
            </p:nvSpPr>
            <p:spPr>
              <a:xfrm>
                <a:off x="2700397" y="6295971"/>
                <a:ext cx="6204" cy="3598"/>
              </a:xfrm>
              <a:custGeom>
                <a:avLst/>
                <a:gdLst>
                  <a:gd name="connsiteX0" fmla="*/ 3053 w 6204"/>
                  <a:gd name="connsiteY0" fmla="*/ 0 h 3598"/>
                  <a:gd name="connsiteX1" fmla="*/ 0 w 6204"/>
                  <a:gd name="connsiteY1" fmla="*/ 1762 h 3598"/>
                  <a:gd name="connsiteX2" fmla="*/ 3152 w 6204"/>
                  <a:gd name="connsiteY2" fmla="*/ 3599 h 3598"/>
                  <a:gd name="connsiteX3" fmla="*/ 6205 w 6204"/>
                  <a:gd name="connsiteY3" fmla="*/ 1812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98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99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4" name="Freeform: Shape 1983">
                <a:extLst>
                  <a:ext uri="{FF2B5EF4-FFF2-40B4-BE49-F238E27FC236}">
                    <a16:creationId xmlns:a16="http://schemas.microsoft.com/office/drawing/2014/main" id="{59EBC706-C7C4-49C5-B898-FBCFF655AEA0}"/>
                  </a:ext>
                </a:extLst>
              </p:cNvPr>
              <p:cNvSpPr/>
              <p:nvPr/>
            </p:nvSpPr>
            <p:spPr>
              <a:xfrm>
                <a:off x="2704641" y="6293514"/>
                <a:ext cx="6204" cy="3598"/>
              </a:xfrm>
              <a:custGeom>
                <a:avLst/>
                <a:gdLst>
                  <a:gd name="connsiteX0" fmla="*/ 3053 w 6204"/>
                  <a:gd name="connsiteY0" fmla="*/ 0 h 3598"/>
                  <a:gd name="connsiteX1" fmla="*/ 0 w 6204"/>
                  <a:gd name="connsiteY1" fmla="*/ 1762 h 3598"/>
                  <a:gd name="connsiteX2" fmla="*/ 3152 w 6204"/>
                  <a:gd name="connsiteY2" fmla="*/ 3599 h 3598"/>
                  <a:gd name="connsiteX3" fmla="*/ 6205 w 6204"/>
                  <a:gd name="connsiteY3" fmla="*/ 1837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98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99"/>
                    </a:lnTo>
                    <a:lnTo>
                      <a:pt x="6205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5" name="Freeform: Shape 1984">
                <a:extLst>
                  <a:ext uri="{FF2B5EF4-FFF2-40B4-BE49-F238E27FC236}">
                    <a16:creationId xmlns:a16="http://schemas.microsoft.com/office/drawing/2014/main" id="{CB05287F-55C8-442E-8718-207C34DE14F0}"/>
                  </a:ext>
                </a:extLst>
              </p:cNvPr>
              <p:cNvSpPr/>
              <p:nvPr/>
            </p:nvSpPr>
            <p:spPr>
              <a:xfrm>
                <a:off x="2708885" y="6291081"/>
                <a:ext cx="6179" cy="3573"/>
              </a:xfrm>
              <a:custGeom>
                <a:avLst/>
                <a:gdLst>
                  <a:gd name="connsiteX0" fmla="*/ 3028 w 6179"/>
                  <a:gd name="connsiteY0" fmla="*/ 0 h 3573"/>
                  <a:gd name="connsiteX1" fmla="*/ 0 w 6179"/>
                  <a:gd name="connsiteY1" fmla="*/ 1762 h 3573"/>
                  <a:gd name="connsiteX2" fmla="*/ 3127 w 6179"/>
                  <a:gd name="connsiteY2" fmla="*/ 3574 h 3573"/>
                  <a:gd name="connsiteX3" fmla="*/ 6180 w 6179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73">
                    <a:moveTo>
                      <a:pt x="3028" y="0"/>
                    </a:moveTo>
                    <a:lnTo>
                      <a:pt x="0" y="1762"/>
                    </a:lnTo>
                    <a:lnTo>
                      <a:pt x="3127" y="3574"/>
                    </a:lnTo>
                    <a:lnTo>
                      <a:pt x="6180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6" name="Freeform: Shape 1985">
                <a:extLst>
                  <a:ext uri="{FF2B5EF4-FFF2-40B4-BE49-F238E27FC236}">
                    <a16:creationId xmlns:a16="http://schemas.microsoft.com/office/drawing/2014/main" id="{886E142F-D1DD-4145-9592-47BAE2A2AD27}"/>
                  </a:ext>
                </a:extLst>
              </p:cNvPr>
              <p:cNvSpPr/>
              <p:nvPr/>
            </p:nvSpPr>
            <p:spPr>
              <a:xfrm>
                <a:off x="2713129" y="6288624"/>
                <a:ext cx="6179" cy="3598"/>
              </a:xfrm>
              <a:custGeom>
                <a:avLst/>
                <a:gdLst>
                  <a:gd name="connsiteX0" fmla="*/ 3053 w 6179"/>
                  <a:gd name="connsiteY0" fmla="*/ 0 h 3598"/>
                  <a:gd name="connsiteX1" fmla="*/ 0 w 6179"/>
                  <a:gd name="connsiteY1" fmla="*/ 1762 h 3598"/>
                  <a:gd name="connsiteX2" fmla="*/ 3152 w 6179"/>
                  <a:gd name="connsiteY2" fmla="*/ 3599 h 3598"/>
                  <a:gd name="connsiteX3" fmla="*/ 6180 w 6179"/>
                  <a:gd name="connsiteY3" fmla="*/ 1812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98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99"/>
                    </a:lnTo>
                    <a:lnTo>
                      <a:pt x="6180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7" name="Freeform: Shape 1986">
                <a:extLst>
                  <a:ext uri="{FF2B5EF4-FFF2-40B4-BE49-F238E27FC236}">
                    <a16:creationId xmlns:a16="http://schemas.microsoft.com/office/drawing/2014/main" id="{E7AAAFCE-114D-4942-B9ED-B352AF233E79}"/>
                  </a:ext>
                </a:extLst>
              </p:cNvPr>
              <p:cNvSpPr/>
              <p:nvPr/>
            </p:nvSpPr>
            <p:spPr>
              <a:xfrm>
                <a:off x="2717373" y="6286192"/>
                <a:ext cx="6179" cy="3573"/>
              </a:xfrm>
              <a:custGeom>
                <a:avLst/>
                <a:gdLst>
                  <a:gd name="connsiteX0" fmla="*/ 3028 w 6179"/>
                  <a:gd name="connsiteY0" fmla="*/ 0 h 3573"/>
                  <a:gd name="connsiteX1" fmla="*/ 0 w 6179"/>
                  <a:gd name="connsiteY1" fmla="*/ 1737 h 3573"/>
                  <a:gd name="connsiteX2" fmla="*/ 3127 w 6179"/>
                  <a:gd name="connsiteY2" fmla="*/ 3574 h 3573"/>
                  <a:gd name="connsiteX3" fmla="*/ 6180 w 6179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73">
                    <a:moveTo>
                      <a:pt x="3028" y="0"/>
                    </a:moveTo>
                    <a:lnTo>
                      <a:pt x="0" y="1737"/>
                    </a:lnTo>
                    <a:lnTo>
                      <a:pt x="3127" y="3574"/>
                    </a:lnTo>
                    <a:lnTo>
                      <a:pt x="6180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8" name="Freeform: Shape 1987">
                <a:extLst>
                  <a:ext uri="{FF2B5EF4-FFF2-40B4-BE49-F238E27FC236}">
                    <a16:creationId xmlns:a16="http://schemas.microsoft.com/office/drawing/2014/main" id="{C3EE492B-859A-4ACB-93FD-63E755D3705A}"/>
                  </a:ext>
                </a:extLst>
              </p:cNvPr>
              <p:cNvSpPr/>
              <p:nvPr/>
            </p:nvSpPr>
            <p:spPr>
              <a:xfrm>
                <a:off x="2721592" y="6283735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9" name="Freeform: Shape 1988">
                <a:extLst>
                  <a:ext uri="{FF2B5EF4-FFF2-40B4-BE49-F238E27FC236}">
                    <a16:creationId xmlns:a16="http://schemas.microsoft.com/office/drawing/2014/main" id="{B9DF6D31-A70C-45A5-A790-A40F3145F7A2}"/>
                  </a:ext>
                </a:extLst>
              </p:cNvPr>
              <p:cNvSpPr/>
              <p:nvPr/>
            </p:nvSpPr>
            <p:spPr>
              <a:xfrm>
                <a:off x="2725836" y="6281303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37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37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0" name="Freeform: Shape 1989">
                <a:extLst>
                  <a:ext uri="{FF2B5EF4-FFF2-40B4-BE49-F238E27FC236}">
                    <a16:creationId xmlns:a16="http://schemas.microsoft.com/office/drawing/2014/main" id="{319E2D90-3933-410D-804C-3CC7C8023AF7}"/>
                  </a:ext>
                </a:extLst>
              </p:cNvPr>
              <p:cNvSpPr/>
              <p:nvPr/>
            </p:nvSpPr>
            <p:spPr>
              <a:xfrm>
                <a:off x="2730080" y="6278846"/>
                <a:ext cx="6179" cy="3573"/>
              </a:xfrm>
              <a:custGeom>
                <a:avLst/>
                <a:gdLst>
                  <a:gd name="connsiteX0" fmla="*/ 3053 w 6179"/>
                  <a:gd name="connsiteY0" fmla="*/ 0 h 3573"/>
                  <a:gd name="connsiteX1" fmla="*/ 0 w 6179"/>
                  <a:gd name="connsiteY1" fmla="*/ 1762 h 3573"/>
                  <a:gd name="connsiteX2" fmla="*/ 3152 w 6179"/>
                  <a:gd name="connsiteY2" fmla="*/ 3574 h 3573"/>
                  <a:gd name="connsiteX3" fmla="*/ 6180 w 6179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73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180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1" name="Freeform: Shape 1990">
                <a:extLst>
                  <a:ext uri="{FF2B5EF4-FFF2-40B4-BE49-F238E27FC236}">
                    <a16:creationId xmlns:a16="http://schemas.microsoft.com/office/drawing/2014/main" id="{D99CC1A3-E157-4245-B203-5A8BB6E53C83}"/>
                  </a:ext>
                </a:extLst>
              </p:cNvPr>
              <p:cNvSpPr/>
              <p:nvPr/>
            </p:nvSpPr>
            <p:spPr>
              <a:xfrm>
                <a:off x="2686945" y="6293117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37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37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2" name="Freeform: Shape 1991">
                <a:extLst>
                  <a:ext uri="{FF2B5EF4-FFF2-40B4-BE49-F238E27FC236}">
                    <a16:creationId xmlns:a16="http://schemas.microsoft.com/office/drawing/2014/main" id="{34A23AD2-5EE8-467D-9FC3-6AE666E6078C}"/>
                  </a:ext>
                </a:extLst>
              </p:cNvPr>
              <p:cNvSpPr/>
              <p:nvPr/>
            </p:nvSpPr>
            <p:spPr>
              <a:xfrm>
                <a:off x="2691189" y="6290660"/>
                <a:ext cx="6204" cy="3598"/>
              </a:xfrm>
              <a:custGeom>
                <a:avLst/>
                <a:gdLst>
                  <a:gd name="connsiteX0" fmla="*/ 3053 w 6204"/>
                  <a:gd name="connsiteY0" fmla="*/ 0 h 3598"/>
                  <a:gd name="connsiteX1" fmla="*/ 0 w 6204"/>
                  <a:gd name="connsiteY1" fmla="*/ 1737 h 3598"/>
                  <a:gd name="connsiteX2" fmla="*/ 3152 w 6204"/>
                  <a:gd name="connsiteY2" fmla="*/ 3599 h 3598"/>
                  <a:gd name="connsiteX3" fmla="*/ 6205 w 6204"/>
                  <a:gd name="connsiteY3" fmla="*/ 1812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98">
                    <a:moveTo>
                      <a:pt x="3053" y="0"/>
                    </a:moveTo>
                    <a:lnTo>
                      <a:pt x="0" y="1737"/>
                    </a:lnTo>
                    <a:lnTo>
                      <a:pt x="3152" y="3599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3" name="Freeform: Shape 1992">
                <a:extLst>
                  <a:ext uri="{FF2B5EF4-FFF2-40B4-BE49-F238E27FC236}">
                    <a16:creationId xmlns:a16="http://schemas.microsoft.com/office/drawing/2014/main" id="{1938E623-5D9A-4853-9FC3-98D7917D6A0E}"/>
                  </a:ext>
                </a:extLst>
              </p:cNvPr>
              <p:cNvSpPr/>
              <p:nvPr/>
            </p:nvSpPr>
            <p:spPr>
              <a:xfrm>
                <a:off x="2695433" y="6288202"/>
                <a:ext cx="6204" cy="3573"/>
              </a:xfrm>
              <a:custGeom>
                <a:avLst/>
                <a:gdLst>
                  <a:gd name="connsiteX0" fmla="*/ 3028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37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28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4" name="Freeform: Shape 1993">
                <a:extLst>
                  <a:ext uri="{FF2B5EF4-FFF2-40B4-BE49-F238E27FC236}">
                    <a16:creationId xmlns:a16="http://schemas.microsoft.com/office/drawing/2014/main" id="{156DC9F2-0B3A-4D39-B009-DBCA40862237}"/>
                  </a:ext>
                </a:extLst>
              </p:cNvPr>
              <p:cNvSpPr/>
              <p:nvPr/>
            </p:nvSpPr>
            <p:spPr>
              <a:xfrm>
                <a:off x="2699677" y="6285770"/>
                <a:ext cx="6179" cy="3573"/>
              </a:xfrm>
              <a:custGeom>
                <a:avLst/>
                <a:gdLst>
                  <a:gd name="connsiteX0" fmla="*/ 3028 w 6179"/>
                  <a:gd name="connsiteY0" fmla="*/ 0 h 3573"/>
                  <a:gd name="connsiteX1" fmla="*/ 0 w 6179"/>
                  <a:gd name="connsiteY1" fmla="*/ 1737 h 3573"/>
                  <a:gd name="connsiteX2" fmla="*/ 3152 w 6179"/>
                  <a:gd name="connsiteY2" fmla="*/ 3574 h 3573"/>
                  <a:gd name="connsiteX3" fmla="*/ 6180 w 6179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73">
                    <a:moveTo>
                      <a:pt x="3028" y="0"/>
                    </a:moveTo>
                    <a:lnTo>
                      <a:pt x="0" y="1737"/>
                    </a:lnTo>
                    <a:lnTo>
                      <a:pt x="3152" y="3574"/>
                    </a:lnTo>
                    <a:lnTo>
                      <a:pt x="6180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5" name="Freeform: Shape 1994">
                <a:extLst>
                  <a:ext uri="{FF2B5EF4-FFF2-40B4-BE49-F238E27FC236}">
                    <a16:creationId xmlns:a16="http://schemas.microsoft.com/office/drawing/2014/main" id="{92897318-476D-427A-B755-5AA532E6082D}"/>
                  </a:ext>
                </a:extLst>
              </p:cNvPr>
              <p:cNvSpPr/>
              <p:nvPr/>
            </p:nvSpPr>
            <p:spPr>
              <a:xfrm>
                <a:off x="2703896" y="6283313"/>
                <a:ext cx="6204" cy="3573"/>
              </a:xfrm>
              <a:custGeom>
                <a:avLst/>
                <a:gdLst>
                  <a:gd name="connsiteX0" fmla="*/ 3078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78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6" name="Freeform: Shape 1995">
                <a:extLst>
                  <a:ext uri="{FF2B5EF4-FFF2-40B4-BE49-F238E27FC236}">
                    <a16:creationId xmlns:a16="http://schemas.microsoft.com/office/drawing/2014/main" id="{DDFB4D88-184C-4055-81D0-4D04F800143C}"/>
                  </a:ext>
                </a:extLst>
              </p:cNvPr>
              <p:cNvSpPr/>
              <p:nvPr/>
            </p:nvSpPr>
            <p:spPr>
              <a:xfrm>
                <a:off x="2708165" y="6280856"/>
                <a:ext cx="6179" cy="3598"/>
              </a:xfrm>
              <a:custGeom>
                <a:avLst/>
                <a:gdLst>
                  <a:gd name="connsiteX0" fmla="*/ 3028 w 6179"/>
                  <a:gd name="connsiteY0" fmla="*/ 0 h 3598"/>
                  <a:gd name="connsiteX1" fmla="*/ 0 w 6179"/>
                  <a:gd name="connsiteY1" fmla="*/ 1787 h 3598"/>
                  <a:gd name="connsiteX2" fmla="*/ 3127 w 6179"/>
                  <a:gd name="connsiteY2" fmla="*/ 3599 h 3598"/>
                  <a:gd name="connsiteX3" fmla="*/ 6180 w 6179"/>
                  <a:gd name="connsiteY3" fmla="*/ 1837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98">
                    <a:moveTo>
                      <a:pt x="3028" y="0"/>
                    </a:moveTo>
                    <a:lnTo>
                      <a:pt x="0" y="1787"/>
                    </a:lnTo>
                    <a:lnTo>
                      <a:pt x="3127" y="3599"/>
                    </a:lnTo>
                    <a:lnTo>
                      <a:pt x="6180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7" name="Freeform: Shape 1996">
                <a:extLst>
                  <a:ext uri="{FF2B5EF4-FFF2-40B4-BE49-F238E27FC236}">
                    <a16:creationId xmlns:a16="http://schemas.microsoft.com/office/drawing/2014/main" id="{D0C0B130-0762-4CDE-B9EB-E69F4456393D}"/>
                  </a:ext>
                </a:extLst>
              </p:cNvPr>
              <p:cNvSpPr/>
              <p:nvPr/>
            </p:nvSpPr>
            <p:spPr>
              <a:xfrm>
                <a:off x="2712385" y="6278424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37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37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8" name="Freeform: Shape 1997">
                <a:extLst>
                  <a:ext uri="{FF2B5EF4-FFF2-40B4-BE49-F238E27FC236}">
                    <a16:creationId xmlns:a16="http://schemas.microsoft.com/office/drawing/2014/main" id="{C72582A9-09F4-428E-A60C-A22EC7D29C7E}"/>
                  </a:ext>
                </a:extLst>
              </p:cNvPr>
              <p:cNvSpPr/>
              <p:nvPr/>
            </p:nvSpPr>
            <p:spPr>
              <a:xfrm>
                <a:off x="2716629" y="6275992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9" name="Freeform: Shape 1998">
                <a:extLst>
                  <a:ext uri="{FF2B5EF4-FFF2-40B4-BE49-F238E27FC236}">
                    <a16:creationId xmlns:a16="http://schemas.microsoft.com/office/drawing/2014/main" id="{DD9A6A74-619E-45FB-BDBB-9334B40B63FD}"/>
                  </a:ext>
                </a:extLst>
              </p:cNvPr>
              <p:cNvSpPr/>
              <p:nvPr/>
            </p:nvSpPr>
            <p:spPr>
              <a:xfrm>
                <a:off x="2720873" y="6273534"/>
                <a:ext cx="6204" cy="3573"/>
              </a:xfrm>
              <a:custGeom>
                <a:avLst/>
                <a:gdLst>
                  <a:gd name="connsiteX0" fmla="*/ 3028 w 6204"/>
                  <a:gd name="connsiteY0" fmla="*/ 0 h 3573"/>
                  <a:gd name="connsiteX1" fmla="*/ 0 w 6204"/>
                  <a:gd name="connsiteY1" fmla="*/ 1737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28" y="0"/>
                    </a:moveTo>
                    <a:lnTo>
                      <a:pt x="0" y="1737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0" name="Freeform: Shape 1999">
                <a:extLst>
                  <a:ext uri="{FF2B5EF4-FFF2-40B4-BE49-F238E27FC236}">
                    <a16:creationId xmlns:a16="http://schemas.microsoft.com/office/drawing/2014/main" id="{7D936D00-1512-4778-AAB0-E9CFA8B48009}"/>
                  </a:ext>
                </a:extLst>
              </p:cNvPr>
              <p:cNvSpPr/>
              <p:nvPr/>
            </p:nvSpPr>
            <p:spPr>
              <a:xfrm>
                <a:off x="2725017" y="6271127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1" name="Freeform: Shape 2000">
                <a:extLst>
                  <a:ext uri="{FF2B5EF4-FFF2-40B4-BE49-F238E27FC236}">
                    <a16:creationId xmlns:a16="http://schemas.microsoft.com/office/drawing/2014/main" id="{B5FE553F-48FB-43C3-AFA6-0C422F400B47}"/>
                  </a:ext>
                </a:extLst>
              </p:cNvPr>
              <p:cNvSpPr/>
              <p:nvPr/>
            </p:nvSpPr>
            <p:spPr>
              <a:xfrm>
                <a:off x="2734324" y="6276389"/>
                <a:ext cx="6204" cy="3573"/>
              </a:xfrm>
              <a:custGeom>
                <a:avLst/>
                <a:gdLst>
                  <a:gd name="connsiteX0" fmla="*/ 3028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28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2" name="Freeform: Shape 2001">
                <a:extLst>
                  <a:ext uri="{FF2B5EF4-FFF2-40B4-BE49-F238E27FC236}">
                    <a16:creationId xmlns:a16="http://schemas.microsoft.com/office/drawing/2014/main" id="{599C067C-8142-4004-A944-AEABDEBC40ED}"/>
                  </a:ext>
                </a:extLst>
              </p:cNvPr>
              <p:cNvSpPr/>
              <p:nvPr/>
            </p:nvSpPr>
            <p:spPr>
              <a:xfrm>
                <a:off x="2689030" y="6297286"/>
                <a:ext cx="6179" cy="3598"/>
              </a:xfrm>
              <a:custGeom>
                <a:avLst/>
                <a:gdLst>
                  <a:gd name="connsiteX0" fmla="*/ 3028 w 6179"/>
                  <a:gd name="connsiteY0" fmla="*/ 0 h 3598"/>
                  <a:gd name="connsiteX1" fmla="*/ 0 w 6179"/>
                  <a:gd name="connsiteY1" fmla="*/ 1762 h 3598"/>
                  <a:gd name="connsiteX2" fmla="*/ 3152 w 6179"/>
                  <a:gd name="connsiteY2" fmla="*/ 3599 h 3598"/>
                  <a:gd name="connsiteX3" fmla="*/ 6180 w 6179"/>
                  <a:gd name="connsiteY3" fmla="*/ 1837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98">
                    <a:moveTo>
                      <a:pt x="3028" y="0"/>
                    </a:moveTo>
                    <a:lnTo>
                      <a:pt x="0" y="1762"/>
                    </a:lnTo>
                    <a:lnTo>
                      <a:pt x="3152" y="3599"/>
                    </a:lnTo>
                    <a:lnTo>
                      <a:pt x="6180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3" name="Freeform: Shape 2002">
                <a:extLst>
                  <a:ext uri="{FF2B5EF4-FFF2-40B4-BE49-F238E27FC236}">
                    <a16:creationId xmlns:a16="http://schemas.microsoft.com/office/drawing/2014/main" id="{447ACD21-0F75-40C3-9CA9-74738B7DD4D9}"/>
                  </a:ext>
                </a:extLst>
              </p:cNvPr>
              <p:cNvSpPr/>
              <p:nvPr/>
            </p:nvSpPr>
            <p:spPr>
              <a:xfrm>
                <a:off x="2693249" y="6294854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4" name="Freeform: Shape 2003">
                <a:extLst>
                  <a:ext uri="{FF2B5EF4-FFF2-40B4-BE49-F238E27FC236}">
                    <a16:creationId xmlns:a16="http://schemas.microsoft.com/office/drawing/2014/main" id="{B051046F-8E86-451E-A4F7-736C1C4E4CD7}"/>
                  </a:ext>
                </a:extLst>
              </p:cNvPr>
              <p:cNvSpPr/>
              <p:nvPr/>
            </p:nvSpPr>
            <p:spPr>
              <a:xfrm>
                <a:off x="2697493" y="6292397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37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5" name="Freeform: Shape 2004">
                <a:extLst>
                  <a:ext uri="{FF2B5EF4-FFF2-40B4-BE49-F238E27FC236}">
                    <a16:creationId xmlns:a16="http://schemas.microsoft.com/office/drawing/2014/main" id="{09738EDE-5E0D-4713-9B9F-4633498AF8E2}"/>
                  </a:ext>
                </a:extLst>
              </p:cNvPr>
              <p:cNvSpPr/>
              <p:nvPr/>
            </p:nvSpPr>
            <p:spPr>
              <a:xfrm>
                <a:off x="2701737" y="6289965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6" name="Freeform: Shape 2005">
                <a:extLst>
                  <a:ext uri="{FF2B5EF4-FFF2-40B4-BE49-F238E27FC236}">
                    <a16:creationId xmlns:a16="http://schemas.microsoft.com/office/drawing/2014/main" id="{12694D61-798D-46DE-9B82-6D97A924B761}"/>
                  </a:ext>
                </a:extLst>
              </p:cNvPr>
              <p:cNvSpPr/>
              <p:nvPr/>
            </p:nvSpPr>
            <p:spPr>
              <a:xfrm>
                <a:off x="2705981" y="6287508"/>
                <a:ext cx="6179" cy="3598"/>
              </a:xfrm>
              <a:custGeom>
                <a:avLst/>
                <a:gdLst>
                  <a:gd name="connsiteX0" fmla="*/ 3053 w 6179"/>
                  <a:gd name="connsiteY0" fmla="*/ 0 h 3598"/>
                  <a:gd name="connsiteX1" fmla="*/ 0 w 6179"/>
                  <a:gd name="connsiteY1" fmla="*/ 1762 h 3598"/>
                  <a:gd name="connsiteX2" fmla="*/ 3152 w 6179"/>
                  <a:gd name="connsiteY2" fmla="*/ 3599 h 3598"/>
                  <a:gd name="connsiteX3" fmla="*/ 6180 w 6179"/>
                  <a:gd name="connsiteY3" fmla="*/ 1812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98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99"/>
                    </a:lnTo>
                    <a:lnTo>
                      <a:pt x="6180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7" name="Freeform: Shape 2006">
                <a:extLst>
                  <a:ext uri="{FF2B5EF4-FFF2-40B4-BE49-F238E27FC236}">
                    <a16:creationId xmlns:a16="http://schemas.microsoft.com/office/drawing/2014/main" id="{F05C924D-7263-49B2-927A-74D6E7876A3E}"/>
                  </a:ext>
                </a:extLst>
              </p:cNvPr>
              <p:cNvSpPr/>
              <p:nvPr/>
            </p:nvSpPr>
            <p:spPr>
              <a:xfrm>
                <a:off x="2710225" y="6285050"/>
                <a:ext cx="6179" cy="3573"/>
              </a:xfrm>
              <a:custGeom>
                <a:avLst/>
                <a:gdLst>
                  <a:gd name="connsiteX0" fmla="*/ 3028 w 6179"/>
                  <a:gd name="connsiteY0" fmla="*/ 0 h 3573"/>
                  <a:gd name="connsiteX1" fmla="*/ 0 w 6179"/>
                  <a:gd name="connsiteY1" fmla="*/ 1762 h 3573"/>
                  <a:gd name="connsiteX2" fmla="*/ 3152 w 6179"/>
                  <a:gd name="connsiteY2" fmla="*/ 3574 h 3573"/>
                  <a:gd name="connsiteX3" fmla="*/ 6180 w 6179"/>
                  <a:gd name="connsiteY3" fmla="*/ 1837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73">
                    <a:moveTo>
                      <a:pt x="3028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180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8" name="Freeform: Shape 2007">
                <a:extLst>
                  <a:ext uri="{FF2B5EF4-FFF2-40B4-BE49-F238E27FC236}">
                    <a16:creationId xmlns:a16="http://schemas.microsoft.com/office/drawing/2014/main" id="{409540C9-B821-4D26-B71A-8326625EA9DA}"/>
                  </a:ext>
                </a:extLst>
              </p:cNvPr>
              <p:cNvSpPr/>
              <p:nvPr/>
            </p:nvSpPr>
            <p:spPr>
              <a:xfrm>
                <a:off x="2714469" y="6282618"/>
                <a:ext cx="6179" cy="3573"/>
              </a:xfrm>
              <a:custGeom>
                <a:avLst/>
                <a:gdLst>
                  <a:gd name="connsiteX0" fmla="*/ 3028 w 6179"/>
                  <a:gd name="connsiteY0" fmla="*/ 0 h 3573"/>
                  <a:gd name="connsiteX1" fmla="*/ 0 w 6179"/>
                  <a:gd name="connsiteY1" fmla="*/ 1762 h 3573"/>
                  <a:gd name="connsiteX2" fmla="*/ 3127 w 6179"/>
                  <a:gd name="connsiteY2" fmla="*/ 3574 h 3573"/>
                  <a:gd name="connsiteX3" fmla="*/ 6180 w 6179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73">
                    <a:moveTo>
                      <a:pt x="3028" y="0"/>
                    </a:moveTo>
                    <a:lnTo>
                      <a:pt x="0" y="1762"/>
                    </a:lnTo>
                    <a:lnTo>
                      <a:pt x="3127" y="3574"/>
                    </a:lnTo>
                    <a:lnTo>
                      <a:pt x="6180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9" name="Freeform: Shape 2008">
                <a:extLst>
                  <a:ext uri="{FF2B5EF4-FFF2-40B4-BE49-F238E27FC236}">
                    <a16:creationId xmlns:a16="http://schemas.microsoft.com/office/drawing/2014/main" id="{6BF8F99B-B9D9-447C-AD96-986D29B2FB7A}"/>
                  </a:ext>
                </a:extLst>
              </p:cNvPr>
              <p:cNvSpPr/>
              <p:nvPr/>
            </p:nvSpPr>
            <p:spPr>
              <a:xfrm>
                <a:off x="2718713" y="6280161"/>
                <a:ext cx="6179" cy="3598"/>
              </a:xfrm>
              <a:custGeom>
                <a:avLst/>
                <a:gdLst>
                  <a:gd name="connsiteX0" fmla="*/ 3028 w 6179"/>
                  <a:gd name="connsiteY0" fmla="*/ 0 h 3598"/>
                  <a:gd name="connsiteX1" fmla="*/ 0 w 6179"/>
                  <a:gd name="connsiteY1" fmla="*/ 1762 h 3598"/>
                  <a:gd name="connsiteX2" fmla="*/ 3127 w 6179"/>
                  <a:gd name="connsiteY2" fmla="*/ 3599 h 3598"/>
                  <a:gd name="connsiteX3" fmla="*/ 6180 w 6179"/>
                  <a:gd name="connsiteY3" fmla="*/ 1837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98">
                    <a:moveTo>
                      <a:pt x="3028" y="0"/>
                    </a:moveTo>
                    <a:lnTo>
                      <a:pt x="0" y="1762"/>
                    </a:lnTo>
                    <a:lnTo>
                      <a:pt x="3127" y="3599"/>
                    </a:lnTo>
                    <a:lnTo>
                      <a:pt x="6180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0" name="Freeform: Shape 2009">
                <a:extLst>
                  <a:ext uri="{FF2B5EF4-FFF2-40B4-BE49-F238E27FC236}">
                    <a16:creationId xmlns:a16="http://schemas.microsoft.com/office/drawing/2014/main" id="{31BB1471-5E95-489F-A70F-E546B24E949B}"/>
                  </a:ext>
                </a:extLst>
              </p:cNvPr>
              <p:cNvSpPr/>
              <p:nvPr/>
            </p:nvSpPr>
            <p:spPr>
              <a:xfrm>
                <a:off x="2722933" y="6277729"/>
                <a:ext cx="6204" cy="3573"/>
              </a:xfrm>
              <a:custGeom>
                <a:avLst/>
                <a:gdLst>
                  <a:gd name="connsiteX0" fmla="*/ 3053 w 6204"/>
                  <a:gd name="connsiteY0" fmla="*/ 0 h 3573"/>
                  <a:gd name="connsiteX1" fmla="*/ 0 w 6204"/>
                  <a:gd name="connsiteY1" fmla="*/ 1762 h 3573"/>
                  <a:gd name="connsiteX2" fmla="*/ 3152 w 6204"/>
                  <a:gd name="connsiteY2" fmla="*/ 3574 h 3573"/>
                  <a:gd name="connsiteX3" fmla="*/ 6205 w 6204"/>
                  <a:gd name="connsiteY3" fmla="*/ 1812 h 3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73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74"/>
                    </a:lnTo>
                    <a:lnTo>
                      <a:pt x="6205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1" name="Freeform: Shape 2010">
                <a:extLst>
                  <a:ext uri="{FF2B5EF4-FFF2-40B4-BE49-F238E27FC236}">
                    <a16:creationId xmlns:a16="http://schemas.microsoft.com/office/drawing/2014/main" id="{4C1CE070-C26C-424D-8B83-BB875E72A21A}"/>
                  </a:ext>
                </a:extLst>
              </p:cNvPr>
              <p:cNvSpPr/>
              <p:nvPr/>
            </p:nvSpPr>
            <p:spPr>
              <a:xfrm>
                <a:off x="2727177" y="6273783"/>
                <a:ext cx="8785" cy="5063"/>
              </a:xfrm>
              <a:custGeom>
                <a:avLst/>
                <a:gdLst>
                  <a:gd name="connsiteX0" fmla="*/ 5634 w 8785"/>
                  <a:gd name="connsiteY0" fmla="*/ 0 h 5063"/>
                  <a:gd name="connsiteX1" fmla="*/ 0 w 8785"/>
                  <a:gd name="connsiteY1" fmla="*/ 3251 h 5063"/>
                  <a:gd name="connsiteX2" fmla="*/ 3152 w 8785"/>
                  <a:gd name="connsiteY2" fmla="*/ 5063 h 5063"/>
                  <a:gd name="connsiteX3" fmla="*/ 8786 w 8785"/>
                  <a:gd name="connsiteY3" fmla="*/ 1812 h 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85" h="5063">
                    <a:moveTo>
                      <a:pt x="5634" y="0"/>
                    </a:moveTo>
                    <a:lnTo>
                      <a:pt x="0" y="3251"/>
                    </a:lnTo>
                    <a:lnTo>
                      <a:pt x="3152" y="5063"/>
                    </a:lnTo>
                    <a:lnTo>
                      <a:pt x="8786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2" name="Freeform: Shape 2011">
                <a:extLst>
                  <a:ext uri="{FF2B5EF4-FFF2-40B4-BE49-F238E27FC236}">
                    <a16:creationId xmlns:a16="http://schemas.microsoft.com/office/drawing/2014/main" id="{0C82EB46-4004-4224-85D6-460FB9FB443F}"/>
                  </a:ext>
                </a:extLst>
              </p:cNvPr>
              <p:cNvSpPr/>
              <p:nvPr/>
            </p:nvSpPr>
            <p:spPr>
              <a:xfrm>
                <a:off x="2679822" y="6291975"/>
                <a:ext cx="6179" cy="3598"/>
              </a:xfrm>
              <a:custGeom>
                <a:avLst/>
                <a:gdLst>
                  <a:gd name="connsiteX0" fmla="*/ 3028 w 6179"/>
                  <a:gd name="connsiteY0" fmla="*/ 0 h 3598"/>
                  <a:gd name="connsiteX1" fmla="*/ 0 w 6179"/>
                  <a:gd name="connsiteY1" fmla="*/ 1762 h 3598"/>
                  <a:gd name="connsiteX2" fmla="*/ 3152 w 6179"/>
                  <a:gd name="connsiteY2" fmla="*/ 3599 h 3598"/>
                  <a:gd name="connsiteX3" fmla="*/ 6180 w 6179"/>
                  <a:gd name="connsiteY3" fmla="*/ 1837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79" h="3598">
                    <a:moveTo>
                      <a:pt x="3028" y="0"/>
                    </a:moveTo>
                    <a:lnTo>
                      <a:pt x="0" y="1762"/>
                    </a:lnTo>
                    <a:lnTo>
                      <a:pt x="3152" y="3599"/>
                    </a:lnTo>
                    <a:lnTo>
                      <a:pt x="6180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3" name="Freeform: Shape 2012">
                <a:extLst>
                  <a:ext uri="{FF2B5EF4-FFF2-40B4-BE49-F238E27FC236}">
                    <a16:creationId xmlns:a16="http://schemas.microsoft.com/office/drawing/2014/main" id="{5A22E6BE-81E2-406A-A110-FE3C5904DDA3}"/>
                  </a:ext>
                </a:extLst>
              </p:cNvPr>
              <p:cNvSpPr/>
              <p:nvPr/>
            </p:nvSpPr>
            <p:spPr>
              <a:xfrm>
                <a:off x="2684066" y="6274850"/>
                <a:ext cx="31619" cy="18266"/>
              </a:xfrm>
              <a:custGeom>
                <a:avLst/>
                <a:gdLst>
                  <a:gd name="connsiteX0" fmla="*/ 3127 w 31619"/>
                  <a:gd name="connsiteY0" fmla="*/ 18267 h 18266"/>
                  <a:gd name="connsiteX1" fmla="*/ 0 w 31619"/>
                  <a:gd name="connsiteY1" fmla="*/ 16430 h 18266"/>
                  <a:gd name="connsiteX2" fmla="*/ 28467 w 31619"/>
                  <a:gd name="connsiteY2" fmla="*/ 0 h 18266"/>
                  <a:gd name="connsiteX3" fmla="*/ 31619 w 31619"/>
                  <a:gd name="connsiteY3" fmla="*/ 1837 h 18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619" h="18266">
                    <a:moveTo>
                      <a:pt x="3127" y="18267"/>
                    </a:moveTo>
                    <a:lnTo>
                      <a:pt x="0" y="16430"/>
                    </a:lnTo>
                    <a:lnTo>
                      <a:pt x="28467" y="0"/>
                    </a:lnTo>
                    <a:lnTo>
                      <a:pt x="31619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4" name="Freeform: Shape 2013">
                <a:extLst>
                  <a:ext uri="{FF2B5EF4-FFF2-40B4-BE49-F238E27FC236}">
                    <a16:creationId xmlns:a16="http://schemas.microsoft.com/office/drawing/2014/main" id="{9D67EFC8-13D2-47F7-8D84-8BAACBC87470}"/>
                  </a:ext>
                </a:extLst>
              </p:cNvPr>
              <p:cNvSpPr/>
              <p:nvPr/>
            </p:nvSpPr>
            <p:spPr>
              <a:xfrm>
                <a:off x="2713725" y="6272393"/>
                <a:ext cx="6204" cy="3598"/>
              </a:xfrm>
              <a:custGeom>
                <a:avLst/>
                <a:gdLst>
                  <a:gd name="connsiteX0" fmla="*/ 3053 w 6204"/>
                  <a:gd name="connsiteY0" fmla="*/ 0 h 3598"/>
                  <a:gd name="connsiteX1" fmla="*/ 0 w 6204"/>
                  <a:gd name="connsiteY1" fmla="*/ 1762 h 3598"/>
                  <a:gd name="connsiteX2" fmla="*/ 3152 w 6204"/>
                  <a:gd name="connsiteY2" fmla="*/ 3599 h 3598"/>
                  <a:gd name="connsiteX3" fmla="*/ 6205 w 6204"/>
                  <a:gd name="connsiteY3" fmla="*/ 1837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04" h="3598">
                    <a:moveTo>
                      <a:pt x="3053" y="0"/>
                    </a:moveTo>
                    <a:lnTo>
                      <a:pt x="0" y="1762"/>
                    </a:lnTo>
                    <a:lnTo>
                      <a:pt x="3152" y="3599"/>
                    </a:lnTo>
                    <a:lnTo>
                      <a:pt x="6205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5" name="Freeform: Shape 2014">
                <a:extLst>
                  <a:ext uri="{FF2B5EF4-FFF2-40B4-BE49-F238E27FC236}">
                    <a16:creationId xmlns:a16="http://schemas.microsoft.com/office/drawing/2014/main" id="{54CE3F8C-DD69-4E35-AB6A-58C9CE65EC16}"/>
                  </a:ext>
                </a:extLst>
              </p:cNvPr>
              <p:cNvSpPr/>
              <p:nvPr/>
            </p:nvSpPr>
            <p:spPr>
              <a:xfrm>
                <a:off x="2717969" y="6268447"/>
                <a:ext cx="8785" cy="5087"/>
              </a:xfrm>
              <a:custGeom>
                <a:avLst/>
                <a:gdLst>
                  <a:gd name="connsiteX0" fmla="*/ 5634 w 8785"/>
                  <a:gd name="connsiteY0" fmla="*/ 0 h 5087"/>
                  <a:gd name="connsiteX1" fmla="*/ 0 w 8785"/>
                  <a:gd name="connsiteY1" fmla="*/ 3276 h 5087"/>
                  <a:gd name="connsiteX2" fmla="*/ 3152 w 8785"/>
                  <a:gd name="connsiteY2" fmla="*/ 5088 h 5087"/>
                  <a:gd name="connsiteX3" fmla="*/ 8786 w 8785"/>
                  <a:gd name="connsiteY3" fmla="*/ 1837 h 5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85" h="5087">
                    <a:moveTo>
                      <a:pt x="5634" y="0"/>
                    </a:moveTo>
                    <a:lnTo>
                      <a:pt x="0" y="3276"/>
                    </a:lnTo>
                    <a:lnTo>
                      <a:pt x="3152" y="5088"/>
                    </a:lnTo>
                    <a:lnTo>
                      <a:pt x="8786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6" name="Freeform: Shape 2015">
                <a:extLst>
                  <a:ext uri="{FF2B5EF4-FFF2-40B4-BE49-F238E27FC236}">
                    <a16:creationId xmlns:a16="http://schemas.microsoft.com/office/drawing/2014/main" id="{C215CC5E-1277-4C80-A507-D8EAF5CBB949}"/>
                  </a:ext>
                </a:extLst>
              </p:cNvPr>
              <p:cNvSpPr/>
              <p:nvPr/>
            </p:nvSpPr>
            <p:spPr>
              <a:xfrm>
                <a:off x="2753311" y="6263756"/>
                <a:ext cx="6328" cy="3648"/>
              </a:xfrm>
              <a:custGeom>
                <a:avLst/>
                <a:gdLst>
                  <a:gd name="connsiteX0" fmla="*/ 3177 w 6328"/>
                  <a:gd name="connsiteY0" fmla="*/ 0 h 3648"/>
                  <a:gd name="connsiteX1" fmla="*/ 0 w 6328"/>
                  <a:gd name="connsiteY1" fmla="*/ 1837 h 3648"/>
                  <a:gd name="connsiteX2" fmla="*/ 3152 w 6328"/>
                  <a:gd name="connsiteY2" fmla="*/ 3648 h 3648"/>
                  <a:gd name="connsiteX3" fmla="*/ 6329 w 6328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28" h="3648">
                    <a:moveTo>
                      <a:pt x="3177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29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7" name="Freeform: Shape 2016">
                <a:extLst>
                  <a:ext uri="{FF2B5EF4-FFF2-40B4-BE49-F238E27FC236}">
                    <a16:creationId xmlns:a16="http://schemas.microsoft.com/office/drawing/2014/main" id="{A01A40F0-7DEA-4B28-9B0B-637EE9AE92A9}"/>
                  </a:ext>
                </a:extLst>
              </p:cNvPr>
              <p:cNvSpPr/>
              <p:nvPr/>
            </p:nvSpPr>
            <p:spPr>
              <a:xfrm>
                <a:off x="2757729" y="6261199"/>
                <a:ext cx="6328" cy="3648"/>
              </a:xfrm>
              <a:custGeom>
                <a:avLst/>
                <a:gdLst>
                  <a:gd name="connsiteX0" fmla="*/ 3177 w 6328"/>
                  <a:gd name="connsiteY0" fmla="*/ 0 h 3648"/>
                  <a:gd name="connsiteX1" fmla="*/ 0 w 6328"/>
                  <a:gd name="connsiteY1" fmla="*/ 1837 h 3648"/>
                  <a:gd name="connsiteX2" fmla="*/ 3152 w 6328"/>
                  <a:gd name="connsiteY2" fmla="*/ 3648 h 3648"/>
                  <a:gd name="connsiteX3" fmla="*/ 6329 w 6328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28" h="3648">
                    <a:moveTo>
                      <a:pt x="3177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29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8" name="Freeform: Shape 2017">
                <a:extLst>
                  <a:ext uri="{FF2B5EF4-FFF2-40B4-BE49-F238E27FC236}">
                    <a16:creationId xmlns:a16="http://schemas.microsoft.com/office/drawing/2014/main" id="{878EF16F-CC7B-4CE4-91D7-A8C0C9A72B68}"/>
                  </a:ext>
                </a:extLst>
              </p:cNvPr>
              <p:cNvSpPr/>
              <p:nvPr/>
            </p:nvSpPr>
            <p:spPr>
              <a:xfrm>
                <a:off x="2762146" y="6258643"/>
                <a:ext cx="6353" cy="3648"/>
              </a:xfrm>
              <a:custGeom>
                <a:avLst/>
                <a:gdLst>
                  <a:gd name="connsiteX0" fmla="*/ 3177 w 6353"/>
                  <a:gd name="connsiteY0" fmla="*/ 0 h 3648"/>
                  <a:gd name="connsiteX1" fmla="*/ 0 w 6353"/>
                  <a:gd name="connsiteY1" fmla="*/ 1837 h 3648"/>
                  <a:gd name="connsiteX2" fmla="*/ 3152 w 6353"/>
                  <a:gd name="connsiteY2" fmla="*/ 3648 h 3648"/>
                  <a:gd name="connsiteX3" fmla="*/ 6354 w 6353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48">
                    <a:moveTo>
                      <a:pt x="3177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54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9" name="Freeform: Shape 2018">
                <a:extLst>
                  <a:ext uri="{FF2B5EF4-FFF2-40B4-BE49-F238E27FC236}">
                    <a16:creationId xmlns:a16="http://schemas.microsoft.com/office/drawing/2014/main" id="{7C22CC69-E146-4050-ADD2-F37816FA80D5}"/>
                  </a:ext>
                </a:extLst>
              </p:cNvPr>
              <p:cNvSpPr/>
              <p:nvPr/>
            </p:nvSpPr>
            <p:spPr>
              <a:xfrm>
                <a:off x="2766589" y="6256087"/>
                <a:ext cx="6328" cy="3648"/>
              </a:xfrm>
              <a:custGeom>
                <a:avLst/>
                <a:gdLst>
                  <a:gd name="connsiteX0" fmla="*/ 3177 w 6328"/>
                  <a:gd name="connsiteY0" fmla="*/ 0 h 3648"/>
                  <a:gd name="connsiteX1" fmla="*/ 0 w 6328"/>
                  <a:gd name="connsiteY1" fmla="*/ 1837 h 3648"/>
                  <a:gd name="connsiteX2" fmla="*/ 3152 w 6328"/>
                  <a:gd name="connsiteY2" fmla="*/ 3648 h 3648"/>
                  <a:gd name="connsiteX3" fmla="*/ 6329 w 6328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28" h="3648">
                    <a:moveTo>
                      <a:pt x="3177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29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0" name="Freeform: Shape 2019">
                <a:extLst>
                  <a:ext uri="{FF2B5EF4-FFF2-40B4-BE49-F238E27FC236}">
                    <a16:creationId xmlns:a16="http://schemas.microsoft.com/office/drawing/2014/main" id="{A3BA6159-3D6A-4A14-8FA3-88240DAD1658}"/>
                  </a:ext>
                </a:extLst>
              </p:cNvPr>
              <p:cNvSpPr/>
              <p:nvPr/>
            </p:nvSpPr>
            <p:spPr>
              <a:xfrm>
                <a:off x="2749265" y="6261423"/>
                <a:ext cx="6328" cy="3648"/>
              </a:xfrm>
              <a:custGeom>
                <a:avLst/>
                <a:gdLst>
                  <a:gd name="connsiteX0" fmla="*/ 3177 w 6328"/>
                  <a:gd name="connsiteY0" fmla="*/ 0 h 3648"/>
                  <a:gd name="connsiteX1" fmla="*/ 0 w 6328"/>
                  <a:gd name="connsiteY1" fmla="*/ 1837 h 3648"/>
                  <a:gd name="connsiteX2" fmla="*/ 3152 w 6328"/>
                  <a:gd name="connsiteY2" fmla="*/ 3648 h 3648"/>
                  <a:gd name="connsiteX3" fmla="*/ 6329 w 6328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28" h="3648">
                    <a:moveTo>
                      <a:pt x="3177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29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1" name="Freeform: Shape 2020">
                <a:extLst>
                  <a:ext uri="{FF2B5EF4-FFF2-40B4-BE49-F238E27FC236}">
                    <a16:creationId xmlns:a16="http://schemas.microsoft.com/office/drawing/2014/main" id="{043B8D87-BDB9-4DF9-BD96-3C81D9C50C5B}"/>
                  </a:ext>
                </a:extLst>
              </p:cNvPr>
              <p:cNvSpPr/>
              <p:nvPr/>
            </p:nvSpPr>
            <p:spPr>
              <a:xfrm>
                <a:off x="2753708" y="6258866"/>
                <a:ext cx="6304" cy="3648"/>
              </a:xfrm>
              <a:custGeom>
                <a:avLst/>
                <a:gdLst>
                  <a:gd name="connsiteX0" fmla="*/ 3177 w 6304"/>
                  <a:gd name="connsiteY0" fmla="*/ 0 h 3648"/>
                  <a:gd name="connsiteX1" fmla="*/ 0 w 6304"/>
                  <a:gd name="connsiteY1" fmla="*/ 1837 h 3648"/>
                  <a:gd name="connsiteX2" fmla="*/ 3127 w 6304"/>
                  <a:gd name="connsiteY2" fmla="*/ 3648 h 3648"/>
                  <a:gd name="connsiteX3" fmla="*/ 6304 w 6304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04" h="3648">
                    <a:moveTo>
                      <a:pt x="3177" y="0"/>
                    </a:moveTo>
                    <a:lnTo>
                      <a:pt x="0" y="1837"/>
                    </a:lnTo>
                    <a:lnTo>
                      <a:pt x="3127" y="3648"/>
                    </a:lnTo>
                    <a:lnTo>
                      <a:pt x="6304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2" name="Freeform: Shape 2021">
                <a:extLst>
                  <a:ext uri="{FF2B5EF4-FFF2-40B4-BE49-F238E27FC236}">
                    <a16:creationId xmlns:a16="http://schemas.microsoft.com/office/drawing/2014/main" id="{ACB5694C-A294-4AE2-906F-7BAC33850B5D}"/>
                  </a:ext>
                </a:extLst>
              </p:cNvPr>
              <p:cNvSpPr/>
              <p:nvPr/>
            </p:nvSpPr>
            <p:spPr>
              <a:xfrm>
                <a:off x="2758101" y="6256310"/>
                <a:ext cx="6353" cy="3648"/>
              </a:xfrm>
              <a:custGeom>
                <a:avLst/>
                <a:gdLst>
                  <a:gd name="connsiteX0" fmla="*/ 3202 w 6353"/>
                  <a:gd name="connsiteY0" fmla="*/ 0 h 3648"/>
                  <a:gd name="connsiteX1" fmla="*/ 0 w 6353"/>
                  <a:gd name="connsiteY1" fmla="*/ 1837 h 3648"/>
                  <a:gd name="connsiteX2" fmla="*/ 3177 w 6353"/>
                  <a:gd name="connsiteY2" fmla="*/ 3648 h 3648"/>
                  <a:gd name="connsiteX3" fmla="*/ 6354 w 6353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48">
                    <a:moveTo>
                      <a:pt x="3202" y="0"/>
                    </a:moveTo>
                    <a:lnTo>
                      <a:pt x="0" y="1837"/>
                    </a:lnTo>
                    <a:lnTo>
                      <a:pt x="3177" y="3648"/>
                    </a:lnTo>
                    <a:lnTo>
                      <a:pt x="6354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3" name="Freeform: Shape 2022">
                <a:extLst>
                  <a:ext uri="{FF2B5EF4-FFF2-40B4-BE49-F238E27FC236}">
                    <a16:creationId xmlns:a16="http://schemas.microsoft.com/office/drawing/2014/main" id="{36353D76-9787-477B-8E44-2564E7B2310F}"/>
                  </a:ext>
                </a:extLst>
              </p:cNvPr>
              <p:cNvSpPr/>
              <p:nvPr/>
            </p:nvSpPr>
            <p:spPr>
              <a:xfrm>
                <a:off x="2762544" y="6253754"/>
                <a:ext cx="6353" cy="3648"/>
              </a:xfrm>
              <a:custGeom>
                <a:avLst/>
                <a:gdLst>
                  <a:gd name="connsiteX0" fmla="*/ 3202 w 6353"/>
                  <a:gd name="connsiteY0" fmla="*/ 0 h 3648"/>
                  <a:gd name="connsiteX1" fmla="*/ 0 w 6353"/>
                  <a:gd name="connsiteY1" fmla="*/ 1837 h 3648"/>
                  <a:gd name="connsiteX2" fmla="*/ 3152 w 6353"/>
                  <a:gd name="connsiteY2" fmla="*/ 3648 h 3648"/>
                  <a:gd name="connsiteX3" fmla="*/ 6354 w 6353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48">
                    <a:moveTo>
                      <a:pt x="3202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54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4" name="Freeform: Shape 2023">
                <a:extLst>
                  <a:ext uri="{FF2B5EF4-FFF2-40B4-BE49-F238E27FC236}">
                    <a16:creationId xmlns:a16="http://schemas.microsoft.com/office/drawing/2014/main" id="{38BA9E7B-9428-491E-A35B-6B7E866942F4}"/>
                  </a:ext>
                </a:extLst>
              </p:cNvPr>
              <p:cNvSpPr/>
              <p:nvPr/>
            </p:nvSpPr>
            <p:spPr>
              <a:xfrm>
                <a:off x="2745220" y="6259090"/>
                <a:ext cx="6353" cy="3648"/>
              </a:xfrm>
              <a:custGeom>
                <a:avLst/>
                <a:gdLst>
                  <a:gd name="connsiteX0" fmla="*/ 3177 w 6353"/>
                  <a:gd name="connsiteY0" fmla="*/ 0 h 3648"/>
                  <a:gd name="connsiteX1" fmla="*/ 0 w 6353"/>
                  <a:gd name="connsiteY1" fmla="*/ 1837 h 3648"/>
                  <a:gd name="connsiteX2" fmla="*/ 3152 w 6353"/>
                  <a:gd name="connsiteY2" fmla="*/ 3648 h 3648"/>
                  <a:gd name="connsiteX3" fmla="*/ 6354 w 6353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48">
                    <a:moveTo>
                      <a:pt x="3177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54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5" name="Freeform: Shape 2024">
                <a:extLst>
                  <a:ext uri="{FF2B5EF4-FFF2-40B4-BE49-F238E27FC236}">
                    <a16:creationId xmlns:a16="http://schemas.microsoft.com/office/drawing/2014/main" id="{7E080C81-EE2D-4DAA-A597-3C0AB4E77AA8}"/>
                  </a:ext>
                </a:extLst>
              </p:cNvPr>
              <p:cNvSpPr/>
              <p:nvPr/>
            </p:nvSpPr>
            <p:spPr>
              <a:xfrm>
                <a:off x="2749663" y="6256533"/>
                <a:ext cx="6328" cy="3648"/>
              </a:xfrm>
              <a:custGeom>
                <a:avLst/>
                <a:gdLst>
                  <a:gd name="connsiteX0" fmla="*/ 3177 w 6328"/>
                  <a:gd name="connsiteY0" fmla="*/ 0 h 3648"/>
                  <a:gd name="connsiteX1" fmla="*/ 0 w 6328"/>
                  <a:gd name="connsiteY1" fmla="*/ 1837 h 3648"/>
                  <a:gd name="connsiteX2" fmla="*/ 3152 w 6328"/>
                  <a:gd name="connsiteY2" fmla="*/ 3648 h 3648"/>
                  <a:gd name="connsiteX3" fmla="*/ 6329 w 6328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28" h="3648">
                    <a:moveTo>
                      <a:pt x="3177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29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6" name="Freeform: Shape 2025">
                <a:extLst>
                  <a:ext uri="{FF2B5EF4-FFF2-40B4-BE49-F238E27FC236}">
                    <a16:creationId xmlns:a16="http://schemas.microsoft.com/office/drawing/2014/main" id="{99B77049-F201-47A8-B6CF-0F8094A83FD2}"/>
                  </a:ext>
                </a:extLst>
              </p:cNvPr>
              <p:cNvSpPr/>
              <p:nvPr/>
            </p:nvSpPr>
            <p:spPr>
              <a:xfrm>
                <a:off x="2754080" y="6253977"/>
                <a:ext cx="6328" cy="3648"/>
              </a:xfrm>
              <a:custGeom>
                <a:avLst/>
                <a:gdLst>
                  <a:gd name="connsiteX0" fmla="*/ 3202 w 6328"/>
                  <a:gd name="connsiteY0" fmla="*/ 0 h 3648"/>
                  <a:gd name="connsiteX1" fmla="*/ 0 w 6328"/>
                  <a:gd name="connsiteY1" fmla="*/ 1837 h 3648"/>
                  <a:gd name="connsiteX2" fmla="*/ 3152 w 6328"/>
                  <a:gd name="connsiteY2" fmla="*/ 3648 h 3648"/>
                  <a:gd name="connsiteX3" fmla="*/ 6329 w 6328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28" h="3648">
                    <a:moveTo>
                      <a:pt x="3202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29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7" name="Freeform: Shape 2026">
                <a:extLst>
                  <a:ext uri="{FF2B5EF4-FFF2-40B4-BE49-F238E27FC236}">
                    <a16:creationId xmlns:a16="http://schemas.microsoft.com/office/drawing/2014/main" id="{81BAF715-9DBF-422A-967B-F924FD1F5C0B}"/>
                  </a:ext>
                </a:extLst>
              </p:cNvPr>
              <p:cNvSpPr/>
              <p:nvPr/>
            </p:nvSpPr>
            <p:spPr>
              <a:xfrm>
                <a:off x="2741075" y="6254151"/>
                <a:ext cx="10746" cy="6204"/>
              </a:xfrm>
              <a:custGeom>
                <a:avLst/>
                <a:gdLst>
                  <a:gd name="connsiteX0" fmla="*/ 7595 w 10746"/>
                  <a:gd name="connsiteY0" fmla="*/ 0 h 6204"/>
                  <a:gd name="connsiteX1" fmla="*/ 0 w 10746"/>
                  <a:gd name="connsiteY1" fmla="*/ 4393 h 6204"/>
                  <a:gd name="connsiteX2" fmla="*/ 3152 w 10746"/>
                  <a:gd name="connsiteY2" fmla="*/ 6205 h 6204"/>
                  <a:gd name="connsiteX3" fmla="*/ 10747 w 10746"/>
                  <a:gd name="connsiteY3" fmla="*/ 1812 h 6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46" h="6204">
                    <a:moveTo>
                      <a:pt x="7595" y="0"/>
                    </a:moveTo>
                    <a:lnTo>
                      <a:pt x="0" y="4393"/>
                    </a:lnTo>
                    <a:lnTo>
                      <a:pt x="3152" y="6205"/>
                    </a:lnTo>
                    <a:lnTo>
                      <a:pt x="10747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8" name="Freeform: Shape 2027">
                <a:extLst>
                  <a:ext uri="{FF2B5EF4-FFF2-40B4-BE49-F238E27FC236}">
                    <a16:creationId xmlns:a16="http://schemas.microsoft.com/office/drawing/2014/main" id="{A37F7A85-6A39-4B55-B78D-14D03AFA3F9F}"/>
                  </a:ext>
                </a:extLst>
              </p:cNvPr>
              <p:cNvSpPr/>
              <p:nvPr/>
            </p:nvSpPr>
            <p:spPr>
              <a:xfrm>
                <a:off x="2749911" y="6251570"/>
                <a:ext cx="6353" cy="3673"/>
              </a:xfrm>
              <a:custGeom>
                <a:avLst/>
                <a:gdLst>
                  <a:gd name="connsiteX0" fmla="*/ 3202 w 6353"/>
                  <a:gd name="connsiteY0" fmla="*/ 0 h 3673"/>
                  <a:gd name="connsiteX1" fmla="*/ 0 w 6353"/>
                  <a:gd name="connsiteY1" fmla="*/ 1837 h 3673"/>
                  <a:gd name="connsiteX2" fmla="*/ 3152 w 6353"/>
                  <a:gd name="connsiteY2" fmla="*/ 3673 h 3673"/>
                  <a:gd name="connsiteX3" fmla="*/ 6354 w 6353"/>
                  <a:gd name="connsiteY3" fmla="*/ 1837 h 3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73">
                    <a:moveTo>
                      <a:pt x="3202" y="0"/>
                    </a:moveTo>
                    <a:lnTo>
                      <a:pt x="0" y="1837"/>
                    </a:lnTo>
                    <a:lnTo>
                      <a:pt x="3152" y="3673"/>
                    </a:lnTo>
                    <a:lnTo>
                      <a:pt x="6354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9" name="Freeform: Shape 2028">
                <a:extLst>
                  <a:ext uri="{FF2B5EF4-FFF2-40B4-BE49-F238E27FC236}">
                    <a16:creationId xmlns:a16="http://schemas.microsoft.com/office/drawing/2014/main" id="{F2B3F3FB-F847-462A-90AF-B836BC327406}"/>
                  </a:ext>
                </a:extLst>
              </p:cNvPr>
              <p:cNvSpPr/>
              <p:nvPr/>
            </p:nvSpPr>
            <p:spPr>
              <a:xfrm>
                <a:off x="2754353" y="6249013"/>
                <a:ext cx="10498" cy="6080"/>
              </a:xfrm>
              <a:custGeom>
                <a:avLst/>
                <a:gdLst>
                  <a:gd name="connsiteX0" fmla="*/ 3177 w 10498"/>
                  <a:gd name="connsiteY0" fmla="*/ 0 h 6080"/>
                  <a:gd name="connsiteX1" fmla="*/ 0 w 10498"/>
                  <a:gd name="connsiteY1" fmla="*/ 1837 h 6080"/>
                  <a:gd name="connsiteX2" fmla="*/ 7322 w 10498"/>
                  <a:gd name="connsiteY2" fmla="*/ 6081 h 6080"/>
                  <a:gd name="connsiteX3" fmla="*/ 10498 w 10498"/>
                  <a:gd name="connsiteY3" fmla="*/ 4219 h 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98" h="6080">
                    <a:moveTo>
                      <a:pt x="3177" y="0"/>
                    </a:moveTo>
                    <a:lnTo>
                      <a:pt x="0" y="1837"/>
                    </a:lnTo>
                    <a:lnTo>
                      <a:pt x="7322" y="6081"/>
                    </a:lnTo>
                    <a:lnTo>
                      <a:pt x="10498" y="4219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0" name="Freeform: Shape 2029">
                <a:extLst>
                  <a:ext uri="{FF2B5EF4-FFF2-40B4-BE49-F238E27FC236}">
                    <a16:creationId xmlns:a16="http://schemas.microsoft.com/office/drawing/2014/main" id="{DDFE9B09-9579-4D6D-880D-336594F3E1DB}"/>
                  </a:ext>
                </a:extLst>
              </p:cNvPr>
              <p:cNvSpPr/>
              <p:nvPr/>
            </p:nvSpPr>
            <p:spPr>
              <a:xfrm>
                <a:off x="2740008" y="6273013"/>
                <a:ext cx="6353" cy="3673"/>
              </a:xfrm>
              <a:custGeom>
                <a:avLst/>
                <a:gdLst>
                  <a:gd name="connsiteX0" fmla="*/ 3202 w 6353"/>
                  <a:gd name="connsiteY0" fmla="*/ 0 h 3673"/>
                  <a:gd name="connsiteX1" fmla="*/ 0 w 6353"/>
                  <a:gd name="connsiteY1" fmla="*/ 1861 h 3673"/>
                  <a:gd name="connsiteX2" fmla="*/ 3152 w 6353"/>
                  <a:gd name="connsiteY2" fmla="*/ 3673 h 3673"/>
                  <a:gd name="connsiteX3" fmla="*/ 6354 w 6353"/>
                  <a:gd name="connsiteY3" fmla="*/ 1812 h 3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73">
                    <a:moveTo>
                      <a:pt x="3202" y="0"/>
                    </a:moveTo>
                    <a:lnTo>
                      <a:pt x="0" y="1861"/>
                    </a:lnTo>
                    <a:lnTo>
                      <a:pt x="3152" y="3673"/>
                    </a:lnTo>
                    <a:lnTo>
                      <a:pt x="6354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1" name="Freeform: Shape 2030">
                <a:extLst>
                  <a:ext uri="{FF2B5EF4-FFF2-40B4-BE49-F238E27FC236}">
                    <a16:creationId xmlns:a16="http://schemas.microsoft.com/office/drawing/2014/main" id="{A66904A1-A7D8-4178-9A57-809F391BEF26}"/>
                  </a:ext>
                </a:extLst>
              </p:cNvPr>
              <p:cNvSpPr/>
              <p:nvPr/>
            </p:nvSpPr>
            <p:spPr>
              <a:xfrm>
                <a:off x="2744475" y="6270432"/>
                <a:ext cx="6353" cy="3673"/>
              </a:xfrm>
              <a:custGeom>
                <a:avLst/>
                <a:gdLst>
                  <a:gd name="connsiteX0" fmla="*/ 3202 w 6353"/>
                  <a:gd name="connsiteY0" fmla="*/ 0 h 3673"/>
                  <a:gd name="connsiteX1" fmla="*/ 0 w 6353"/>
                  <a:gd name="connsiteY1" fmla="*/ 1861 h 3673"/>
                  <a:gd name="connsiteX2" fmla="*/ 3152 w 6353"/>
                  <a:gd name="connsiteY2" fmla="*/ 3673 h 3673"/>
                  <a:gd name="connsiteX3" fmla="*/ 6354 w 6353"/>
                  <a:gd name="connsiteY3" fmla="*/ 1837 h 3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73">
                    <a:moveTo>
                      <a:pt x="3202" y="0"/>
                    </a:moveTo>
                    <a:lnTo>
                      <a:pt x="0" y="1861"/>
                    </a:lnTo>
                    <a:lnTo>
                      <a:pt x="3152" y="3673"/>
                    </a:lnTo>
                    <a:lnTo>
                      <a:pt x="6354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2" name="Freeform: Shape 2031">
                <a:extLst>
                  <a:ext uri="{FF2B5EF4-FFF2-40B4-BE49-F238E27FC236}">
                    <a16:creationId xmlns:a16="http://schemas.microsoft.com/office/drawing/2014/main" id="{FAA416DE-62CE-40AE-ADF1-48D00BA7A5BA}"/>
                  </a:ext>
                </a:extLst>
              </p:cNvPr>
              <p:cNvSpPr/>
              <p:nvPr/>
            </p:nvSpPr>
            <p:spPr>
              <a:xfrm>
                <a:off x="2748943" y="6267851"/>
                <a:ext cx="6353" cy="3673"/>
              </a:xfrm>
              <a:custGeom>
                <a:avLst/>
                <a:gdLst>
                  <a:gd name="connsiteX0" fmla="*/ 3177 w 6353"/>
                  <a:gd name="connsiteY0" fmla="*/ 0 h 3673"/>
                  <a:gd name="connsiteX1" fmla="*/ 0 w 6353"/>
                  <a:gd name="connsiteY1" fmla="*/ 1861 h 3673"/>
                  <a:gd name="connsiteX2" fmla="*/ 3127 w 6353"/>
                  <a:gd name="connsiteY2" fmla="*/ 3673 h 3673"/>
                  <a:gd name="connsiteX3" fmla="*/ 6354 w 6353"/>
                  <a:gd name="connsiteY3" fmla="*/ 1837 h 3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73">
                    <a:moveTo>
                      <a:pt x="3177" y="0"/>
                    </a:moveTo>
                    <a:lnTo>
                      <a:pt x="0" y="1861"/>
                    </a:lnTo>
                    <a:lnTo>
                      <a:pt x="3127" y="3673"/>
                    </a:lnTo>
                    <a:lnTo>
                      <a:pt x="6354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3" name="Freeform: Shape 2032">
                <a:extLst>
                  <a:ext uri="{FF2B5EF4-FFF2-40B4-BE49-F238E27FC236}">
                    <a16:creationId xmlns:a16="http://schemas.microsoft.com/office/drawing/2014/main" id="{2789E65C-A956-41D6-BB88-ED2FDFFB4288}"/>
                  </a:ext>
                </a:extLst>
              </p:cNvPr>
              <p:cNvSpPr/>
              <p:nvPr/>
            </p:nvSpPr>
            <p:spPr>
              <a:xfrm>
                <a:off x="2735838" y="6270631"/>
                <a:ext cx="6353" cy="3648"/>
              </a:xfrm>
              <a:custGeom>
                <a:avLst/>
                <a:gdLst>
                  <a:gd name="connsiteX0" fmla="*/ 3202 w 6353"/>
                  <a:gd name="connsiteY0" fmla="*/ 0 h 3648"/>
                  <a:gd name="connsiteX1" fmla="*/ 0 w 6353"/>
                  <a:gd name="connsiteY1" fmla="*/ 1837 h 3648"/>
                  <a:gd name="connsiteX2" fmla="*/ 3152 w 6353"/>
                  <a:gd name="connsiteY2" fmla="*/ 3648 h 3648"/>
                  <a:gd name="connsiteX3" fmla="*/ 6354 w 6353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48">
                    <a:moveTo>
                      <a:pt x="3202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54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4" name="Freeform: Shape 2033">
                <a:extLst>
                  <a:ext uri="{FF2B5EF4-FFF2-40B4-BE49-F238E27FC236}">
                    <a16:creationId xmlns:a16="http://schemas.microsoft.com/office/drawing/2014/main" id="{83613F9A-D0F2-4EB3-BB48-707B8D6CED5C}"/>
                  </a:ext>
                </a:extLst>
              </p:cNvPr>
              <p:cNvSpPr/>
              <p:nvPr/>
            </p:nvSpPr>
            <p:spPr>
              <a:xfrm>
                <a:off x="2740306" y="6268025"/>
                <a:ext cx="6378" cy="3673"/>
              </a:xfrm>
              <a:custGeom>
                <a:avLst/>
                <a:gdLst>
                  <a:gd name="connsiteX0" fmla="*/ 3202 w 6378"/>
                  <a:gd name="connsiteY0" fmla="*/ 0 h 3673"/>
                  <a:gd name="connsiteX1" fmla="*/ 0 w 6378"/>
                  <a:gd name="connsiteY1" fmla="*/ 1861 h 3673"/>
                  <a:gd name="connsiteX2" fmla="*/ 3152 w 6378"/>
                  <a:gd name="connsiteY2" fmla="*/ 3673 h 3673"/>
                  <a:gd name="connsiteX3" fmla="*/ 6378 w 6378"/>
                  <a:gd name="connsiteY3" fmla="*/ 1837 h 3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8" h="3673">
                    <a:moveTo>
                      <a:pt x="3202" y="0"/>
                    </a:moveTo>
                    <a:lnTo>
                      <a:pt x="0" y="1861"/>
                    </a:lnTo>
                    <a:lnTo>
                      <a:pt x="3152" y="3673"/>
                    </a:lnTo>
                    <a:lnTo>
                      <a:pt x="6378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5" name="Freeform: Shape 2034">
                <a:extLst>
                  <a:ext uri="{FF2B5EF4-FFF2-40B4-BE49-F238E27FC236}">
                    <a16:creationId xmlns:a16="http://schemas.microsoft.com/office/drawing/2014/main" id="{2C12CC4F-37F9-4E47-8C10-9D14CABB3CA0}"/>
                  </a:ext>
                </a:extLst>
              </p:cNvPr>
              <p:cNvSpPr/>
              <p:nvPr/>
            </p:nvSpPr>
            <p:spPr>
              <a:xfrm>
                <a:off x="2744773" y="6265468"/>
                <a:ext cx="6353" cy="3648"/>
              </a:xfrm>
              <a:custGeom>
                <a:avLst/>
                <a:gdLst>
                  <a:gd name="connsiteX0" fmla="*/ 3202 w 6353"/>
                  <a:gd name="connsiteY0" fmla="*/ 0 h 3648"/>
                  <a:gd name="connsiteX1" fmla="*/ 0 w 6353"/>
                  <a:gd name="connsiteY1" fmla="*/ 1837 h 3648"/>
                  <a:gd name="connsiteX2" fmla="*/ 3152 w 6353"/>
                  <a:gd name="connsiteY2" fmla="*/ 3648 h 3648"/>
                  <a:gd name="connsiteX3" fmla="*/ 6354 w 6353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48">
                    <a:moveTo>
                      <a:pt x="3202" y="0"/>
                    </a:moveTo>
                    <a:lnTo>
                      <a:pt x="0" y="1837"/>
                    </a:lnTo>
                    <a:lnTo>
                      <a:pt x="3152" y="3648"/>
                    </a:lnTo>
                    <a:lnTo>
                      <a:pt x="6354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6" name="Freeform: Shape 2035">
                <a:extLst>
                  <a:ext uri="{FF2B5EF4-FFF2-40B4-BE49-F238E27FC236}">
                    <a16:creationId xmlns:a16="http://schemas.microsoft.com/office/drawing/2014/main" id="{C5175D85-FC8D-41C1-A5A0-9A6964654B5D}"/>
                  </a:ext>
                </a:extLst>
              </p:cNvPr>
              <p:cNvSpPr/>
              <p:nvPr/>
            </p:nvSpPr>
            <p:spPr>
              <a:xfrm>
                <a:off x="2735144" y="6265046"/>
                <a:ext cx="6353" cy="3673"/>
              </a:xfrm>
              <a:custGeom>
                <a:avLst/>
                <a:gdLst>
                  <a:gd name="connsiteX0" fmla="*/ 3202 w 6353"/>
                  <a:gd name="connsiteY0" fmla="*/ 0 h 3673"/>
                  <a:gd name="connsiteX1" fmla="*/ 0 w 6353"/>
                  <a:gd name="connsiteY1" fmla="*/ 1837 h 3673"/>
                  <a:gd name="connsiteX2" fmla="*/ 3152 w 6353"/>
                  <a:gd name="connsiteY2" fmla="*/ 3673 h 3673"/>
                  <a:gd name="connsiteX3" fmla="*/ 6354 w 6353"/>
                  <a:gd name="connsiteY3" fmla="*/ 1812 h 3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73">
                    <a:moveTo>
                      <a:pt x="3202" y="0"/>
                    </a:moveTo>
                    <a:lnTo>
                      <a:pt x="0" y="1837"/>
                    </a:lnTo>
                    <a:lnTo>
                      <a:pt x="3152" y="3673"/>
                    </a:lnTo>
                    <a:lnTo>
                      <a:pt x="6354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7" name="Freeform: Shape 2036">
                <a:extLst>
                  <a:ext uri="{FF2B5EF4-FFF2-40B4-BE49-F238E27FC236}">
                    <a16:creationId xmlns:a16="http://schemas.microsoft.com/office/drawing/2014/main" id="{C4445072-C783-49AB-B44F-40AB39B7BCF7}"/>
                  </a:ext>
                </a:extLst>
              </p:cNvPr>
              <p:cNvSpPr/>
              <p:nvPr/>
            </p:nvSpPr>
            <p:spPr>
              <a:xfrm>
                <a:off x="2726507" y="6265220"/>
                <a:ext cx="6353" cy="3673"/>
              </a:xfrm>
              <a:custGeom>
                <a:avLst/>
                <a:gdLst>
                  <a:gd name="connsiteX0" fmla="*/ 3202 w 6353"/>
                  <a:gd name="connsiteY0" fmla="*/ 0 h 3673"/>
                  <a:gd name="connsiteX1" fmla="*/ 0 w 6353"/>
                  <a:gd name="connsiteY1" fmla="*/ 1861 h 3673"/>
                  <a:gd name="connsiteX2" fmla="*/ 3152 w 6353"/>
                  <a:gd name="connsiteY2" fmla="*/ 3673 h 3673"/>
                  <a:gd name="connsiteX3" fmla="*/ 6354 w 6353"/>
                  <a:gd name="connsiteY3" fmla="*/ 1812 h 3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53" h="3673">
                    <a:moveTo>
                      <a:pt x="3202" y="0"/>
                    </a:moveTo>
                    <a:lnTo>
                      <a:pt x="0" y="1861"/>
                    </a:lnTo>
                    <a:lnTo>
                      <a:pt x="3152" y="3673"/>
                    </a:lnTo>
                    <a:lnTo>
                      <a:pt x="6354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8" name="Freeform: Shape 2037">
                <a:extLst>
                  <a:ext uri="{FF2B5EF4-FFF2-40B4-BE49-F238E27FC236}">
                    <a16:creationId xmlns:a16="http://schemas.microsoft.com/office/drawing/2014/main" id="{55F7E9D5-CB1C-4C35-AD2D-97785147A385}"/>
                  </a:ext>
                </a:extLst>
              </p:cNvPr>
              <p:cNvSpPr/>
              <p:nvPr/>
            </p:nvSpPr>
            <p:spPr>
              <a:xfrm>
                <a:off x="2730974" y="6262639"/>
                <a:ext cx="6378" cy="3673"/>
              </a:xfrm>
              <a:custGeom>
                <a:avLst/>
                <a:gdLst>
                  <a:gd name="connsiteX0" fmla="*/ 3202 w 6378"/>
                  <a:gd name="connsiteY0" fmla="*/ 0 h 3673"/>
                  <a:gd name="connsiteX1" fmla="*/ 0 w 6378"/>
                  <a:gd name="connsiteY1" fmla="*/ 1861 h 3673"/>
                  <a:gd name="connsiteX2" fmla="*/ 3152 w 6378"/>
                  <a:gd name="connsiteY2" fmla="*/ 3673 h 3673"/>
                  <a:gd name="connsiteX3" fmla="*/ 6378 w 6378"/>
                  <a:gd name="connsiteY3" fmla="*/ 1837 h 3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8" h="3673">
                    <a:moveTo>
                      <a:pt x="3202" y="0"/>
                    </a:moveTo>
                    <a:lnTo>
                      <a:pt x="0" y="1861"/>
                    </a:lnTo>
                    <a:lnTo>
                      <a:pt x="3152" y="3673"/>
                    </a:lnTo>
                    <a:lnTo>
                      <a:pt x="6378" y="1837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9" name="Freeform: Shape 2038">
                <a:extLst>
                  <a:ext uri="{FF2B5EF4-FFF2-40B4-BE49-F238E27FC236}">
                    <a16:creationId xmlns:a16="http://schemas.microsoft.com/office/drawing/2014/main" id="{430E39A6-C4AC-4388-B1EF-8EB9CB2D9E6C}"/>
                  </a:ext>
                </a:extLst>
              </p:cNvPr>
              <p:cNvSpPr/>
              <p:nvPr/>
            </p:nvSpPr>
            <p:spPr>
              <a:xfrm>
                <a:off x="2735417" y="6260083"/>
                <a:ext cx="6378" cy="3648"/>
              </a:xfrm>
              <a:custGeom>
                <a:avLst/>
                <a:gdLst>
                  <a:gd name="connsiteX0" fmla="*/ 3226 w 6378"/>
                  <a:gd name="connsiteY0" fmla="*/ 0 h 3648"/>
                  <a:gd name="connsiteX1" fmla="*/ 0 w 6378"/>
                  <a:gd name="connsiteY1" fmla="*/ 1837 h 3648"/>
                  <a:gd name="connsiteX2" fmla="*/ 3177 w 6378"/>
                  <a:gd name="connsiteY2" fmla="*/ 3648 h 3648"/>
                  <a:gd name="connsiteX3" fmla="*/ 6378 w 6378"/>
                  <a:gd name="connsiteY3" fmla="*/ 1812 h 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8" h="3648">
                    <a:moveTo>
                      <a:pt x="3226" y="0"/>
                    </a:moveTo>
                    <a:lnTo>
                      <a:pt x="0" y="1837"/>
                    </a:lnTo>
                    <a:lnTo>
                      <a:pt x="3177" y="3648"/>
                    </a:lnTo>
                    <a:lnTo>
                      <a:pt x="6378" y="1812"/>
                    </a:lnTo>
                    <a:close/>
                  </a:path>
                </a:pathLst>
              </a:custGeom>
              <a:solidFill>
                <a:srgbClr val="FC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0" name="Freeform: Shape 2039">
                <a:extLst>
                  <a:ext uri="{FF2B5EF4-FFF2-40B4-BE49-F238E27FC236}">
                    <a16:creationId xmlns:a16="http://schemas.microsoft.com/office/drawing/2014/main" id="{008FBD59-54B3-439E-967E-A097B5F565B7}"/>
                  </a:ext>
                </a:extLst>
              </p:cNvPr>
              <p:cNvSpPr/>
              <p:nvPr/>
            </p:nvSpPr>
            <p:spPr>
              <a:xfrm>
                <a:off x="2694986" y="6202869"/>
                <a:ext cx="88057" cy="113825"/>
              </a:xfrm>
              <a:custGeom>
                <a:avLst/>
                <a:gdLst>
                  <a:gd name="connsiteX0" fmla="*/ 87040 w 88057"/>
                  <a:gd name="connsiteY0" fmla="*/ 1346 h 113825"/>
                  <a:gd name="connsiteX1" fmla="*/ 88058 w 88057"/>
                  <a:gd name="connsiteY1" fmla="*/ 1123 h 113825"/>
                  <a:gd name="connsiteX2" fmla="*/ 86420 w 88057"/>
                  <a:gd name="connsiteY2" fmla="*/ 155 h 113825"/>
                  <a:gd name="connsiteX3" fmla="*/ 86420 w 88057"/>
                  <a:gd name="connsiteY3" fmla="*/ 155 h 113825"/>
                  <a:gd name="connsiteX4" fmla="*/ 84806 w 88057"/>
                  <a:gd name="connsiteY4" fmla="*/ 304 h 113825"/>
                  <a:gd name="connsiteX5" fmla="*/ 2283 w 88057"/>
                  <a:gd name="connsiteY5" fmla="*/ 47956 h 113825"/>
                  <a:gd name="connsiteX6" fmla="*/ 0 w 88057"/>
                  <a:gd name="connsiteY6" fmla="*/ 51903 h 113825"/>
                  <a:gd name="connsiteX7" fmla="*/ 0 w 88057"/>
                  <a:gd name="connsiteY7" fmla="*/ 109880 h 113825"/>
                  <a:gd name="connsiteX8" fmla="*/ 1390 w 88057"/>
                  <a:gd name="connsiteY8" fmla="*/ 112858 h 113825"/>
                  <a:gd name="connsiteX9" fmla="*/ 1390 w 88057"/>
                  <a:gd name="connsiteY9" fmla="*/ 112858 h 113825"/>
                  <a:gd name="connsiteX10" fmla="*/ 3053 w 88057"/>
                  <a:gd name="connsiteY10" fmla="*/ 113826 h 113825"/>
                  <a:gd name="connsiteX11" fmla="*/ 3152 w 88057"/>
                  <a:gd name="connsiteY11" fmla="*/ 113081 h 113825"/>
                  <a:gd name="connsiteX12" fmla="*/ 4567 w 88057"/>
                  <a:gd name="connsiteY12" fmla="*/ 112535 h 113825"/>
                  <a:gd name="connsiteX13" fmla="*/ 82523 w 88057"/>
                  <a:gd name="connsiteY13" fmla="*/ 67539 h 113825"/>
                  <a:gd name="connsiteX14" fmla="*/ 87090 w 88057"/>
                  <a:gd name="connsiteY14" fmla="*/ 59621 h 113825"/>
                  <a:gd name="connsiteX15" fmla="*/ 87090 w 88057"/>
                  <a:gd name="connsiteY15" fmla="*/ 1619 h 113825"/>
                  <a:gd name="connsiteX16" fmla="*/ 87040 w 88057"/>
                  <a:gd name="connsiteY16" fmla="*/ 1346 h 113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8057" h="113825">
                    <a:moveTo>
                      <a:pt x="87040" y="1346"/>
                    </a:moveTo>
                    <a:lnTo>
                      <a:pt x="88058" y="1123"/>
                    </a:lnTo>
                    <a:lnTo>
                      <a:pt x="86420" y="155"/>
                    </a:lnTo>
                    <a:lnTo>
                      <a:pt x="86420" y="155"/>
                    </a:lnTo>
                    <a:cubicBezTo>
                      <a:pt x="85998" y="-93"/>
                      <a:pt x="85427" y="-43"/>
                      <a:pt x="84806" y="304"/>
                    </a:cubicBezTo>
                    <a:lnTo>
                      <a:pt x="2283" y="47956"/>
                    </a:lnTo>
                    <a:cubicBezTo>
                      <a:pt x="1018" y="48676"/>
                      <a:pt x="0" y="50438"/>
                      <a:pt x="0" y="51903"/>
                    </a:cubicBezTo>
                    <a:lnTo>
                      <a:pt x="0" y="109880"/>
                    </a:lnTo>
                    <a:cubicBezTo>
                      <a:pt x="0" y="111369"/>
                      <a:pt x="521" y="112386"/>
                      <a:pt x="1390" y="112858"/>
                    </a:cubicBezTo>
                    <a:lnTo>
                      <a:pt x="1390" y="112858"/>
                    </a:lnTo>
                    <a:lnTo>
                      <a:pt x="3053" y="113826"/>
                    </a:lnTo>
                    <a:lnTo>
                      <a:pt x="3152" y="113081"/>
                    </a:lnTo>
                    <a:cubicBezTo>
                      <a:pt x="3599" y="113007"/>
                      <a:pt x="4070" y="112808"/>
                      <a:pt x="4567" y="112535"/>
                    </a:cubicBezTo>
                    <a:lnTo>
                      <a:pt x="82523" y="67539"/>
                    </a:lnTo>
                    <a:cubicBezTo>
                      <a:pt x="85030" y="66074"/>
                      <a:pt x="87090" y="62525"/>
                      <a:pt x="87090" y="59621"/>
                    </a:cubicBezTo>
                    <a:lnTo>
                      <a:pt x="87090" y="1619"/>
                    </a:lnTo>
                    <a:cubicBezTo>
                      <a:pt x="87090" y="1520"/>
                      <a:pt x="87090" y="1446"/>
                      <a:pt x="87040" y="1346"/>
                    </a:cubicBezTo>
                    <a:close/>
                  </a:path>
                </a:pathLst>
              </a:custGeom>
              <a:solidFill>
                <a:srgbClr val="99A9C6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1" name="Freeform: Shape 2040">
                <a:extLst>
                  <a:ext uri="{FF2B5EF4-FFF2-40B4-BE49-F238E27FC236}">
                    <a16:creationId xmlns:a16="http://schemas.microsoft.com/office/drawing/2014/main" id="{D0057446-F2F8-4A1F-8D0D-BC146F793B43}"/>
                  </a:ext>
                </a:extLst>
              </p:cNvPr>
              <p:cNvSpPr/>
              <p:nvPr/>
            </p:nvSpPr>
            <p:spPr>
              <a:xfrm>
                <a:off x="2696649" y="6203811"/>
                <a:ext cx="87139" cy="113192"/>
              </a:xfrm>
              <a:custGeom>
                <a:avLst/>
                <a:gdLst>
                  <a:gd name="connsiteX0" fmla="*/ 0 w 87139"/>
                  <a:gd name="connsiteY0" fmla="*/ 51953 h 113192"/>
                  <a:gd name="connsiteX1" fmla="*/ 0 w 87139"/>
                  <a:gd name="connsiteY1" fmla="*/ 109930 h 113192"/>
                  <a:gd name="connsiteX2" fmla="*/ 1961 w 87139"/>
                  <a:gd name="connsiteY2" fmla="*/ 113132 h 113192"/>
                  <a:gd name="connsiteX3" fmla="*/ 1985 w 87139"/>
                  <a:gd name="connsiteY3" fmla="*/ 113132 h 113192"/>
                  <a:gd name="connsiteX4" fmla="*/ 2258 w 87139"/>
                  <a:gd name="connsiteY4" fmla="*/ 113182 h 113192"/>
                  <a:gd name="connsiteX5" fmla="*/ 2606 w 87139"/>
                  <a:gd name="connsiteY5" fmla="*/ 113182 h 113192"/>
                  <a:gd name="connsiteX6" fmla="*/ 2705 w 87139"/>
                  <a:gd name="connsiteY6" fmla="*/ 113182 h 113192"/>
                  <a:gd name="connsiteX7" fmla="*/ 2829 w 87139"/>
                  <a:gd name="connsiteY7" fmla="*/ 113182 h 113192"/>
                  <a:gd name="connsiteX8" fmla="*/ 4616 w 87139"/>
                  <a:gd name="connsiteY8" fmla="*/ 112561 h 113192"/>
                  <a:gd name="connsiteX9" fmla="*/ 19135 w 87139"/>
                  <a:gd name="connsiteY9" fmla="*/ 104172 h 113192"/>
                  <a:gd name="connsiteX10" fmla="*/ 25340 w 87139"/>
                  <a:gd name="connsiteY10" fmla="*/ 100574 h 113192"/>
                  <a:gd name="connsiteX11" fmla="*/ 30527 w 87139"/>
                  <a:gd name="connsiteY11" fmla="*/ 97595 h 113192"/>
                  <a:gd name="connsiteX12" fmla="*/ 45989 w 87139"/>
                  <a:gd name="connsiteY12" fmla="*/ 88685 h 113192"/>
                  <a:gd name="connsiteX13" fmla="*/ 82573 w 87139"/>
                  <a:gd name="connsiteY13" fmla="*/ 67565 h 113192"/>
                  <a:gd name="connsiteX14" fmla="*/ 87139 w 87139"/>
                  <a:gd name="connsiteY14" fmla="*/ 59622 h 113192"/>
                  <a:gd name="connsiteX15" fmla="*/ 87139 w 87139"/>
                  <a:gd name="connsiteY15" fmla="*/ 1645 h 113192"/>
                  <a:gd name="connsiteX16" fmla="*/ 84831 w 87139"/>
                  <a:gd name="connsiteY16" fmla="*/ 305 h 113192"/>
                  <a:gd name="connsiteX17" fmla="*/ 82101 w 87139"/>
                  <a:gd name="connsiteY17" fmla="*/ 1894 h 113192"/>
                  <a:gd name="connsiteX18" fmla="*/ 76641 w 87139"/>
                  <a:gd name="connsiteY18" fmla="*/ 5046 h 113192"/>
                  <a:gd name="connsiteX19" fmla="*/ 69518 w 87139"/>
                  <a:gd name="connsiteY19" fmla="*/ 9166 h 113192"/>
                  <a:gd name="connsiteX20" fmla="*/ 2333 w 87139"/>
                  <a:gd name="connsiteY20" fmla="*/ 47958 h 113192"/>
                  <a:gd name="connsiteX21" fmla="*/ 0 w 87139"/>
                  <a:gd name="connsiteY21" fmla="*/ 51953 h 113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7139" h="113192">
                    <a:moveTo>
                      <a:pt x="0" y="51953"/>
                    </a:moveTo>
                    <a:lnTo>
                      <a:pt x="0" y="109930"/>
                    </a:lnTo>
                    <a:cubicBezTo>
                      <a:pt x="0" y="111717"/>
                      <a:pt x="769" y="112859"/>
                      <a:pt x="1961" y="113132"/>
                    </a:cubicBezTo>
                    <a:cubicBezTo>
                      <a:pt x="1961" y="113132"/>
                      <a:pt x="1961" y="113132"/>
                      <a:pt x="1985" y="113132"/>
                    </a:cubicBezTo>
                    <a:cubicBezTo>
                      <a:pt x="2085" y="113157"/>
                      <a:pt x="2159" y="113157"/>
                      <a:pt x="2258" y="113182"/>
                    </a:cubicBezTo>
                    <a:cubicBezTo>
                      <a:pt x="2383" y="113182"/>
                      <a:pt x="2482" y="113207"/>
                      <a:pt x="2606" y="113182"/>
                    </a:cubicBezTo>
                    <a:cubicBezTo>
                      <a:pt x="2631" y="113182"/>
                      <a:pt x="2680" y="113182"/>
                      <a:pt x="2705" y="113182"/>
                    </a:cubicBezTo>
                    <a:cubicBezTo>
                      <a:pt x="2730" y="113182"/>
                      <a:pt x="2780" y="113182"/>
                      <a:pt x="2829" y="113182"/>
                    </a:cubicBezTo>
                    <a:cubicBezTo>
                      <a:pt x="3375" y="113132"/>
                      <a:pt x="3971" y="112934"/>
                      <a:pt x="4616" y="112561"/>
                    </a:cubicBezTo>
                    <a:lnTo>
                      <a:pt x="19135" y="104172"/>
                    </a:lnTo>
                    <a:lnTo>
                      <a:pt x="25340" y="100574"/>
                    </a:lnTo>
                    <a:lnTo>
                      <a:pt x="30527" y="97595"/>
                    </a:lnTo>
                    <a:lnTo>
                      <a:pt x="45989" y="88685"/>
                    </a:lnTo>
                    <a:lnTo>
                      <a:pt x="82573" y="67565"/>
                    </a:lnTo>
                    <a:cubicBezTo>
                      <a:pt x="85104" y="66100"/>
                      <a:pt x="87139" y="62551"/>
                      <a:pt x="87139" y="59622"/>
                    </a:cubicBezTo>
                    <a:lnTo>
                      <a:pt x="87139" y="1645"/>
                    </a:lnTo>
                    <a:cubicBezTo>
                      <a:pt x="87139" y="181"/>
                      <a:pt x="86122" y="-415"/>
                      <a:pt x="84831" y="305"/>
                    </a:cubicBezTo>
                    <a:lnTo>
                      <a:pt x="82101" y="1894"/>
                    </a:lnTo>
                    <a:lnTo>
                      <a:pt x="76641" y="5046"/>
                    </a:lnTo>
                    <a:lnTo>
                      <a:pt x="69518" y="9166"/>
                    </a:lnTo>
                    <a:lnTo>
                      <a:pt x="2333" y="47958"/>
                    </a:lnTo>
                    <a:cubicBezTo>
                      <a:pt x="1018" y="48727"/>
                      <a:pt x="0" y="50489"/>
                      <a:pt x="0" y="51953"/>
                    </a:cubicBezTo>
                    <a:close/>
                  </a:path>
                </a:pathLst>
              </a:custGeom>
              <a:solidFill>
                <a:srgbClr val="B8C3D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2" name="Freeform: Shape 2041">
                <a:extLst>
                  <a:ext uri="{FF2B5EF4-FFF2-40B4-BE49-F238E27FC236}">
                    <a16:creationId xmlns:a16="http://schemas.microsoft.com/office/drawing/2014/main" id="{EE88E34B-ACAD-446D-9B95-F26C40136CCF}"/>
                  </a:ext>
                </a:extLst>
              </p:cNvPr>
              <p:cNvSpPr/>
              <p:nvPr/>
            </p:nvSpPr>
            <p:spPr>
              <a:xfrm>
                <a:off x="2696649" y="6203836"/>
                <a:ext cx="87089" cy="60118"/>
              </a:xfrm>
              <a:custGeom>
                <a:avLst/>
                <a:gdLst>
                  <a:gd name="connsiteX0" fmla="*/ 0 w 87089"/>
                  <a:gd name="connsiteY0" fmla="*/ 51929 h 60118"/>
                  <a:gd name="connsiteX1" fmla="*/ 0 w 87089"/>
                  <a:gd name="connsiteY1" fmla="*/ 60119 h 60118"/>
                  <a:gd name="connsiteX2" fmla="*/ 87090 w 87089"/>
                  <a:gd name="connsiteY2" fmla="*/ 9836 h 60118"/>
                  <a:gd name="connsiteX3" fmla="*/ 87090 w 87089"/>
                  <a:gd name="connsiteY3" fmla="*/ 1645 h 60118"/>
                  <a:gd name="connsiteX4" fmla="*/ 84781 w 87089"/>
                  <a:gd name="connsiteY4" fmla="*/ 305 h 60118"/>
                  <a:gd name="connsiteX5" fmla="*/ 82051 w 87089"/>
                  <a:gd name="connsiteY5" fmla="*/ 1894 h 60118"/>
                  <a:gd name="connsiteX6" fmla="*/ 76591 w 87089"/>
                  <a:gd name="connsiteY6" fmla="*/ 5046 h 60118"/>
                  <a:gd name="connsiteX7" fmla="*/ 2283 w 87089"/>
                  <a:gd name="connsiteY7" fmla="*/ 47933 h 60118"/>
                  <a:gd name="connsiteX8" fmla="*/ 0 w 87089"/>
                  <a:gd name="connsiteY8" fmla="*/ 51929 h 60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89" h="60118">
                    <a:moveTo>
                      <a:pt x="0" y="51929"/>
                    </a:moveTo>
                    <a:lnTo>
                      <a:pt x="0" y="60119"/>
                    </a:lnTo>
                    <a:lnTo>
                      <a:pt x="87090" y="9836"/>
                    </a:lnTo>
                    <a:lnTo>
                      <a:pt x="87090" y="1645"/>
                    </a:lnTo>
                    <a:cubicBezTo>
                      <a:pt x="87090" y="181"/>
                      <a:pt x="86072" y="-415"/>
                      <a:pt x="84781" y="305"/>
                    </a:cubicBezTo>
                    <a:lnTo>
                      <a:pt x="82051" y="1894"/>
                    </a:lnTo>
                    <a:lnTo>
                      <a:pt x="76591" y="5046"/>
                    </a:lnTo>
                    <a:lnTo>
                      <a:pt x="2283" y="47933"/>
                    </a:lnTo>
                    <a:cubicBezTo>
                      <a:pt x="1018" y="48702"/>
                      <a:pt x="0" y="50464"/>
                      <a:pt x="0" y="51929"/>
                    </a:cubicBez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043" name="Graphic 49">
                <a:extLst>
                  <a:ext uri="{FF2B5EF4-FFF2-40B4-BE49-F238E27FC236}">
                    <a16:creationId xmlns:a16="http://schemas.microsoft.com/office/drawing/2014/main" id="{130BB394-2CE2-45E5-96F8-856D68366A1F}"/>
                  </a:ext>
                </a:extLst>
              </p:cNvPr>
              <p:cNvGrpSpPr/>
              <p:nvPr/>
            </p:nvGrpSpPr>
            <p:grpSpPr>
              <a:xfrm>
                <a:off x="2702283" y="6257085"/>
                <a:ext cx="76938" cy="52729"/>
                <a:chOff x="2702283" y="6257085"/>
                <a:chExt cx="76938" cy="52729"/>
              </a:xfrm>
              <a:solidFill>
                <a:srgbClr val="95A6BF"/>
              </a:solidFill>
            </p:grpSpPr>
            <p:sp>
              <p:nvSpPr>
                <p:cNvPr id="2453" name="Freeform: Shape 2452">
                  <a:extLst>
                    <a:ext uri="{FF2B5EF4-FFF2-40B4-BE49-F238E27FC236}">
                      <a16:creationId xmlns:a16="http://schemas.microsoft.com/office/drawing/2014/main" id="{EDA2642C-D254-4A4A-921D-4D85E8FE9745}"/>
                    </a:ext>
                  </a:extLst>
                </p:cNvPr>
                <p:cNvSpPr/>
                <p:nvPr/>
              </p:nvSpPr>
              <p:spPr>
                <a:xfrm>
                  <a:off x="2702283" y="6301337"/>
                  <a:ext cx="322" cy="8477"/>
                </a:xfrm>
                <a:custGeom>
                  <a:avLst/>
                  <a:gdLst>
                    <a:gd name="connsiteX0" fmla="*/ 149 w 322"/>
                    <a:gd name="connsiteY0" fmla="*/ 8458 h 8477"/>
                    <a:gd name="connsiteX1" fmla="*/ 0 w 322"/>
                    <a:gd name="connsiteY1" fmla="*/ 8359 h 8477"/>
                    <a:gd name="connsiteX2" fmla="*/ 0 w 322"/>
                    <a:gd name="connsiteY2" fmla="*/ 317 h 8477"/>
                    <a:gd name="connsiteX3" fmla="*/ 149 w 322"/>
                    <a:gd name="connsiteY3" fmla="*/ 19 h 8477"/>
                    <a:gd name="connsiteX4" fmla="*/ 323 w 322"/>
                    <a:gd name="connsiteY4" fmla="*/ 119 h 8477"/>
                    <a:gd name="connsiteX5" fmla="*/ 323 w 322"/>
                    <a:gd name="connsiteY5" fmla="*/ 8185 h 8477"/>
                    <a:gd name="connsiteX6" fmla="*/ 149 w 322"/>
                    <a:gd name="connsiteY6" fmla="*/ 8458 h 8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77">
                      <a:moveTo>
                        <a:pt x="149" y="8458"/>
                      </a:moveTo>
                      <a:cubicBezTo>
                        <a:pt x="74" y="8508"/>
                        <a:pt x="0" y="8458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74" y="94"/>
                        <a:pt x="149" y="19"/>
                      </a:cubicBezTo>
                      <a:cubicBezTo>
                        <a:pt x="248" y="-30"/>
                        <a:pt x="323" y="19"/>
                        <a:pt x="323" y="119"/>
                      </a:cubicBezTo>
                      <a:lnTo>
                        <a:pt x="323" y="8185"/>
                      </a:lnTo>
                      <a:cubicBezTo>
                        <a:pt x="323" y="8284"/>
                        <a:pt x="248" y="8408"/>
                        <a:pt x="149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54" name="Freeform: Shape 2453">
                  <a:extLst>
                    <a:ext uri="{FF2B5EF4-FFF2-40B4-BE49-F238E27FC236}">
                      <a16:creationId xmlns:a16="http://schemas.microsoft.com/office/drawing/2014/main" id="{3F25F6AF-C184-4D78-9BC9-DF00AB1D9A20}"/>
                    </a:ext>
                  </a:extLst>
                </p:cNvPr>
                <p:cNvSpPr/>
                <p:nvPr/>
              </p:nvSpPr>
              <p:spPr>
                <a:xfrm>
                  <a:off x="2703971" y="6300344"/>
                  <a:ext cx="322" cy="8481"/>
                </a:xfrm>
                <a:custGeom>
                  <a:avLst/>
                  <a:gdLst>
                    <a:gd name="connsiteX0" fmla="*/ 174 w 322"/>
                    <a:gd name="connsiteY0" fmla="*/ 8458 h 8481"/>
                    <a:gd name="connsiteX1" fmla="*/ 0 w 322"/>
                    <a:gd name="connsiteY1" fmla="*/ 8359 h 8481"/>
                    <a:gd name="connsiteX2" fmla="*/ 0 w 322"/>
                    <a:gd name="connsiteY2" fmla="*/ 293 h 8481"/>
                    <a:gd name="connsiteX3" fmla="*/ 174 w 322"/>
                    <a:gd name="connsiteY3" fmla="*/ 19 h 8481"/>
                    <a:gd name="connsiteX4" fmla="*/ 323 w 322"/>
                    <a:gd name="connsiteY4" fmla="*/ 119 h 8481"/>
                    <a:gd name="connsiteX5" fmla="*/ 323 w 322"/>
                    <a:gd name="connsiteY5" fmla="*/ 8160 h 8481"/>
                    <a:gd name="connsiteX6" fmla="*/ 174 w 322"/>
                    <a:gd name="connsiteY6" fmla="*/ 8458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81">
                      <a:moveTo>
                        <a:pt x="174" y="8458"/>
                      </a:moveTo>
                      <a:cubicBezTo>
                        <a:pt x="74" y="8508"/>
                        <a:pt x="0" y="8483"/>
                        <a:pt x="0" y="8359"/>
                      </a:cubicBezTo>
                      <a:lnTo>
                        <a:pt x="0" y="293"/>
                      </a:lnTo>
                      <a:cubicBezTo>
                        <a:pt x="0" y="193"/>
                        <a:pt x="74" y="69"/>
                        <a:pt x="174" y="19"/>
                      </a:cubicBezTo>
                      <a:cubicBezTo>
                        <a:pt x="273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23" y="8284"/>
                        <a:pt x="248" y="8408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55" name="Freeform: Shape 2454">
                  <a:extLst>
                    <a:ext uri="{FF2B5EF4-FFF2-40B4-BE49-F238E27FC236}">
                      <a16:creationId xmlns:a16="http://schemas.microsoft.com/office/drawing/2014/main" id="{B414E363-95B9-4A1B-A41F-ABFFB9B4DF87}"/>
                    </a:ext>
                  </a:extLst>
                </p:cNvPr>
                <p:cNvSpPr/>
                <p:nvPr/>
              </p:nvSpPr>
              <p:spPr>
                <a:xfrm>
                  <a:off x="2705659" y="6299397"/>
                  <a:ext cx="327" cy="8457"/>
                </a:xfrm>
                <a:custGeom>
                  <a:avLst/>
                  <a:gdLst>
                    <a:gd name="connsiteX0" fmla="*/ 174 w 327"/>
                    <a:gd name="connsiteY0" fmla="*/ 8438 h 8457"/>
                    <a:gd name="connsiteX1" fmla="*/ 0 w 327"/>
                    <a:gd name="connsiteY1" fmla="*/ 8338 h 8457"/>
                    <a:gd name="connsiteX2" fmla="*/ 0 w 327"/>
                    <a:gd name="connsiteY2" fmla="*/ 297 h 8457"/>
                    <a:gd name="connsiteX3" fmla="*/ 174 w 327"/>
                    <a:gd name="connsiteY3" fmla="*/ 24 h 8457"/>
                    <a:gd name="connsiteX4" fmla="*/ 323 w 327"/>
                    <a:gd name="connsiteY4" fmla="*/ 123 h 8457"/>
                    <a:gd name="connsiteX5" fmla="*/ 323 w 327"/>
                    <a:gd name="connsiteY5" fmla="*/ 8165 h 8457"/>
                    <a:gd name="connsiteX6" fmla="*/ 174 w 327"/>
                    <a:gd name="connsiteY6" fmla="*/ 8438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7" h="8457">
                      <a:moveTo>
                        <a:pt x="174" y="8438"/>
                      </a:moveTo>
                      <a:cubicBezTo>
                        <a:pt x="74" y="8487"/>
                        <a:pt x="0" y="8438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4" y="49"/>
                        <a:pt x="174" y="24"/>
                      </a:cubicBezTo>
                      <a:cubicBezTo>
                        <a:pt x="248" y="-26"/>
                        <a:pt x="323" y="-1"/>
                        <a:pt x="323" y="123"/>
                      </a:cubicBezTo>
                      <a:lnTo>
                        <a:pt x="323" y="8165"/>
                      </a:lnTo>
                      <a:cubicBezTo>
                        <a:pt x="347" y="8239"/>
                        <a:pt x="273" y="8363"/>
                        <a:pt x="174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56" name="Freeform: Shape 2455">
                  <a:extLst>
                    <a:ext uri="{FF2B5EF4-FFF2-40B4-BE49-F238E27FC236}">
                      <a16:creationId xmlns:a16="http://schemas.microsoft.com/office/drawing/2014/main" id="{3472F847-30F1-4134-B8A1-A4330C46F1A3}"/>
                    </a:ext>
                  </a:extLst>
                </p:cNvPr>
                <p:cNvSpPr/>
                <p:nvPr/>
              </p:nvSpPr>
              <p:spPr>
                <a:xfrm>
                  <a:off x="2707371" y="6298384"/>
                  <a:ext cx="347" cy="8477"/>
                </a:xfrm>
                <a:custGeom>
                  <a:avLst/>
                  <a:gdLst>
                    <a:gd name="connsiteX0" fmla="*/ 174 w 347"/>
                    <a:gd name="connsiteY0" fmla="*/ 8458 h 8477"/>
                    <a:gd name="connsiteX1" fmla="*/ 0 w 347"/>
                    <a:gd name="connsiteY1" fmla="*/ 8359 h 8477"/>
                    <a:gd name="connsiteX2" fmla="*/ 0 w 347"/>
                    <a:gd name="connsiteY2" fmla="*/ 317 h 8477"/>
                    <a:gd name="connsiteX3" fmla="*/ 174 w 347"/>
                    <a:gd name="connsiteY3" fmla="*/ 19 h 8477"/>
                    <a:gd name="connsiteX4" fmla="*/ 347 w 347"/>
                    <a:gd name="connsiteY4" fmla="*/ 119 h 8477"/>
                    <a:gd name="connsiteX5" fmla="*/ 347 w 347"/>
                    <a:gd name="connsiteY5" fmla="*/ 8160 h 8477"/>
                    <a:gd name="connsiteX6" fmla="*/ 174 w 347"/>
                    <a:gd name="connsiteY6" fmla="*/ 8458 h 8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77">
                      <a:moveTo>
                        <a:pt x="174" y="8458"/>
                      </a:moveTo>
                      <a:cubicBezTo>
                        <a:pt x="74" y="8508"/>
                        <a:pt x="0" y="8458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74" y="94"/>
                        <a:pt x="174" y="19"/>
                      </a:cubicBezTo>
                      <a:cubicBezTo>
                        <a:pt x="273" y="-30"/>
                        <a:pt x="347" y="19"/>
                        <a:pt x="347" y="119"/>
                      </a:cubicBezTo>
                      <a:lnTo>
                        <a:pt x="347" y="8160"/>
                      </a:lnTo>
                      <a:cubicBezTo>
                        <a:pt x="347" y="8284"/>
                        <a:pt x="273" y="8408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57" name="Freeform: Shape 2456">
                  <a:extLst>
                    <a:ext uri="{FF2B5EF4-FFF2-40B4-BE49-F238E27FC236}">
                      <a16:creationId xmlns:a16="http://schemas.microsoft.com/office/drawing/2014/main" id="{7EB6D77D-FCE7-476E-9EF9-A59C04FE9ABC}"/>
                    </a:ext>
                  </a:extLst>
                </p:cNvPr>
                <p:cNvSpPr/>
                <p:nvPr/>
              </p:nvSpPr>
              <p:spPr>
                <a:xfrm>
                  <a:off x="2709059" y="6297436"/>
                  <a:ext cx="347" cy="8461"/>
                </a:xfrm>
                <a:custGeom>
                  <a:avLst/>
                  <a:gdLst>
                    <a:gd name="connsiteX0" fmla="*/ 174 w 347"/>
                    <a:gd name="connsiteY0" fmla="*/ 8438 h 8461"/>
                    <a:gd name="connsiteX1" fmla="*/ 0 w 347"/>
                    <a:gd name="connsiteY1" fmla="*/ 8338 h 8461"/>
                    <a:gd name="connsiteX2" fmla="*/ 0 w 347"/>
                    <a:gd name="connsiteY2" fmla="*/ 297 h 8461"/>
                    <a:gd name="connsiteX3" fmla="*/ 174 w 347"/>
                    <a:gd name="connsiteY3" fmla="*/ 24 h 8461"/>
                    <a:gd name="connsiteX4" fmla="*/ 347 w 347"/>
                    <a:gd name="connsiteY4" fmla="*/ 123 h 8461"/>
                    <a:gd name="connsiteX5" fmla="*/ 347 w 347"/>
                    <a:gd name="connsiteY5" fmla="*/ 8165 h 8461"/>
                    <a:gd name="connsiteX6" fmla="*/ 174 w 347"/>
                    <a:gd name="connsiteY6" fmla="*/ 8438 h 8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61">
                      <a:moveTo>
                        <a:pt x="174" y="8438"/>
                      </a:moveTo>
                      <a:cubicBezTo>
                        <a:pt x="99" y="8487"/>
                        <a:pt x="0" y="8462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4" y="74"/>
                        <a:pt x="174" y="24"/>
                      </a:cubicBezTo>
                      <a:cubicBezTo>
                        <a:pt x="273" y="-26"/>
                        <a:pt x="347" y="-1"/>
                        <a:pt x="347" y="123"/>
                      </a:cubicBezTo>
                      <a:lnTo>
                        <a:pt x="347" y="8165"/>
                      </a:lnTo>
                      <a:cubicBezTo>
                        <a:pt x="347" y="8239"/>
                        <a:pt x="273" y="8363"/>
                        <a:pt x="174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58" name="Freeform: Shape 2457">
                  <a:extLst>
                    <a:ext uri="{FF2B5EF4-FFF2-40B4-BE49-F238E27FC236}">
                      <a16:creationId xmlns:a16="http://schemas.microsoft.com/office/drawing/2014/main" id="{955A8966-0A05-4ED3-87F7-CDA5D5AC088A}"/>
                    </a:ext>
                  </a:extLst>
                </p:cNvPr>
                <p:cNvSpPr/>
                <p:nvPr/>
              </p:nvSpPr>
              <p:spPr>
                <a:xfrm>
                  <a:off x="2710771" y="6296418"/>
                  <a:ext cx="327" cy="8481"/>
                </a:xfrm>
                <a:custGeom>
                  <a:avLst/>
                  <a:gdLst>
                    <a:gd name="connsiteX0" fmla="*/ 174 w 327"/>
                    <a:gd name="connsiteY0" fmla="*/ 8462 h 8481"/>
                    <a:gd name="connsiteX1" fmla="*/ 0 w 327"/>
                    <a:gd name="connsiteY1" fmla="*/ 8363 h 8481"/>
                    <a:gd name="connsiteX2" fmla="*/ 0 w 327"/>
                    <a:gd name="connsiteY2" fmla="*/ 297 h 8481"/>
                    <a:gd name="connsiteX3" fmla="*/ 174 w 327"/>
                    <a:gd name="connsiteY3" fmla="*/ 24 h 8481"/>
                    <a:gd name="connsiteX4" fmla="*/ 323 w 327"/>
                    <a:gd name="connsiteY4" fmla="*/ 123 h 8481"/>
                    <a:gd name="connsiteX5" fmla="*/ 323 w 327"/>
                    <a:gd name="connsiteY5" fmla="*/ 8165 h 8481"/>
                    <a:gd name="connsiteX6" fmla="*/ 174 w 327"/>
                    <a:gd name="connsiteY6" fmla="*/ 8462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7" h="8481">
                      <a:moveTo>
                        <a:pt x="174" y="8462"/>
                      </a:moveTo>
                      <a:cubicBezTo>
                        <a:pt x="74" y="8512"/>
                        <a:pt x="0" y="8462"/>
                        <a:pt x="0" y="8363"/>
                      </a:cubicBezTo>
                      <a:lnTo>
                        <a:pt x="0" y="297"/>
                      </a:lnTo>
                      <a:cubicBezTo>
                        <a:pt x="0" y="198"/>
                        <a:pt x="74" y="74"/>
                        <a:pt x="174" y="24"/>
                      </a:cubicBezTo>
                      <a:cubicBezTo>
                        <a:pt x="273" y="-26"/>
                        <a:pt x="323" y="-1"/>
                        <a:pt x="323" y="123"/>
                      </a:cubicBezTo>
                      <a:lnTo>
                        <a:pt x="323" y="8165"/>
                      </a:lnTo>
                      <a:cubicBezTo>
                        <a:pt x="347" y="8289"/>
                        <a:pt x="273" y="8413"/>
                        <a:pt x="174" y="8462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59" name="Freeform: Shape 2458">
                  <a:extLst>
                    <a:ext uri="{FF2B5EF4-FFF2-40B4-BE49-F238E27FC236}">
                      <a16:creationId xmlns:a16="http://schemas.microsoft.com/office/drawing/2014/main" id="{813D49A3-7D75-4A22-8A76-CDE8FC46B34A}"/>
                    </a:ext>
                  </a:extLst>
                </p:cNvPr>
                <p:cNvSpPr/>
                <p:nvPr/>
              </p:nvSpPr>
              <p:spPr>
                <a:xfrm>
                  <a:off x="2712509" y="6295426"/>
                  <a:ext cx="322" cy="8486"/>
                </a:xfrm>
                <a:custGeom>
                  <a:avLst/>
                  <a:gdLst>
                    <a:gd name="connsiteX0" fmla="*/ 149 w 322"/>
                    <a:gd name="connsiteY0" fmla="*/ 8462 h 8486"/>
                    <a:gd name="connsiteX1" fmla="*/ 0 w 322"/>
                    <a:gd name="connsiteY1" fmla="*/ 8363 h 8486"/>
                    <a:gd name="connsiteX2" fmla="*/ 0 w 322"/>
                    <a:gd name="connsiteY2" fmla="*/ 322 h 8486"/>
                    <a:gd name="connsiteX3" fmla="*/ 149 w 322"/>
                    <a:gd name="connsiteY3" fmla="*/ 24 h 8486"/>
                    <a:gd name="connsiteX4" fmla="*/ 323 w 322"/>
                    <a:gd name="connsiteY4" fmla="*/ 123 h 8486"/>
                    <a:gd name="connsiteX5" fmla="*/ 323 w 322"/>
                    <a:gd name="connsiteY5" fmla="*/ 8165 h 8486"/>
                    <a:gd name="connsiteX6" fmla="*/ 149 w 322"/>
                    <a:gd name="connsiteY6" fmla="*/ 8462 h 84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86">
                      <a:moveTo>
                        <a:pt x="149" y="8462"/>
                      </a:moveTo>
                      <a:cubicBezTo>
                        <a:pt x="74" y="8512"/>
                        <a:pt x="0" y="8487"/>
                        <a:pt x="0" y="8363"/>
                      </a:cubicBezTo>
                      <a:lnTo>
                        <a:pt x="0" y="322"/>
                      </a:lnTo>
                      <a:cubicBezTo>
                        <a:pt x="0" y="223"/>
                        <a:pt x="74" y="74"/>
                        <a:pt x="149" y="24"/>
                      </a:cubicBezTo>
                      <a:cubicBezTo>
                        <a:pt x="248" y="-26"/>
                        <a:pt x="323" y="-1"/>
                        <a:pt x="323" y="123"/>
                      </a:cubicBezTo>
                      <a:lnTo>
                        <a:pt x="323" y="8165"/>
                      </a:lnTo>
                      <a:cubicBezTo>
                        <a:pt x="323" y="8289"/>
                        <a:pt x="223" y="8413"/>
                        <a:pt x="149" y="8462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0" name="Freeform: Shape 2459">
                  <a:extLst>
                    <a:ext uri="{FF2B5EF4-FFF2-40B4-BE49-F238E27FC236}">
                      <a16:creationId xmlns:a16="http://schemas.microsoft.com/office/drawing/2014/main" id="{8CC89566-C3C9-4398-97FE-2A89313A4893}"/>
                    </a:ext>
                  </a:extLst>
                </p:cNvPr>
                <p:cNvSpPr/>
                <p:nvPr/>
              </p:nvSpPr>
              <p:spPr>
                <a:xfrm>
                  <a:off x="2714172" y="6294458"/>
                  <a:ext cx="347" cy="8461"/>
                </a:xfrm>
                <a:custGeom>
                  <a:avLst/>
                  <a:gdLst>
                    <a:gd name="connsiteX0" fmla="*/ 174 w 347"/>
                    <a:gd name="connsiteY0" fmla="*/ 8438 h 8461"/>
                    <a:gd name="connsiteX1" fmla="*/ 0 w 347"/>
                    <a:gd name="connsiteY1" fmla="*/ 8338 h 8461"/>
                    <a:gd name="connsiteX2" fmla="*/ 0 w 347"/>
                    <a:gd name="connsiteY2" fmla="*/ 297 h 8461"/>
                    <a:gd name="connsiteX3" fmla="*/ 174 w 347"/>
                    <a:gd name="connsiteY3" fmla="*/ 24 h 8461"/>
                    <a:gd name="connsiteX4" fmla="*/ 347 w 347"/>
                    <a:gd name="connsiteY4" fmla="*/ 123 h 8461"/>
                    <a:gd name="connsiteX5" fmla="*/ 347 w 347"/>
                    <a:gd name="connsiteY5" fmla="*/ 8165 h 8461"/>
                    <a:gd name="connsiteX6" fmla="*/ 174 w 347"/>
                    <a:gd name="connsiteY6" fmla="*/ 8438 h 8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61">
                      <a:moveTo>
                        <a:pt x="174" y="8438"/>
                      </a:moveTo>
                      <a:cubicBezTo>
                        <a:pt x="99" y="8487"/>
                        <a:pt x="0" y="8462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99" y="49"/>
                        <a:pt x="174" y="24"/>
                      </a:cubicBezTo>
                      <a:cubicBezTo>
                        <a:pt x="248" y="-26"/>
                        <a:pt x="347" y="-1"/>
                        <a:pt x="347" y="123"/>
                      </a:cubicBezTo>
                      <a:lnTo>
                        <a:pt x="347" y="8165"/>
                      </a:lnTo>
                      <a:cubicBezTo>
                        <a:pt x="347" y="8264"/>
                        <a:pt x="273" y="8413"/>
                        <a:pt x="174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1" name="Freeform: Shape 2460">
                  <a:extLst>
                    <a:ext uri="{FF2B5EF4-FFF2-40B4-BE49-F238E27FC236}">
                      <a16:creationId xmlns:a16="http://schemas.microsoft.com/office/drawing/2014/main" id="{266FC042-4E03-44CF-B1C7-458D66899F42}"/>
                    </a:ext>
                  </a:extLst>
                </p:cNvPr>
                <p:cNvSpPr/>
                <p:nvPr/>
              </p:nvSpPr>
              <p:spPr>
                <a:xfrm>
                  <a:off x="2715884" y="6293494"/>
                  <a:ext cx="347" cy="8452"/>
                </a:xfrm>
                <a:custGeom>
                  <a:avLst/>
                  <a:gdLst>
                    <a:gd name="connsiteX0" fmla="*/ 174 w 347"/>
                    <a:gd name="connsiteY0" fmla="*/ 8433 h 8452"/>
                    <a:gd name="connsiteX1" fmla="*/ 0 w 347"/>
                    <a:gd name="connsiteY1" fmla="*/ 8334 h 8452"/>
                    <a:gd name="connsiteX2" fmla="*/ 0 w 347"/>
                    <a:gd name="connsiteY2" fmla="*/ 293 h 8452"/>
                    <a:gd name="connsiteX3" fmla="*/ 174 w 347"/>
                    <a:gd name="connsiteY3" fmla="*/ 19 h 8452"/>
                    <a:gd name="connsiteX4" fmla="*/ 347 w 347"/>
                    <a:gd name="connsiteY4" fmla="*/ 119 h 8452"/>
                    <a:gd name="connsiteX5" fmla="*/ 347 w 347"/>
                    <a:gd name="connsiteY5" fmla="*/ 8160 h 8452"/>
                    <a:gd name="connsiteX6" fmla="*/ 174 w 347"/>
                    <a:gd name="connsiteY6" fmla="*/ 8433 h 8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52">
                      <a:moveTo>
                        <a:pt x="174" y="8433"/>
                      </a:moveTo>
                      <a:cubicBezTo>
                        <a:pt x="74" y="8483"/>
                        <a:pt x="0" y="8433"/>
                        <a:pt x="0" y="8334"/>
                      </a:cubicBezTo>
                      <a:lnTo>
                        <a:pt x="0" y="293"/>
                      </a:lnTo>
                      <a:cubicBezTo>
                        <a:pt x="0" y="193"/>
                        <a:pt x="74" y="69"/>
                        <a:pt x="174" y="19"/>
                      </a:cubicBezTo>
                      <a:cubicBezTo>
                        <a:pt x="248" y="-30"/>
                        <a:pt x="347" y="19"/>
                        <a:pt x="347" y="119"/>
                      </a:cubicBezTo>
                      <a:lnTo>
                        <a:pt x="347" y="8160"/>
                      </a:lnTo>
                      <a:cubicBezTo>
                        <a:pt x="347" y="8259"/>
                        <a:pt x="248" y="8384"/>
                        <a:pt x="174" y="8433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2" name="Freeform: Shape 2461">
                  <a:extLst>
                    <a:ext uri="{FF2B5EF4-FFF2-40B4-BE49-F238E27FC236}">
                      <a16:creationId xmlns:a16="http://schemas.microsoft.com/office/drawing/2014/main" id="{FB8115CF-3952-4254-8A27-0BD73EB06132}"/>
                    </a:ext>
                  </a:extLst>
                </p:cNvPr>
                <p:cNvSpPr/>
                <p:nvPr/>
              </p:nvSpPr>
              <p:spPr>
                <a:xfrm>
                  <a:off x="2717597" y="6292477"/>
                  <a:ext cx="347" cy="8481"/>
                </a:xfrm>
                <a:custGeom>
                  <a:avLst/>
                  <a:gdLst>
                    <a:gd name="connsiteX0" fmla="*/ 174 w 347"/>
                    <a:gd name="connsiteY0" fmla="*/ 8458 h 8481"/>
                    <a:gd name="connsiteX1" fmla="*/ 0 w 347"/>
                    <a:gd name="connsiteY1" fmla="*/ 8359 h 8481"/>
                    <a:gd name="connsiteX2" fmla="*/ 0 w 347"/>
                    <a:gd name="connsiteY2" fmla="*/ 317 h 8481"/>
                    <a:gd name="connsiteX3" fmla="*/ 174 w 347"/>
                    <a:gd name="connsiteY3" fmla="*/ 19 h 8481"/>
                    <a:gd name="connsiteX4" fmla="*/ 347 w 347"/>
                    <a:gd name="connsiteY4" fmla="*/ 119 h 8481"/>
                    <a:gd name="connsiteX5" fmla="*/ 347 w 347"/>
                    <a:gd name="connsiteY5" fmla="*/ 8160 h 8481"/>
                    <a:gd name="connsiteX6" fmla="*/ 174 w 347"/>
                    <a:gd name="connsiteY6" fmla="*/ 8458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81">
                      <a:moveTo>
                        <a:pt x="174" y="8458"/>
                      </a:moveTo>
                      <a:cubicBezTo>
                        <a:pt x="99" y="8508"/>
                        <a:pt x="0" y="8483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99" y="94"/>
                        <a:pt x="174" y="19"/>
                      </a:cubicBezTo>
                      <a:cubicBezTo>
                        <a:pt x="273" y="-30"/>
                        <a:pt x="347" y="19"/>
                        <a:pt x="347" y="119"/>
                      </a:cubicBezTo>
                      <a:lnTo>
                        <a:pt x="347" y="8160"/>
                      </a:lnTo>
                      <a:cubicBezTo>
                        <a:pt x="347" y="8284"/>
                        <a:pt x="248" y="8433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3" name="Freeform: Shape 2462">
                  <a:extLst>
                    <a:ext uri="{FF2B5EF4-FFF2-40B4-BE49-F238E27FC236}">
                      <a16:creationId xmlns:a16="http://schemas.microsoft.com/office/drawing/2014/main" id="{1D9219AD-E213-470F-AE1F-C84A151D44E7}"/>
                    </a:ext>
                  </a:extLst>
                </p:cNvPr>
                <p:cNvSpPr/>
                <p:nvPr/>
              </p:nvSpPr>
              <p:spPr>
                <a:xfrm>
                  <a:off x="2719309" y="6291509"/>
                  <a:ext cx="347" cy="8481"/>
                </a:xfrm>
                <a:custGeom>
                  <a:avLst/>
                  <a:gdLst>
                    <a:gd name="connsiteX0" fmla="*/ 174 w 347"/>
                    <a:gd name="connsiteY0" fmla="*/ 8458 h 8481"/>
                    <a:gd name="connsiteX1" fmla="*/ 0 w 347"/>
                    <a:gd name="connsiteY1" fmla="*/ 8359 h 8481"/>
                    <a:gd name="connsiteX2" fmla="*/ 0 w 347"/>
                    <a:gd name="connsiteY2" fmla="*/ 317 h 8481"/>
                    <a:gd name="connsiteX3" fmla="*/ 174 w 347"/>
                    <a:gd name="connsiteY3" fmla="*/ 19 h 8481"/>
                    <a:gd name="connsiteX4" fmla="*/ 347 w 347"/>
                    <a:gd name="connsiteY4" fmla="*/ 119 h 8481"/>
                    <a:gd name="connsiteX5" fmla="*/ 347 w 347"/>
                    <a:gd name="connsiteY5" fmla="*/ 8160 h 8481"/>
                    <a:gd name="connsiteX6" fmla="*/ 174 w 347"/>
                    <a:gd name="connsiteY6" fmla="*/ 8458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81">
                      <a:moveTo>
                        <a:pt x="174" y="8458"/>
                      </a:moveTo>
                      <a:cubicBezTo>
                        <a:pt x="74" y="8508"/>
                        <a:pt x="0" y="8483"/>
                        <a:pt x="0" y="8359"/>
                      </a:cubicBezTo>
                      <a:lnTo>
                        <a:pt x="0" y="317"/>
                      </a:lnTo>
                      <a:cubicBezTo>
                        <a:pt x="0" y="193"/>
                        <a:pt x="74" y="69"/>
                        <a:pt x="174" y="19"/>
                      </a:cubicBezTo>
                      <a:cubicBezTo>
                        <a:pt x="248" y="-30"/>
                        <a:pt x="347" y="19"/>
                        <a:pt x="347" y="119"/>
                      </a:cubicBezTo>
                      <a:lnTo>
                        <a:pt x="347" y="8160"/>
                      </a:lnTo>
                      <a:cubicBezTo>
                        <a:pt x="347" y="8259"/>
                        <a:pt x="248" y="8408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4" name="Freeform: Shape 2463">
                  <a:extLst>
                    <a:ext uri="{FF2B5EF4-FFF2-40B4-BE49-F238E27FC236}">
                      <a16:creationId xmlns:a16="http://schemas.microsoft.com/office/drawing/2014/main" id="{10BDCCCF-B8E8-4885-AC3B-E84E9C337EA8}"/>
                    </a:ext>
                  </a:extLst>
                </p:cNvPr>
                <p:cNvSpPr/>
                <p:nvPr/>
              </p:nvSpPr>
              <p:spPr>
                <a:xfrm>
                  <a:off x="2721022" y="6290536"/>
                  <a:ext cx="322" cy="8457"/>
                </a:xfrm>
                <a:custGeom>
                  <a:avLst/>
                  <a:gdLst>
                    <a:gd name="connsiteX0" fmla="*/ 149 w 322"/>
                    <a:gd name="connsiteY0" fmla="*/ 8438 h 8457"/>
                    <a:gd name="connsiteX1" fmla="*/ 0 w 322"/>
                    <a:gd name="connsiteY1" fmla="*/ 8338 h 8457"/>
                    <a:gd name="connsiteX2" fmla="*/ 0 w 322"/>
                    <a:gd name="connsiteY2" fmla="*/ 297 h 8457"/>
                    <a:gd name="connsiteX3" fmla="*/ 149 w 322"/>
                    <a:gd name="connsiteY3" fmla="*/ 24 h 8457"/>
                    <a:gd name="connsiteX4" fmla="*/ 323 w 322"/>
                    <a:gd name="connsiteY4" fmla="*/ 123 h 8457"/>
                    <a:gd name="connsiteX5" fmla="*/ 323 w 322"/>
                    <a:gd name="connsiteY5" fmla="*/ 8165 h 8457"/>
                    <a:gd name="connsiteX6" fmla="*/ 149 w 322"/>
                    <a:gd name="connsiteY6" fmla="*/ 8438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57">
                      <a:moveTo>
                        <a:pt x="149" y="8438"/>
                      </a:moveTo>
                      <a:cubicBezTo>
                        <a:pt x="74" y="8487"/>
                        <a:pt x="0" y="8438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4" y="49"/>
                        <a:pt x="149" y="24"/>
                      </a:cubicBezTo>
                      <a:cubicBezTo>
                        <a:pt x="248" y="-26"/>
                        <a:pt x="323" y="-1"/>
                        <a:pt x="323" y="123"/>
                      </a:cubicBezTo>
                      <a:lnTo>
                        <a:pt x="323" y="8165"/>
                      </a:lnTo>
                      <a:cubicBezTo>
                        <a:pt x="323" y="8264"/>
                        <a:pt x="248" y="8388"/>
                        <a:pt x="149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5" name="Freeform: Shape 2464">
                  <a:extLst>
                    <a:ext uri="{FF2B5EF4-FFF2-40B4-BE49-F238E27FC236}">
                      <a16:creationId xmlns:a16="http://schemas.microsoft.com/office/drawing/2014/main" id="{66AAAAE0-A923-497B-BD20-92C2D53DCCDC}"/>
                    </a:ext>
                  </a:extLst>
                </p:cNvPr>
                <p:cNvSpPr/>
                <p:nvPr/>
              </p:nvSpPr>
              <p:spPr>
                <a:xfrm>
                  <a:off x="2722734" y="6289548"/>
                  <a:ext cx="297" cy="8477"/>
                </a:xfrm>
                <a:custGeom>
                  <a:avLst/>
                  <a:gdLst>
                    <a:gd name="connsiteX0" fmla="*/ 149 w 297"/>
                    <a:gd name="connsiteY0" fmla="*/ 8458 h 8477"/>
                    <a:gd name="connsiteX1" fmla="*/ 0 w 297"/>
                    <a:gd name="connsiteY1" fmla="*/ 8359 h 8477"/>
                    <a:gd name="connsiteX2" fmla="*/ 0 w 297"/>
                    <a:gd name="connsiteY2" fmla="*/ 317 h 8477"/>
                    <a:gd name="connsiteX3" fmla="*/ 149 w 297"/>
                    <a:gd name="connsiteY3" fmla="*/ 19 h 8477"/>
                    <a:gd name="connsiteX4" fmla="*/ 298 w 297"/>
                    <a:gd name="connsiteY4" fmla="*/ 119 h 8477"/>
                    <a:gd name="connsiteX5" fmla="*/ 298 w 297"/>
                    <a:gd name="connsiteY5" fmla="*/ 8160 h 8477"/>
                    <a:gd name="connsiteX6" fmla="*/ 149 w 297"/>
                    <a:gd name="connsiteY6" fmla="*/ 8458 h 8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7" h="8477">
                      <a:moveTo>
                        <a:pt x="149" y="8458"/>
                      </a:moveTo>
                      <a:cubicBezTo>
                        <a:pt x="50" y="8508"/>
                        <a:pt x="0" y="8458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50" y="94"/>
                        <a:pt x="149" y="19"/>
                      </a:cubicBezTo>
                      <a:cubicBezTo>
                        <a:pt x="248" y="-30"/>
                        <a:pt x="298" y="19"/>
                        <a:pt x="298" y="119"/>
                      </a:cubicBezTo>
                      <a:lnTo>
                        <a:pt x="298" y="8160"/>
                      </a:lnTo>
                      <a:cubicBezTo>
                        <a:pt x="298" y="8259"/>
                        <a:pt x="248" y="8383"/>
                        <a:pt x="149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6" name="Freeform: Shape 2465">
                  <a:extLst>
                    <a:ext uri="{FF2B5EF4-FFF2-40B4-BE49-F238E27FC236}">
                      <a16:creationId xmlns:a16="http://schemas.microsoft.com/office/drawing/2014/main" id="{49BF8B6C-8D03-4FC0-A747-C93997D68CF0}"/>
                    </a:ext>
                  </a:extLst>
                </p:cNvPr>
                <p:cNvSpPr/>
                <p:nvPr/>
              </p:nvSpPr>
              <p:spPr>
                <a:xfrm>
                  <a:off x="2724397" y="6288580"/>
                  <a:ext cx="327" cy="8457"/>
                </a:xfrm>
                <a:custGeom>
                  <a:avLst/>
                  <a:gdLst>
                    <a:gd name="connsiteX0" fmla="*/ 174 w 327"/>
                    <a:gd name="connsiteY0" fmla="*/ 8433 h 8457"/>
                    <a:gd name="connsiteX1" fmla="*/ 0 w 327"/>
                    <a:gd name="connsiteY1" fmla="*/ 8334 h 8457"/>
                    <a:gd name="connsiteX2" fmla="*/ 0 w 327"/>
                    <a:gd name="connsiteY2" fmla="*/ 292 h 8457"/>
                    <a:gd name="connsiteX3" fmla="*/ 174 w 327"/>
                    <a:gd name="connsiteY3" fmla="*/ 19 h 8457"/>
                    <a:gd name="connsiteX4" fmla="*/ 323 w 327"/>
                    <a:gd name="connsiteY4" fmla="*/ 119 h 8457"/>
                    <a:gd name="connsiteX5" fmla="*/ 323 w 327"/>
                    <a:gd name="connsiteY5" fmla="*/ 8160 h 8457"/>
                    <a:gd name="connsiteX6" fmla="*/ 174 w 327"/>
                    <a:gd name="connsiteY6" fmla="*/ 8433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7" h="8457">
                      <a:moveTo>
                        <a:pt x="174" y="8433"/>
                      </a:moveTo>
                      <a:cubicBezTo>
                        <a:pt x="74" y="8483"/>
                        <a:pt x="0" y="8458"/>
                        <a:pt x="0" y="8334"/>
                      </a:cubicBezTo>
                      <a:lnTo>
                        <a:pt x="0" y="292"/>
                      </a:lnTo>
                      <a:cubicBezTo>
                        <a:pt x="0" y="193"/>
                        <a:pt x="74" y="69"/>
                        <a:pt x="174" y="19"/>
                      </a:cubicBezTo>
                      <a:cubicBezTo>
                        <a:pt x="273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47" y="8259"/>
                        <a:pt x="273" y="8383"/>
                        <a:pt x="174" y="8433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7" name="Freeform: Shape 2466">
                  <a:extLst>
                    <a:ext uri="{FF2B5EF4-FFF2-40B4-BE49-F238E27FC236}">
                      <a16:creationId xmlns:a16="http://schemas.microsoft.com/office/drawing/2014/main" id="{0FA3ED58-BC9E-4D9A-8DD0-37D3236B8DC9}"/>
                    </a:ext>
                  </a:extLst>
                </p:cNvPr>
                <p:cNvSpPr/>
                <p:nvPr/>
              </p:nvSpPr>
              <p:spPr>
                <a:xfrm>
                  <a:off x="2726134" y="6287563"/>
                  <a:ext cx="322" cy="8481"/>
                </a:xfrm>
                <a:custGeom>
                  <a:avLst/>
                  <a:gdLst>
                    <a:gd name="connsiteX0" fmla="*/ 149 w 322"/>
                    <a:gd name="connsiteY0" fmla="*/ 8458 h 8481"/>
                    <a:gd name="connsiteX1" fmla="*/ 0 w 322"/>
                    <a:gd name="connsiteY1" fmla="*/ 8359 h 8481"/>
                    <a:gd name="connsiteX2" fmla="*/ 0 w 322"/>
                    <a:gd name="connsiteY2" fmla="*/ 317 h 8481"/>
                    <a:gd name="connsiteX3" fmla="*/ 149 w 322"/>
                    <a:gd name="connsiteY3" fmla="*/ 19 h 8481"/>
                    <a:gd name="connsiteX4" fmla="*/ 323 w 322"/>
                    <a:gd name="connsiteY4" fmla="*/ 119 h 8481"/>
                    <a:gd name="connsiteX5" fmla="*/ 323 w 322"/>
                    <a:gd name="connsiteY5" fmla="*/ 8160 h 8481"/>
                    <a:gd name="connsiteX6" fmla="*/ 149 w 322"/>
                    <a:gd name="connsiteY6" fmla="*/ 8458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81">
                      <a:moveTo>
                        <a:pt x="149" y="8458"/>
                      </a:moveTo>
                      <a:cubicBezTo>
                        <a:pt x="74" y="8507"/>
                        <a:pt x="0" y="8483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74" y="69"/>
                        <a:pt x="149" y="19"/>
                      </a:cubicBezTo>
                      <a:cubicBezTo>
                        <a:pt x="223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298" y="8284"/>
                        <a:pt x="223" y="8408"/>
                        <a:pt x="149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8" name="Freeform: Shape 2467">
                  <a:extLst>
                    <a:ext uri="{FF2B5EF4-FFF2-40B4-BE49-F238E27FC236}">
                      <a16:creationId xmlns:a16="http://schemas.microsoft.com/office/drawing/2014/main" id="{D1BE6FF9-F7C8-4BB4-AD3A-2A64278633CA}"/>
                    </a:ext>
                  </a:extLst>
                </p:cNvPr>
                <p:cNvSpPr/>
                <p:nvPr/>
              </p:nvSpPr>
              <p:spPr>
                <a:xfrm>
                  <a:off x="2727797" y="6286590"/>
                  <a:ext cx="347" cy="8472"/>
                </a:xfrm>
                <a:custGeom>
                  <a:avLst/>
                  <a:gdLst>
                    <a:gd name="connsiteX0" fmla="*/ 174 w 347"/>
                    <a:gd name="connsiteY0" fmla="*/ 8438 h 8472"/>
                    <a:gd name="connsiteX1" fmla="*/ 0 w 347"/>
                    <a:gd name="connsiteY1" fmla="*/ 8338 h 8472"/>
                    <a:gd name="connsiteX2" fmla="*/ 0 w 347"/>
                    <a:gd name="connsiteY2" fmla="*/ 297 h 8472"/>
                    <a:gd name="connsiteX3" fmla="*/ 174 w 347"/>
                    <a:gd name="connsiteY3" fmla="*/ 24 h 8472"/>
                    <a:gd name="connsiteX4" fmla="*/ 347 w 347"/>
                    <a:gd name="connsiteY4" fmla="*/ 123 h 8472"/>
                    <a:gd name="connsiteX5" fmla="*/ 347 w 347"/>
                    <a:gd name="connsiteY5" fmla="*/ 8165 h 8472"/>
                    <a:gd name="connsiteX6" fmla="*/ 174 w 347"/>
                    <a:gd name="connsiteY6" fmla="*/ 8438 h 84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72">
                      <a:moveTo>
                        <a:pt x="174" y="8438"/>
                      </a:moveTo>
                      <a:cubicBezTo>
                        <a:pt x="74" y="8512"/>
                        <a:pt x="0" y="8462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4" y="49"/>
                        <a:pt x="174" y="24"/>
                      </a:cubicBezTo>
                      <a:cubicBezTo>
                        <a:pt x="248" y="-26"/>
                        <a:pt x="347" y="-1"/>
                        <a:pt x="347" y="123"/>
                      </a:cubicBezTo>
                      <a:lnTo>
                        <a:pt x="347" y="8165"/>
                      </a:lnTo>
                      <a:cubicBezTo>
                        <a:pt x="347" y="8289"/>
                        <a:pt x="273" y="8388"/>
                        <a:pt x="174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9" name="Freeform: Shape 2468">
                  <a:extLst>
                    <a:ext uri="{FF2B5EF4-FFF2-40B4-BE49-F238E27FC236}">
                      <a16:creationId xmlns:a16="http://schemas.microsoft.com/office/drawing/2014/main" id="{10079671-0650-491C-96C9-5F2A7614BF37}"/>
                    </a:ext>
                  </a:extLst>
                </p:cNvPr>
                <p:cNvSpPr/>
                <p:nvPr/>
              </p:nvSpPr>
              <p:spPr>
                <a:xfrm>
                  <a:off x="2729510" y="6285622"/>
                  <a:ext cx="347" cy="8457"/>
                </a:xfrm>
                <a:custGeom>
                  <a:avLst/>
                  <a:gdLst>
                    <a:gd name="connsiteX0" fmla="*/ 174 w 347"/>
                    <a:gd name="connsiteY0" fmla="*/ 8438 h 8457"/>
                    <a:gd name="connsiteX1" fmla="*/ 0 w 347"/>
                    <a:gd name="connsiteY1" fmla="*/ 8338 h 8457"/>
                    <a:gd name="connsiteX2" fmla="*/ 0 w 347"/>
                    <a:gd name="connsiteY2" fmla="*/ 297 h 8457"/>
                    <a:gd name="connsiteX3" fmla="*/ 174 w 347"/>
                    <a:gd name="connsiteY3" fmla="*/ 24 h 8457"/>
                    <a:gd name="connsiteX4" fmla="*/ 347 w 347"/>
                    <a:gd name="connsiteY4" fmla="*/ 123 h 8457"/>
                    <a:gd name="connsiteX5" fmla="*/ 347 w 347"/>
                    <a:gd name="connsiteY5" fmla="*/ 8165 h 8457"/>
                    <a:gd name="connsiteX6" fmla="*/ 174 w 347"/>
                    <a:gd name="connsiteY6" fmla="*/ 8438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57">
                      <a:moveTo>
                        <a:pt x="174" y="8438"/>
                      </a:moveTo>
                      <a:cubicBezTo>
                        <a:pt x="99" y="8487"/>
                        <a:pt x="0" y="8438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4" y="74"/>
                        <a:pt x="174" y="24"/>
                      </a:cubicBezTo>
                      <a:cubicBezTo>
                        <a:pt x="273" y="-26"/>
                        <a:pt x="347" y="-1"/>
                        <a:pt x="347" y="123"/>
                      </a:cubicBezTo>
                      <a:lnTo>
                        <a:pt x="347" y="8165"/>
                      </a:lnTo>
                      <a:cubicBezTo>
                        <a:pt x="347" y="8264"/>
                        <a:pt x="273" y="8388"/>
                        <a:pt x="174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0" name="Freeform: Shape 2469">
                  <a:extLst>
                    <a:ext uri="{FF2B5EF4-FFF2-40B4-BE49-F238E27FC236}">
                      <a16:creationId xmlns:a16="http://schemas.microsoft.com/office/drawing/2014/main" id="{0E0E1A84-4CBD-4000-BBEF-1EFFA7135E32}"/>
                    </a:ext>
                  </a:extLst>
                </p:cNvPr>
                <p:cNvSpPr/>
                <p:nvPr/>
              </p:nvSpPr>
              <p:spPr>
                <a:xfrm>
                  <a:off x="2731222" y="6284634"/>
                  <a:ext cx="322" cy="8481"/>
                </a:xfrm>
                <a:custGeom>
                  <a:avLst/>
                  <a:gdLst>
                    <a:gd name="connsiteX0" fmla="*/ 174 w 322"/>
                    <a:gd name="connsiteY0" fmla="*/ 8458 h 8481"/>
                    <a:gd name="connsiteX1" fmla="*/ 0 w 322"/>
                    <a:gd name="connsiteY1" fmla="*/ 8359 h 8481"/>
                    <a:gd name="connsiteX2" fmla="*/ 0 w 322"/>
                    <a:gd name="connsiteY2" fmla="*/ 317 h 8481"/>
                    <a:gd name="connsiteX3" fmla="*/ 174 w 322"/>
                    <a:gd name="connsiteY3" fmla="*/ 19 h 8481"/>
                    <a:gd name="connsiteX4" fmla="*/ 323 w 322"/>
                    <a:gd name="connsiteY4" fmla="*/ 119 h 8481"/>
                    <a:gd name="connsiteX5" fmla="*/ 323 w 322"/>
                    <a:gd name="connsiteY5" fmla="*/ 8160 h 8481"/>
                    <a:gd name="connsiteX6" fmla="*/ 174 w 322"/>
                    <a:gd name="connsiteY6" fmla="*/ 8458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81">
                      <a:moveTo>
                        <a:pt x="174" y="8458"/>
                      </a:moveTo>
                      <a:cubicBezTo>
                        <a:pt x="74" y="8508"/>
                        <a:pt x="0" y="8483"/>
                        <a:pt x="0" y="8359"/>
                      </a:cubicBezTo>
                      <a:lnTo>
                        <a:pt x="0" y="317"/>
                      </a:lnTo>
                      <a:cubicBezTo>
                        <a:pt x="0" y="193"/>
                        <a:pt x="74" y="94"/>
                        <a:pt x="174" y="19"/>
                      </a:cubicBezTo>
                      <a:cubicBezTo>
                        <a:pt x="248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23" y="8259"/>
                        <a:pt x="248" y="8383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1" name="Freeform: Shape 2470">
                  <a:extLst>
                    <a:ext uri="{FF2B5EF4-FFF2-40B4-BE49-F238E27FC236}">
                      <a16:creationId xmlns:a16="http://schemas.microsoft.com/office/drawing/2014/main" id="{27D00925-FE2C-4D73-93DC-3F0F761E5D94}"/>
                    </a:ext>
                  </a:extLst>
                </p:cNvPr>
                <p:cNvSpPr/>
                <p:nvPr/>
              </p:nvSpPr>
              <p:spPr>
                <a:xfrm>
                  <a:off x="2732935" y="6283666"/>
                  <a:ext cx="322" cy="8457"/>
                </a:xfrm>
                <a:custGeom>
                  <a:avLst/>
                  <a:gdLst>
                    <a:gd name="connsiteX0" fmla="*/ 174 w 322"/>
                    <a:gd name="connsiteY0" fmla="*/ 8433 h 8457"/>
                    <a:gd name="connsiteX1" fmla="*/ 0 w 322"/>
                    <a:gd name="connsiteY1" fmla="*/ 8334 h 8457"/>
                    <a:gd name="connsiteX2" fmla="*/ 0 w 322"/>
                    <a:gd name="connsiteY2" fmla="*/ 293 h 8457"/>
                    <a:gd name="connsiteX3" fmla="*/ 174 w 322"/>
                    <a:gd name="connsiteY3" fmla="*/ 19 h 8457"/>
                    <a:gd name="connsiteX4" fmla="*/ 323 w 322"/>
                    <a:gd name="connsiteY4" fmla="*/ 119 h 8457"/>
                    <a:gd name="connsiteX5" fmla="*/ 323 w 322"/>
                    <a:gd name="connsiteY5" fmla="*/ 8160 h 8457"/>
                    <a:gd name="connsiteX6" fmla="*/ 174 w 322"/>
                    <a:gd name="connsiteY6" fmla="*/ 8433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57">
                      <a:moveTo>
                        <a:pt x="174" y="8433"/>
                      </a:moveTo>
                      <a:cubicBezTo>
                        <a:pt x="74" y="8483"/>
                        <a:pt x="0" y="8458"/>
                        <a:pt x="0" y="8334"/>
                      </a:cubicBezTo>
                      <a:lnTo>
                        <a:pt x="0" y="293"/>
                      </a:lnTo>
                      <a:cubicBezTo>
                        <a:pt x="0" y="193"/>
                        <a:pt x="74" y="69"/>
                        <a:pt x="174" y="19"/>
                      </a:cubicBezTo>
                      <a:cubicBezTo>
                        <a:pt x="273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298" y="8259"/>
                        <a:pt x="248" y="8383"/>
                        <a:pt x="174" y="8433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2" name="Freeform: Shape 2471">
                  <a:extLst>
                    <a:ext uri="{FF2B5EF4-FFF2-40B4-BE49-F238E27FC236}">
                      <a16:creationId xmlns:a16="http://schemas.microsoft.com/office/drawing/2014/main" id="{E3926C0C-D80A-4F9D-8CBC-F1DB663EDBF4}"/>
                    </a:ext>
                  </a:extLst>
                </p:cNvPr>
                <p:cNvSpPr/>
                <p:nvPr/>
              </p:nvSpPr>
              <p:spPr>
                <a:xfrm>
                  <a:off x="2734647" y="6282644"/>
                  <a:ext cx="297" cy="8486"/>
                </a:xfrm>
                <a:custGeom>
                  <a:avLst/>
                  <a:gdLst>
                    <a:gd name="connsiteX0" fmla="*/ 149 w 297"/>
                    <a:gd name="connsiteY0" fmla="*/ 8462 h 8486"/>
                    <a:gd name="connsiteX1" fmla="*/ 0 w 297"/>
                    <a:gd name="connsiteY1" fmla="*/ 8363 h 8486"/>
                    <a:gd name="connsiteX2" fmla="*/ 0 w 297"/>
                    <a:gd name="connsiteY2" fmla="*/ 322 h 8486"/>
                    <a:gd name="connsiteX3" fmla="*/ 149 w 297"/>
                    <a:gd name="connsiteY3" fmla="*/ 24 h 8486"/>
                    <a:gd name="connsiteX4" fmla="*/ 298 w 297"/>
                    <a:gd name="connsiteY4" fmla="*/ 123 h 8486"/>
                    <a:gd name="connsiteX5" fmla="*/ 298 w 297"/>
                    <a:gd name="connsiteY5" fmla="*/ 8165 h 8486"/>
                    <a:gd name="connsiteX6" fmla="*/ 149 w 297"/>
                    <a:gd name="connsiteY6" fmla="*/ 8462 h 84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7" h="8486">
                      <a:moveTo>
                        <a:pt x="149" y="8462"/>
                      </a:moveTo>
                      <a:cubicBezTo>
                        <a:pt x="50" y="8512"/>
                        <a:pt x="0" y="8487"/>
                        <a:pt x="0" y="8363"/>
                      </a:cubicBezTo>
                      <a:lnTo>
                        <a:pt x="0" y="322"/>
                      </a:lnTo>
                      <a:cubicBezTo>
                        <a:pt x="0" y="223"/>
                        <a:pt x="50" y="74"/>
                        <a:pt x="149" y="24"/>
                      </a:cubicBezTo>
                      <a:cubicBezTo>
                        <a:pt x="248" y="-26"/>
                        <a:pt x="298" y="-1"/>
                        <a:pt x="298" y="123"/>
                      </a:cubicBezTo>
                      <a:lnTo>
                        <a:pt x="298" y="8165"/>
                      </a:lnTo>
                      <a:cubicBezTo>
                        <a:pt x="298" y="8289"/>
                        <a:pt x="248" y="8413"/>
                        <a:pt x="149" y="8462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3" name="Freeform: Shape 2472">
                  <a:extLst>
                    <a:ext uri="{FF2B5EF4-FFF2-40B4-BE49-F238E27FC236}">
                      <a16:creationId xmlns:a16="http://schemas.microsoft.com/office/drawing/2014/main" id="{F583BB71-4090-4930-BF27-48A29E83FACE}"/>
                    </a:ext>
                  </a:extLst>
                </p:cNvPr>
                <p:cNvSpPr/>
                <p:nvPr/>
              </p:nvSpPr>
              <p:spPr>
                <a:xfrm>
                  <a:off x="2736335" y="6281701"/>
                  <a:ext cx="322" cy="8457"/>
                </a:xfrm>
                <a:custGeom>
                  <a:avLst/>
                  <a:gdLst>
                    <a:gd name="connsiteX0" fmla="*/ 149 w 322"/>
                    <a:gd name="connsiteY0" fmla="*/ 8438 h 8457"/>
                    <a:gd name="connsiteX1" fmla="*/ 0 w 322"/>
                    <a:gd name="connsiteY1" fmla="*/ 8338 h 8457"/>
                    <a:gd name="connsiteX2" fmla="*/ 0 w 322"/>
                    <a:gd name="connsiteY2" fmla="*/ 297 h 8457"/>
                    <a:gd name="connsiteX3" fmla="*/ 149 w 322"/>
                    <a:gd name="connsiteY3" fmla="*/ 24 h 8457"/>
                    <a:gd name="connsiteX4" fmla="*/ 323 w 322"/>
                    <a:gd name="connsiteY4" fmla="*/ 123 h 8457"/>
                    <a:gd name="connsiteX5" fmla="*/ 323 w 322"/>
                    <a:gd name="connsiteY5" fmla="*/ 8165 h 8457"/>
                    <a:gd name="connsiteX6" fmla="*/ 149 w 322"/>
                    <a:gd name="connsiteY6" fmla="*/ 8438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57">
                      <a:moveTo>
                        <a:pt x="149" y="8438"/>
                      </a:moveTo>
                      <a:cubicBezTo>
                        <a:pt x="74" y="8487"/>
                        <a:pt x="0" y="8438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4" y="49"/>
                        <a:pt x="149" y="24"/>
                      </a:cubicBezTo>
                      <a:cubicBezTo>
                        <a:pt x="248" y="-26"/>
                        <a:pt x="323" y="-1"/>
                        <a:pt x="323" y="123"/>
                      </a:cubicBezTo>
                      <a:lnTo>
                        <a:pt x="323" y="8165"/>
                      </a:lnTo>
                      <a:cubicBezTo>
                        <a:pt x="323" y="8239"/>
                        <a:pt x="248" y="8388"/>
                        <a:pt x="149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4" name="Freeform: Shape 2473">
                  <a:extLst>
                    <a:ext uri="{FF2B5EF4-FFF2-40B4-BE49-F238E27FC236}">
                      <a16:creationId xmlns:a16="http://schemas.microsoft.com/office/drawing/2014/main" id="{7B0C826F-14D2-45EC-B699-CB606AC8CBFD}"/>
                    </a:ext>
                  </a:extLst>
                </p:cNvPr>
                <p:cNvSpPr/>
                <p:nvPr/>
              </p:nvSpPr>
              <p:spPr>
                <a:xfrm>
                  <a:off x="2738047" y="6280688"/>
                  <a:ext cx="322" cy="8477"/>
                </a:xfrm>
                <a:custGeom>
                  <a:avLst/>
                  <a:gdLst>
                    <a:gd name="connsiteX0" fmla="*/ 149 w 322"/>
                    <a:gd name="connsiteY0" fmla="*/ 8458 h 8477"/>
                    <a:gd name="connsiteX1" fmla="*/ 0 w 322"/>
                    <a:gd name="connsiteY1" fmla="*/ 8359 h 8477"/>
                    <a:gd name="connsiteX2" fmla="*/ 0 w 322"/>
                    <a:gd name="connsiteY2" fmla="*/ 317 h 8477"/>
                    <a:gd name="connsiteX3" fmla="*/ 149 w 322"/>
                    <a:gd name="connsiteY3" fmla="*/ 19 h 8477"/>
                    <a:gd name="connsiteX4" fmla="*/ 323 w 322"/>
                    <a:gd name="connsiteY4" fmla="*/ 119 h 8477"/>
                    <a:gd name="connsiteX5" fmla="*/ 323 w 322"/>
                    <a:gd name="connsiteY5" fmla="*/ 8160 h 8477"/>
                    <a:gd name="connsiteX6" fmla="*/ 149 w 322"/>
                    <a:gd name="connsiteY6" fmla="*/ 8458 h 8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77">
                      <a:moveTo>
                        <a:pt x="149" y="8458"/>
                      </a:moveTo>
                      <a:cubicBezTo>
                        <a:pt x="50" y="8508"/>
                        <a:pt x="0" y="8458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74" y="69"/>
                        <a:pt x="149" y="19"/>
                      </a:cubicBezTo>
                      <a:cubicBezTo>
                        <a:pt x="248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23" y="8284"/>
                        <a:pt x="248" y="8408"/>
                        <a:pt x="149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5" name="Freeform: Shape 2474">
                  <a:extLst>
                    <a:ext uri="{FF2B5EF4-FFF2-40B4-BE49-F238E27FC236}">
                      <a16:creationId xmlns:a16="http://schemas.microsoft.com/office/drawing/2014/main" id="{8338A363-3C95-4087-9A6E-C4B2C4FE5A89}"/>
                    </a:ext>
                  </a:extLst>
                </p:cNvPr>
                <p:cNvSpPr/>
                <p:nvPr/>
              </p:nvSpPr>
              <p:spPr>
                <a:xfrm>
                  <a:off x="2739735" y="6279715"/>
                  <a:ext cx="347" cy="8461"/>
                </a:xfrm>
                <a:custGeom>
                  <a:avLst/>
                  <a:gdLst>
                    <a:gd name="connsiteX0" fmla="*/ 174 w 347"/>
                    <a:gd name="connsiteY0" fmla="*/ 8438 h 8461"/>
                    <a:gd name="connsiteX1" fmla="*/ 0 w 347"/>
                    <a:gd name="connsiteY1" fmla="*/ 8338 h 8461"/>
                    <a:gd name="connsiteX2" fmla="*/ 0 w 347"/>
                    <a:gd name="connsiteY2" fmla="*/ 297 h 8461"/>
                    <a:gd name="connsiteX3" fmla="*/ 174 w 347"/>
                    <a:gd name="connsiteY3" fmla="*/ 24 h 8461"/>
                    <a:gd name="connsiteX4" fmla="*/ 348 w 347"/>
                    <a:gd name="connsiteY4" fmla="*/ 123 h 8461"/>
                    <a:gd name="connsiteX5" fmla="*/ 348 w 347"/>
                    <a:gd name="connsiteY5" fmla="*/ 8165 h 8461"/>
                    <a:gd name="connsiteX6" fmla="*/ 174 w 347"/>
                    <a:gd name="connsiteY6" fmla="*/ 8438 h 8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61">
                      <a:moveTo>
                        <a:pt x="174" y="8438"/>
                      </a:moveTo>
                      <a:cubicBezTo>
                        <a:pt x="74" y="8487"/>
                        <a:pt x="0" y="8462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4" y="74"/>
                        <a:pt x="174" y="24"/>
                      </a:cubicBezTo>
                      <a:cubicBezTo>
                        <a:pt x="248" y="-26"/>
                        <a:pt x="348" y="-1"/>
                        <a:pt x="348" y="123"/>
                      </a:cubicBezTo>
                      <a:lnTo>
                        <a:pt x="348" y="8165"/>
                      </a:lnTo>
                      <a:cubicBezTo>
                        <a:pt x="323" y="8264"/>
                        <a:pt x="248" y="8388"/>
                        <a:pt x="174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6" name="Freeform: Shape 2475">
                  <a:extLst>
                    <a:ext uri="{FF2B5EF4-FFF2-40B4-BE49-F238E27FC236}">
                      <a16:creationId xmlns:a16="http://schemas.microsoft.com/office/drawing/2014/main" id="{C7571E32-459C-452E-82C5-305407A6D1A5}"/>
                    </a:ext>
                  </a:extLst>
                </p:cNvPr>
                <p:cNvSpPr/>
                <p:nvPr/>
              </p:nvSpPr>
              <p:spPr>
                <a:xfrm>
                  <a:off x="2741423" y="6278752"/>
                  <a:ext cx="327" cy="8457"/>
                </a:xfrm>
                <a:custGeom>
                  <a:avLst/>
                  <a:gdLst>
                    <a:gd name="connsiteX0" fmla="*/ 174 w 327"/>
                    <a:gd name="connsiteY0" fmla="*/ 8433 h 8457"/>
                    <a:gd name="connsiteX1" fmla="*/ 0 w 327"/>
                    <a:gd name="connsiteY1" fmla="*/ 8334 h 8457"/>
                    <a:gd name="connsiteX2" fmla="*/ 0 w 327"/>
                    <a:gd name="connsiteY2" fmla="*/ 293 h 8457"/>
                    <a:gd name="connsiteX3" fmla="*/ 174 w 327"/>
                    <a:gd name="connsiteY3" fmla="*/ 19 h 8457"/>
                    <a:gd name="connsiteX4" fmla="*/ 323 w 327"/>
                    <a:gd name="connsiteY4" fmla="*/ 119 h 8457"/>
                    <a:gd name="connsiteX5" fmla="*/ 323 w 327"/>
                    <a:gd name="connsiteY5" fmla="*/ 8160 h 8457"/>
                    <a:gd name="connsiteX6" fmla="*/ 174 w 327"/>
                    <a:gd name="connsiteY6" fmla="*/ 8433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7" h="8457">
                      <a:moveTo>
                        <a:pt x="174" y="8433"/>
                      </a:moveTo>
                      <a:cubicBezTo>
                        <a:pt x="74" y="8483"/>
                        <a:pt x="0" y="8458"/>
                        <a:pt x="0" y="8334"/>
                      </a:cubicBezTo>
                      <a:lnTo>
                        <a:pt x="0" y="293"/>
                      </a:lnTo>
                      <a:cubicBezTo>
                        <a:pt x="0" y="193"/>
                        <a:pt x="74" y="69"/>
                        <a:pt x="174" y="19"/>
                      </a:cubicBezTo>
                      <a:cubicBezTo>
                        <a:pt x="273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47" y="8259"/>
                        <a:pt x="273" y="8384"/>
                        <a:pt x="174" y="8433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7" name="Freeform: Shape 2476">
                  <a:extLst>
                    <a:ext uri="{FF2B5EF4-FFF2-40B4-BE49-F238E27FC236}">
                      <a16:creationId xmlns:a16="http://schemas.microsoft.com/office/drawing/2014/main" id="{633A84BC-46D7-4FF0-92E6-6E5CF383F439}"/>
                    </a:ext>
                  </a:extLst>
                </p:cNvPr>
                <p:cNvSpPr/>
                <p:nvPr/>
              </p:nvSpPr>
              <p:spPr>
                <a:xfrm>
                  <a:off x="2743135" y="6277734"/>
                  <a:ext cx="347" cy="8477"/>
                </a:xfrm>
                <a:custGeom>
                  <a:avLst/>
                  <a:gdLst>
                    <a:gd name="connsiteX0" fmla="*/ 174 w 347"/>
                    <a:gd name="connsiteY0" fmla="*/ 8458 h 8477"/>
                    <a:gd name="connsiteX1" fmla="*/ 0 w 347"/>
                    <a:gd name="connsiteY1" fmla="*/ 8359 h 8477"/>
                    <a:gd name="connsiteX2" fmla="*/ 0 w 347"/>
                    <a:gd name="connsiteY2" fmla="*/ 317 h 8477"/>
                    <a:gd name="connsiteX3" fmla="*/ 174 w 347"/>
                    <a:gd name="connsiteY3" fmla="*/ 19 h 8477"/>
                    <a:gd name="connsiteX4" fmla="*/ 347 w 347"/>
                    <a:gd name="connsiteY4" fmla="*/ 119 h 8477"/>
                    <a:gd name="connsiteX5" fmla="*/ 347 w 347"/>
                    <a:gd name="connsiteY5" fmla="*/ 8160 h 8477"/>
                    <a:gd name="connsiteX6" fmla="*/ 174 w 347"/>
                    <a:gd name="connsiteY6" fmla="*/ 8458 h 8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77">
                      <a:moveTo>
                        <a:pt x="174" y="8458"/>
                      </a:moveTo>
                      <a:cubicBezTo>
                        <a:pt x="74" y="8508"/>
                        <a:pt x="0" y="8458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74" y="94"/>
                        <a:pt x="174" y="19"/>
                      </a:cubicBezTo>
                      <a:cubicBezTo>
                        <a:pt x="248" y="-30"/>
                        <a:pt x="347" y="19"/>
                        <a:pt x="347" y="119"/>
                      </a:cubicBezTo>
                      <a:lnTo>
                        <a:pt x="347" y="8160"/>
                      </a:lnTo>
                      <a:cubicBezTo>
                        <a:pt x="347" y="8284"/>
                        <a:pt x="248" y="8408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8" name="Freeform: Shape 2477">
                  <a:extLst>
                    <a:ext uri="{FF2B5EF4-FFF2-40B4-BE49-F238E27FC236}">
                      <a16:creationId xmlns:a16="http://schemas.microsoft.com/office/drawing/2014/main" id="{B1CB5C9A-5C28-49D6-896D-4C87A2B58679}"/>
                    </a:ext>
                  </a:extLst>
                </p:cNvPr>
                <p:cNvSpPr/>
                <p:nvPr/>
              </p:nvSpPr>
              <p:spPr>
                <a:xfrm>
                  <a:off x="2744848" y="6276787"/>
                  <a:ext cx="322" cy="8446"/>
                </a:xfrm>
                <a:custGeom>
                  <a:avLst/>
                  <a:gdLst>
                    <a:gd name="connsiteX0" fmla="*/ 149 w 322"/>
                    <a:gd name="connsiteY0" fmla="*/ 8438 h 8446"/>
                    <a:gd name="connsiteX1" fmla="*/ 0 w 322"/>
                    <a:gd name="connsiteY1" fmla="*/ 8338 h 8446"/>
                    <a:gd name="connsiteX2" fmla="*/ 0 w 322"/>
                    <a:gd name="connsiteY2" fmla="*/ 297 h 8446"/>
                    <a:gd name="connsiteX3" fmla="*/ 149 w 322"/>
                    <a:gd name="connsiteY3" fmla="*/ 24 h 8446"/>
                    <a:gd name="connsiteX4" fmla="*/ 323 w 322"/>
                    <a:gd name="connsiteY4" fmla="*/ 123 h 8446"/>
                    <a:gd name="connsiteX5" fmla="*/ 323 w 322"/>
                    <a:gd name="connsiteY5" fmla="*/ 8165 h 8446"/>
                    <a:gd name="connsiteX6" fmla="*/ 149 w 322"/>
                    <a:gd name="connsiteY6" fmla="*/ 8438 h 84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46">
                      <a:moveTo>
                        <a:pt x="149" y="8438"/>
                      </a:moveTo>
                      <a:cubicBezTo>
                        <a:pt x="50" y="8462"/>
                        <a:pt x="0" y="8438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4" y="74"/>
                        <a:pt x="149" y="24"/>
                      </a:cubicBezTo>
                      <a:cubicBezTo>
                        <a:pt x="248" y="-26"/>
                        <a:pt x="323" y="-1"/>
                        <a:pt x="323" y="123"/>
                      </a:cubicBezTo>
                      <a:lnTo>
                        <a:pt x="323" y="8165"/>
                      </a:lnTo>
                      <a:cubicBezTo>
                        <a:pt x="323" y="8239"/>
                        <a:pt x="273" y="8363"/>
                        <a:pt x="149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9" name="Freeform: Shape 2478">
                  <a:extLst>
                    <a:ext uri="{FF2B5EF4-FFF2-40B4-BE49-F238E27FC236}">
                      <a16:creationId xmlns:a16="http://schemas.microsoft.com/office/drawing/2014/main" id="{6AB4C10D-8316-4E0B-A298-716C9E6B1E92}"/>
                    </a:ext>
                  </a:extLst>
                </p:cNvPr>
                <p:cNvSpPr/>
                <p:nvPr/>
              </p:nvSpPr>
              <p:spPr>
                <a:xfrm>
                  <a:off x="2746560" y="6275794"/>
                  <a:ext cx="297" cy="8461"/>
                </a:xfrm>
                <a:custGeom>
                  <a:avLst/>
                  <a:gdLst>
                    <a:gd name="connsiteX0" fmla="*/ 149 w 297"/>
                    <a:gd name="connsiteY0" fmla="*/ 8438 h 8461"/>
                    <a:gd name="connsiteX1" fmla="*/ 0 w 297"/>
                    <a:gd name="connsiteY1" fmla="*/ 8338 h 8461"/>
                    <a:gd name="connsiteX2" fmla="*/ 0 w 297"/>
                    <a:gd name="connsiteY2" fmla="*/ 297 h 8461"/>
                    <a:gd name="connsiteX3" fmla="*/ 149 w 297"/>
                    <a:gd name="connsiteY3" fmla="*/ 24 h 8461"/>
                    <a:gd name="connsiteX4" fmla="*/ 298 w 297"/>
                    <a:gd name="connsiteY4" fmla="*/ 123 h 8461"/>
                    <a:gd name="connsiteX5" fmla="*/ 298 w 297"/>
                    <a:gd name="connsiteY5" fmla="*/ 8165 h 8461"/>
                    <a:gd name="connsiteX6" fmla="*/ 149 w 297"/>
                    <a:gd name="connsiteY6" fmla="*/ 8438 h 8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7" h="8461">
                      <a:moveTo>
                        <a:pt x="149" y="8438"/>
                      </a:moveTo>
                      <a:cubicBezTo>
                        <a:pt x="50" y="8487"/>
                        <a:pt x="0" y="8462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50" y="74"/>
                        <a:pt x="149" y="24"/>
                      </a:cubicBezTo>
                      <a:cubicBezTo>
                        <a:pt x="248" y="-26"/>
                        <a:pt x="298" y="-1"/>
                        <a:pt x="298" y="123"/>
                      </a:cubicBezTo>
                      <a:lnTo>
                        <a:pt x="298" y="8165"/>
                      </a:lnTo>
                      <a:cubicBezTo>
                        <a:pt x="298" y="8264"/>
                        <a:pt x="248" y="8388"/>
                        <a:pt x="149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0" name="Freeform: Shape 2479">
                  <a:extLst>
                    <a:ext uri="{FF2B5EF4-FFF2-40B4-BE49-F238E27FC236}">
                      <a16:creationId xmlns:a16="http://schemas.microsoft.com/office/drawing/2014/main" id="{5FC56E10-0546-438E-8167-61DB484806A8}"/>
                    </a:ext>
                  </a:extLst>
                </p:cNvPr>
                <p:cNvSpPr/>
                <p:nvPr/>
              </p:nvSpPr>
              <p:spPr>
                <a:xfrm>
                  <a:off x="2748248" y="6274781"/>
                  <a:ext cx="322" cy="8481"/>
                </a:xfrm>
                <a:custGeom>
                  <a:avLst/>
                  <a:gdLst>
                    <a:gd name="connsiteX0" fmla="*/ 149 w 322"/>
                    <a:gd name="connsiteY0" fmla="*/ 8458 h 8481"/>
                    <a:gd name="connsiteX1" fmla="*/ 0 w 322"/>
                    <a:gd name="connsiteY1" fmla="*/ 8359 h 8481"/>
                    <a:gd name="connsiteX2" fmla="*/ 0 w 322"/>
                    <a:gd name="connsiteY2" fmla="*/ 317 h 8481"/>
                    <a:gd name="connsiteX3" fmla="*/ 149 w 322"/>
                    <a:gd name="connsiteY3" fmla="*/ 19 h 8481"/>
                    <a:gd name="connsiteX4" fmla="*/ 323 w 322"/>
                    <a:gd name="connsiteY4" fmla="*/ 119 h 8481"/>
                    <a:gd name="connsiteX5" fmla="*/ 323 w 322"/>
                    <a:gd name="connsiteY5" fmla="*/ 8160 h 8481"/>
                    <a:gd name="connsiteX6" fmla="*/ 149 w 322"/>
                    <a:gd name="connsiteY6" fmla="*/ 8458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81">
                      <a:moveTo>
                        <a:pt x="149" y="8458"/>
                      </a:moveTo>
                      <a:cubicBezTo>
                        <a:pt x="74" y="8508"/>
                        <a:pt x="0" y="8483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74" y="94"/>
                        <a:pt x="149" y="19"/>
                      </a:cubicBezTo>
                      <a:cubicBezTo>
                        <a:pt x="223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23" y="8284"/>
                        <a:pt x="248" y="8408"/>
                        <a:pt x="149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1" name="Freeform: Shape 2480">
                  <a:extLst>
                    <a:ext uri="{FF2B5EF4-FFF2-40B4-BE49-F238E27FC236}">
                      <a16:creationId xmlns:a16="http://schemas.microsoft.com/office/drawing/2014/main" id="{4BA90FBF-B2B5-40D4-8E0C-0E44116085C9}"/>
                    </a:ext>
                  </a:extLst>
                </p:cNvPr>
                <p:cNvSpPr/>
                <p:nvPr/>
              </p:nvSpPr>
              <p:spPr>
                <a:xfrm>
                  <a:off x="2749936" y="6273808"/>
                  <a:ext cx="347" cy="8481"/>
                </a:xfrm>
                <a:custGeom>
                  <a:avLst/>
                  <a:gdLst>
                    <a:gd name="connsiteX0" fmla="*/ 174 w 347"/>
                    <a:gd name="connsiteY0" fmla="*/ 8462 h 8481"/>
                    <a:gd name="connsiteX1" fmla="*/ 0 w 347"/>
                    <a:gd name="connsiteY1" fmla="*/ 8363 h 8481"/>
                    <a:gd name="connsiteX2" fmla="*/ 0 w 347"/>
                    <a:gd name="connsiteY2" fmla="*/ 322 h 8481"/>
                    <a:gd name="connsiteX3" fmla="*/ 174 w 347"/>
                    <a:gd name="connsiteY3" fmla="*/ 24 h 8481"/>
                    <a:gd name="connsiteX4" fmla="*/ 347 w 347"/>
                    <a:gd name="connsiteY4" fmla="*/ 123 h 8481"/>
                    <a:gd name="connsiteX5" fmla="*/ 347 w 347"/>
                    <a:gd name="connsiteY5" fmla="*/ 8165 h 8481"/>
                    <a:gd name="connsiteX6" fmla="*/ 174 w 347"/>
                    <a:gd name="connsiteY6" fmla="*/ 8462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81">
                      <a:moveTo>
                        <a:pt x="174" y="8462"/>
                      </a:moveTo>
                      <a:cubicBezTo>
                        <a:pt x="74" y="8512"/>
                        <a:pt x="0" y="8462"/>
                        <a:pt x="0" y="8363"/>
                      </a:cubicBezTo>
                      <a:lnTo>
                        <a:pt x="0" y="322"/>
                      </a:lnTo>
                      <a:cubicBezTo>
                        <a:pt x="0" y="223"/>
                        <a:pt x="99" y="98"/>
                        <a:pt x="174" y="24"/>
                      </a:cubicBezTo>
                      <a:cubicBezTo>
                        <a:pt x="248" y="-26"/>
                        <a:pt x="347" y="-1"/>
                        <a:pt x="347" y="123"/>
                      </a:cubicBezTo>
                      <a:lnTo>
                        <a:pt x="347" y="8165"/>
                      </a:lnTo>
                      <a:cubicBezTo>
                        <a:pt x="347" y="8289"/>
                        <a:pt x="248" y="8388"/>
                        <a:pt x="174" y="8462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2" name="Freeform: Shape 2481">
                  <a:extLst>
                    <a:ext uri="{FF2B5EF4-FFF2-40B4-BE49-F238E27FC236}">
                      <a16:creationId xmlns:a16="http://schemas.microsoft.com/office/drawing/2014/main" id="{6F309C7A-9CA2-43BA-B2EB-703302A87326}"/>
                    </a:ext>
                  </a:extLst>
                </p:cNvPr>
                <p:cNvSpPr/>
                <p:nvPr/>
              </p:nvSpPr>
              <p:spPr>
                <a:xfrm>
                  <a:off x="2751648" y="6272845"/>
                  <a:ext cx="347" cy="8452"/>
                </a:xfrm>
                <a:custGeom>
                  <a:avLst/>
                  <a:gdLst>
                    <a:gd name="connsiteX0" fmla="*/ 174 w 347"/>
                    <a:gd name="connsiteY0" fmla="*/ 8433 h 8452"/>
                    <a:gd name="connsiteX1" fmla="*/ 0 w 347"/>
                    <a:gd name="connsiteY1" fmla="*/ 8334 h 8452"/>
                    <a:gd name="connsiteX2" fmla="*/ 0 w 347"/>
                    <a:gd name="connsiteY2" fmla="*/ 292 h 8452"/>
                    <a:gd name="connsiteX3" fmla="*/ 174 w 347"/>
                    <a:gd name="connsiteY3" fmla="*/ 19 h 8452"/>
                    <a:gd name="connsiteX4" fmla="*/ 347 w 347"/>
                    <a:gd name="connsiteY4" fmla="*/ 119 h 8452"/>
                    <a:gd name="connsiteX5" fmla="*/ 347 w 347"/>
                    <a:gd name="connsiteY5" fmla="*/ 8160 h 8452"/>
                    <a:gd name="connsiteX6" fmla="*/ 174 w 347"/>
                    <a:gd name="connsiteY6" fmla="*/ 8433 h 8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52">
                      <a:moveTo>
                        <a:pt x="174" y="8433"/>
                      </a:moveTo>
                      <a:cubicBezTo>
                        <a:pt x="99" y="8483"/>
                        <a:pt x="0" y="8433"/>
                        <a:pt x="0" y="8334"/>
                      </a:cubicBezTo>
                      <a:lnTo>
                        <a:pt x="0" y="292"/>
                      </a:lnTo>
                      <a:cubicBezTo>
                        <a:pt x="0" y="193"/>
                        <a:pt x="99" y="69"/>
                        <a:pt x="174" y="19"/>
                      </a:cubicBezTo>
                      <a:cubicBezTo>
                        <a:pt x="273" y="-30"/>
                        <a:pt x="347" y="19"/>
                        <a:pt x="347" y="119"/>
                      </a:cubicBezTo>
                      <a:lnTo>
                        <a:pt x="347" y="8160"/>
                      </a:lnTo>
                      <a:cubicBezTo>
                        <a:pt x="347" y="8259"/>
                        <a:pt x="248" y="8383"/>
                        <a:pt x="174" y="8433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3" name="Freeform: Shape 2482">
                  <a:extLst>
                    <a:ext uri="{FF2B5EF4-FFF2-40B4-BE49-F238E27FC236}">
                      <a16:creationId xmlns:a16="http://schemas.microsoft.com/office/drawing/2014/main" id="{B7303DFE-0C00-4C20-870D-1665A0537710}"/>
                    </a:ext>
                  </a:extLst>
                </p:cNvPr>
                <p:cNvSpPr/>
                <p:nvPr/>
              </p:nvSpPr>
              <p:spPr>
                <a:xfrm>
                  <a:off x="2753361" y="6271852"/>
                  <a:ext cx="347" cy="8477"/>
                </a:xfrm>
                <a:custGeom>
                  <a:avLst/>
                  <a:gdLst>
                    <a:gd name="connsiteX0" fmla="*/ 174 w 347"/>
                    <a:gd name="connsiteY0" fmla="*/ 8458 h 8477"/>
                    <a:gd name="connsiteX1" fmla="*/ 0 w 347"/>
                    <a:gd name="connsiteY1" fmla="*/ 8359 h 8477"/>
                    <a:gd name="connsiteX2" fmla="*/ 0 w 347"/>
                    <a:gd name="connsiteY2" fmla="*/ 317 h 8477"/>
                    <a:gd name="connsiteX3" fmla="*/ 174 w 347"/>
                    <a:gd name="connsiteY3" fmla="*/ 19 h 8477"/>
                    <a:gd name="connsiteX4" fmla="*/ 347 w 347"/>
                    <a:gd name="connsiteY4" fmla="*/ 119 h 8477"/>
                    <a:gd name="connsiteX5" fmla="*/ 347 w 347"/>
                    <a:gd name="connsiteY5" fmla="*/ 8160 h 8477"/>
                    <a:gd name="connsiteX6" fmla="*/ 174 w 347"/>
                    <a:gd name="connsiteY6" fmla="*/ 8458 h 8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77">
                      <a:moveTo>
                        <a:pt x="174" y="8458"/>
                      </a:moveTo>
                      <a:cubicBezTo>
                        <a:pt x="99" y="8508"/>
                        <a:pt x="0" y="8458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99" y="69"/>
                        <a:pt x="174" y="19"/>
                      </a:cubicBezTo>
                      <a:cubicBezTo>
                        <a:pt x="273" y="-30"/>
                        <a:pt x="347" y="19"/>
                        <a:pt x="347" y="119"/>
                      </a:cubicBezTo>
                      <a:lnTo>
                        <a:pt x="347" y="8160"/>
                      </a:lnTo>
                      <a:cubicBezTo>
                        <a:pt x="347" y="8259"/>
                        <a:pt x="248" y="8384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4" name="Freeform: Shape 2483">
                  <a:extLst>
                    <a:ext uri="{FF2B5EF4-FFF2-40B4-BE49-F238E27FC236}">
                      <a16:creationId xmlns:a16="http://schemas.microsoft.com/office/drawing/2014/main" id="{EAA9A19C-7826-4AF2-80DE-19EEFB183750}"/>
                    </a:ext>
                  </a:extLst>
                </p:cNvPr>
                <p:cNvSpPr/>
                <p:nvPr/>
              </p:nvSpPr>
              <p:spPr>
                <a:xfrm>
                  <a:off x="2755073" y="6270880"/>
                  <a:ext cx="347" cy="8461"/>
                </a:xfrm>
                <a:custGeom>
                  <a:avLst/>
                  <a:gdLst>
                    <a:gd name="connsiteX0" fmla="*/ 174 w 347"/>
                    <a:gd name="connsiteY0" fmla="*/ 8438 h 8461"/>
                    <a:gd name="connsiteX1" fmla="*/ 0 w 347"/>
                    <a:gd name="connsiteY1" fmla="*/ 8338 h 8461"/>
                    <a:gd name="connsiteX2" fmla="*/ 0 w 347"/>
                    <a:gd name="connsiteY2" fmla="*/ 297 h 8461"/>
                    <a:gd name="connsiteX3" fmla="*/ 174 w 347"/>
                    <a:gd name="connsiteY3" fmla="*/ 24 h 8461"/>
                    <a:gd name="connsiteX4" fmla="*/ 348 w 347"/>
                    <a:gd name="connsiteY4" fmla="*/ 123 h 8461"/>
                    <a:gd name="connsiteX5" fmla="*/ 348 w 347"/>
                    <a:gd name="connsiteY5" fmla="*/ 8165 h 8461"/>
                    <a:gd name="connsiteX6" fmla="*/ 174 w 347"/>
                    <a:gd name="connsiteY6" fmla="*/ 8438 h 8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61">
                      <a:moveTo>
                        <a:pt x="174" y="8438"/>
                      </a:moveTo>
                      <a:cubicBezTo>
                        <a:pt x="75" y="8487"/>
                        <a:pt x="0" y="8462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5" y="74"/>
                        <a:pt x="174" y="24"/>
                      </a:cubicBezTo>
                      <a:cubicBezTo>
                        <a:pt x="248" y="-26"/>
                        <a:pt x="348" y="-1"/>
                        <a:pt x="348" y="123"/>
                      </a:cubicBezTo>
                      <a:lnTo>
                        <a:pt x="348" y="8165"/>
                      </a:lnTo>
                      <a:cubicBezTo>
                        <a:pt x="323" y="8239"/>
                        <a:pt x="248" y="8388"/>
                        <a:pt x="174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5" name="Freeform: Shape 2484">
                  <a:extLst>
                    <a:ext uri="{FF2B5EF4-FFF2-40B4-BE49-F238E27FC236}">
                      <a16:creationId xmlns:a16="http://schemas.microsoft.com/office/drawing/2014/main" id="{385CD7B0-83F7-425E-BF7A-2DCEFC81C0C2}"/>
                    </a:ext>
                  </a:extLst>
                </p:cNvPr>
                <p:cNvSpPr/>
                <p:nvPr/>
              </p:nvSpPr>
              <p:spPr>
                <a:xfrm>
                  <a:off x="2756786" y="6269887"/>
                  <a:ext cx="297" cy="8461"/>
                </a:xfrm>
                <a:custGeom>
                  <a:avLst/>
                  <a:gdLst>
                    <a:gd name="connsiteX0" fmla="*/ 149 w 297"/>
                    <a:gd name="connsiteY0" fmla="*/ 8438 h 8461"/>
                    <a:gd name="connsiteX1" fmla="*/ 0 w 297"/>
                    <a:gd name="connsiteY1" fmla="*/ 8338 h 8461"/>
                    <a:gd name="connsiteX2" fmla="*/ 0 w 297"/>
                    <a:gd name="connsiteY2" fmla="*/ 297 h 8461"/>
                    <a:gd name="connsiteX3" fmla="*/ 149 w 297"/>
                    <a:gd name="connsiteY3" fmla="*/ 24 h 8461"/>
                    <a:gd name="connsiteX4" fmla="*/ 298 w 297"/>
                    <a:gd name="connsiteY4" fmla="*/ 123 h 8461"/>
                    <a:gd name="connsiteX5" fmla="*/ 298 w 297"/>
                    <a:gd name="connsiteY5" fmla="*/ 8165 h 8461"/>
                    <a:gd name="connsiteX6" fmla="*/ 149 w 297"/>
                    <a:gd name="connsiteY6" fmla="*/ 8438 h 8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7" h="8461">
                      <a:moveTo>
                        <a:pt x="149" y="8438"/>
                      </a:moveTo>
                      <a:cubicBezTo>
                        <a:pt x="50" y="8487"/>
                        <a:pt x="0" y="8462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50" y="74"/>
                        <a:pt x="149" y="24"/>
                      </a:cubicBezTo>
                      <a:cubicBezTo>
                        <a:pt x="248" y="-26"/>
                        <a:pt x="298" y="-1"/>
                        <a:pt x="298" y="123"/>
                      </a:cubicBezTo>
                      <a:lnTo>
                        <a:pt x="298" y="8165"/>
                      </a:lnTo>
                      <a:cubicBezTo>
                        <a:pt x="298" y="8264"/>
                        <a:pt x="248" y="8388"/>
                        <a:pt x="149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6" name="Freeform: Shape 2485">
                  <a:extLst>
                    <a:ext uri="{FF2B5EF4-FFF2-40B4-BE49-F238E27FC236}">
                      <a16:creationId xmlns:a16="http://schemas.microsoft.com/office/drawing/2014/main" id="{04EB854F-CFC8-4A25-81D1-3DA2FF2EB1EC}"/>
                    </a:ext>
                  </a:extLst>
                </p:cNvPr>
                <p:cNvSpPr/>
                <p:nvPr/>
              </p:nvSpPr>
              <p:spPr>
                <a:xfrm>
                  <a:off x="2758448" y="6268899"/>
                  <a:ext cx="327" cy="8481"/>
                </a:xfrm>
                <a:custGeom>
                  <a:avLst/>
                  <a:gdLst>
                    <a:gd name="connsiteX0" fmla="*/ 174 w 327"/>
                    <a:gd name="connsiteY0" fmla="*/ 8458 h 8481"/>
                    <a:gd name="connsiteX1" fmla="*/ 0 w 327"/>
                    <a:gd name="connsiteY1" fmla="*/ 8359 h 8481"/>
                    <a:gd name="connsiteX2" fmla="*/ 0 w 327"/>
                    <a:gd name="connsiteY2" fmla="*/ 317 h 8481"/>
                    <a:gd name="connsiteX3" fmla="*/ 174 w 327"/>
                    <a:gd name="connsiteY3" fmla="*/ 19 h 8481"/>
                    <a:gd name="connsiteX4" fmla="*/ 323 w 327"/>
                    <a:gd name="connsiteY4" fmla="*/ 119 h 8481"/>
                    <a:gd name="connsiteX5" fmla="*/ 323 w 327"/>
                    <a:gd name="connsiteY5" fmla="*/ 8160 h 8481"/>
                    <a:gd name="connsiteX6" fmla="*/ 174 w 327"/>
                    <a:gd name="connsiteY6" fmla="*/ 8458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7" h="8481">
                      <a:moveTo>
                        <a:pt x="174" y="8458"/>
                      </a:moveTo>
                      <a:cubicBezTo>
                        <a:pt x="74" y="8508"/>
                        <a:pt x="0" y="8483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74" y="69"/>
                        <a:pt x="174" y="19"/>
                      </a:cubicBezTo>
                      <a:cubicBezTo>
                        <a:pt x="273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47" y="8284"/>
                        <a:pt x="273" y="8408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7" name="Freeform: Shape 2486">
                  <a:extLst>
                    <a:ext uri="{FF2B5EF4-FFF2-40B4-BE49-F238E27FC236}">
                      <a16:creationId xmlns:a16="http://schemas.microsoft.com/office/drawing/2014/main" id="{14947EF1-EBDE-4B0D-93C3-E7EE00CAC83F}"/>
                    </a:ext>
                  </a:extLst>
                </p:cNvPr>
                <p:cNvSpPr/>
                <p:nvPr/>
              </p:nvSpPr>
              <p:spPr>
                <a:xfrm>
                  <a:off x="2760161" y="6267901"/>
                  <a:ext cx="347" cy="8481"/>
                </a:xfrm>
                <a:custGeom>
                  <a:avLst/>
                  <a:gdLst>
                    <a:gd name="connsiteX0" fmla="*/ 174 w 347"/>
                    <a:gd name="connsiteY0" fmla="*/ 8462 h 8481"/>
                    <a:gd name="connsiteX1" fmla="*/ 0 w 347"/>
                    <a:gd name="connsiteY1" fmla="*/ 8363 h 8481"/>
                    <a:gd name="connsiteX2" fmla="*/ 0 w 347"/>
                    <a:gd name="connsiteY2" fmla="*/ 322 h 8481"/>
                    <a:gd name="connsiteX3" fmla="*/ 174 w 347"/>
                    <a:gd name="connsiteY3" fmla="*/ 24 h 8481"/>
                    <a:gd name="connsiteX4" fmla="*/ 347 w 347"/>
                    <a:gd name="connsiteY4" fmla="*/ 123 h 8481"/>
                    <a:gd name="connsiteX5" fmla="*/ 347 w 347"/>
                    <a:gd name="connsiteY5" fmla="*/ 8165 h 8481"/>
                    <a:gd name="connsiteX6" fmla="*/ 174 w 347"/>
                    <a:gd name="connsiteY6" fmla="*/ 8462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81">
                      <a:moveTo>
                        <a:pt x="174" y="8462"/>
                      </a:moveTo>
                      <a:cubicBezTo>
                        <a:pt x="99" y="8512"/>
                        <a:pt x="0" y="8462"/>
                        <a:pt x="0" y="8363"/>
                      </a:cubicBezTo>
                      <a:lnTo>
                        <a:pt x="0" y="322"/>
                      </a:lnTo>
                      <a:cubicBezTo>
                        <a:pt x="0" y="198"/>
                        <a:pt x="74" y="74"/>
                        <a:pt x="174" y="24"/>
                      </a:cubicBezTo>
                      <a:cubicBezTo>
                        <a:pt x="273" y="-26"/>
                        <a:pt x="347" y="-1"/>
                        <a:pt x="347" y="123"/>
                      </a:cubicBezTo>
                      <a:lnTo>
                        <a:pt x="347" y="8165"/>
                      </a:lnTo>
                      <a:cubicBezTo>
                        <a:pt x="347" y="8289"/>
                        <a:pt x="273" y="8413"/>
                        <a:pt x="174" y="8462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8" name="Freeform: Shape 2487">
                  <a:extLst>
                    <a:ext uri="{FF2B5EF4-FFF2-40B4-BE49-F238E27FC236}">
                      <a16:creationId xmlns:a16="http://schemas.microsoft.com/office/drawing/2014/main" id="{B48B3138-D227-4CA5-B919-137E5EF236F7}"/>
                    </a:ext>
                  </a:extLst>
                </p:cNvPr>
                <p:cNvSpPr/>
                <p:nvPr/>
              </p:nvSpPr>
              <p:spPr>
                <a:xfrm>
                  <a:off x="2761874" y="6266909"/>
                  <a:ext cx="322" cy="8486"/>
                </a:xfrm>
                <a:custGeom>
                  <a:avLst/>
                  <a:gdLst>
                    <a:gd name="connsiteX0" fmla="*/ 149 w 322"/>
                    <a:gd name="connsiteY0" fmla="*/ 8462 h 8486"/>
                    <a:gd name="connsiteX1" fmla="*/ 0 w 322"/>
                    <a:gd name="connsiteY1" fmla="*/ 8363 h 8486"/>
                    <a:gd name="connsiteX2" fmla="*/ 0 w 322"/>
                    <a:gd name="connsiteY2" fmla="*/ 322 h 8486"/>
                    <a:gd name="connsiteX3" fmla="*/ 149 w 322"/>
                    <a:gd name="connsiteY3" fmla="*/ 24 h 8486"/>
                    <a:gd name="connsiteX4" fmla="*/ 323 w 322"/>
                    <a:gd name="connsiteY4" fmla="*/ 123 h 8486"/>
                    <a:gd name="connsiteX5" fmla="*/ 323 w 322"/>
                    <a:gd name="connsiteY5" fmla="*/ 8165 h 8486"/>
                    <a:gd name="connsiteX6" fmla="*/ 149 w 322"/>
                    <a:gd name="connsiteY6" fmla="*/ 8462 h 84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86">
                      <a:moveTo>
                        <a:pt x="149" y="8462"/>
                      </a:moveTo>
                      <a:cubicBezTo>
                        <a:pt x="50" y="8512"/>
                        <a:pt x="0" y="8487"/>
                        <a:pt x="0" y="8363"/>
                      </a:cubicBezTo>
                      <a:lnTo>
                        <a:pt x="0" y="322"/>
                      </a:lnTo>
                      <a:cubicBezTo>
                        <a:pt x="0" y="198"/>
                        <a:pt x="50" y="74"/>
                        <a:pt x="149" y="24"/>
                      </a:cubicBezTo>
                      <a:cubicBezTo>
                        <a:pt x="223" y="-26"/>
                        <a:pt x="323" y="-1"/>
                        <a:pt x="323" y="123"/>
                      </a:cubicBezTo>
                      <a:lnTo>
                        <a:pt x="323" y="8165"/>
                      </a:lnTo>
                      <a:cubicBezTo>
                        <a:pt x="323" y="8289"/>
                        <a:pt x="248" y="8413"/>
                        <a:pt x="149" y="8462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9" name="Freeform: Shape 2488">
                  <a:extLst>
                    <a:ext uri="{FF2B5EF4-FFF2-40B4-BE49-F238E27FC236}">
                      <a16:creationId xmlns:a16="http://schemas.microsoft.com/office/drawing/2014/main" id="{117D32A2-EE88-414F-AAC5-E2DC1F922A9D}"/>
                    </a:ext>
                  </a:extLst>
                </p:cNvPr>
                <p:cNvSpPr/>
                <p:nvPr/>
              </p:nvSpPr>
              <p:spPr>
                <a:xfrm>
                  <a:off x="2763561" y="6265945"/>
                  <a:ext cx="347" cy="8477"/>
                </a:xfrm>
                <a:custGeom>
                  <a:avLst/>
                  <a:gdLst>
                    <a:gd name="connsiteX0" fmla="*/ 174 w 347"/>
                    <a:gd name="connsiteY0" fmla="*/ 8458 h 8477"/>
                    <a:gd name="connsiteX1" fmla="*/ 0 w 347"/>
                    <a:gd name="connsiteY1" fmla="*/ 8359 h 8477"/>
                    <a:gd name="connsiteX2" fmla="*/ 0 w 347"/>
                    <a:gd name="connsiteY2" fmla="*/ 317 h 8477"/>
                    <a:gd name="connsiteX3" fmla="*/ 174 w 347"/>
                    <a:gd name="connsiteY3" fmla="*/ 19 h 8477"/>
                    <a:gd name="connsiteX4" fmla="*/ 348 w 347"/>
                    <a:gd name="connsiteY4" fmla="*/ 119 h 8477"/>
                    <a:gd name="connsiteX5" fmla="*/ 348 w 347"/>
                    <a:gd name="connsiteY5" fmla="*/ 8160 h 8477"/>
                    <a:gd name="connsiteX6" fmla="*/ 174 w 347"/>
                    <a:gd name="connsiteY6" fmla="*/ 8458 h 8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77">
                      <a:moveTo>
                        <a:pt x="174" y="8458"/>
                      </a:moveTo>
                      <a:cubicBezTo>
                        <a:pt x="99" y="8508"/>
                        <a:pt x="0" y="8458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99" y="69"/>
                        <a:pt x="174" y="19"/>
                      </a:cubicBezTo>
                      <a:cubicBezTo>
                        <a:pt x="273" y="-30"/>
                        <a:pt x="348" y="19"/>
                        <a:pt x="348" y="119"/>
                      </a:cubicBezTo>
                      <a:lnTo>
                        <a:pt x="348" y="8160"/>
                      </a:lnTo>
                      <a:cubicBezTo>
                        <a:pt x="348" y="8284"/>
                        <a:pt x="273" y="8408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90" name="Freeform: Shape 2489">
                  <a:extLst>
                    <a:ext uri="{FF2B5EF4-FFF2-40B4-BE49-F238E27FC236}">
                      <a16:creationId xmlns:a16="http://schemas.microsoft.com/office/drawing/2014/main" id="{CE6E6227-45E9-45B6-94B0-C503CBF6553D}"/>
                    </a:ext>
                  </a:extLst>
                </p:cNvPr>
                <p:cNvSpPr/>
                <p:nvPr/>
              </p:nvSpPr>
              <p:spPr>
                <a:xfrm>
                  <a:off x="2765274" y="6264977"/>
                  <a:ext cx="322" cy="8452"/>
                </a:xfrm>
                <a:custGeom>
                  <a:avLst/>
                  <a:gdLst>
                    <a:gd name="connsiteX0" fmla="*/ 174 w 322"/>
                    <a:gd name="connsiteY0" fmla="*/ 8433 h 8452"/>
                    <a:gd name="connsiteX1" fmla="*/ 0 w 322"/>
                    <a:gd name="connsiteY1" fmla="*/ 8334 h 8452"/>
                    <a:gd name="connsiteX2" fmla="*/ 0 w 322"/>
                    <a:gd name="connsiteY2" fmla="*/ 293 h 8452"/>
                    <a:gd name="connsiteX3" fmla="*/ 174 w 322"/>
                    <a:gd name="connsiteY3" fmla="*/ 19 h 8452"/>
                    <a:gd name="connsiteX4" fmla="*/ 323 w 322"/>
                    <a:gd name="connsiteY4" fmla="*/ 119 h 8452"/>
                    <a:gd name="connsiteX5" fmla="*/ 323 w 322"/>
                    <a:gd name="connsiteY5" fmla="*/ 8160 h 8452"/>
                    <a:gd name="connsiteX6" fmla="*/ 174 w 322"/>
                    <a:gd name="connsiteY6" fmla="*/ 8433 h 8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52">
                      <a:moveTo>
                        <a:pt x="174" y="8433"/>
                      </a:moveTo>
                      <a:cubicBezTo>
                        <a:pt x="74" y="8483"/>
                        <a:pt x="0" y="8433"/>
                        <a:pt x="0" y="8334"/>
                      </a:cubicBezTo>
                      <a:lnTo>
                        <a:pt x="0" y="293"/>
                      </a:lnTo>
                      <a:cubicBezTo>
                        <a:pt x="0" y="193"/>
                        <a:pt x="99" y="69"/>
                        <a:pt x="174" y="19"/>
                      </a:cubicBezTo>
                      <a:cubicBezTo>
                        <a:pt x="248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23" y="8259"/>
                        <a:pt x="248" y="8383"/>
                        <a:pt x="174" y="8433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91" name="Freeform: Shape 2490">
                  <a:extLst>
                    <a:ext uri="{FF2B5EF4-FFF2-40B4-BE49-F238E27FC236}">
                      <a16:creationId xmlns:a16="http://schemas.microsoft.com/office/drawing/2014/main" id="{4FB6EC24-7569-424B-A8D1-EB372B7FB69A}"/>
                    </a:ext>
                  </a:extLst>
                </p:cNvPr>
                <p:cNvSpPr/>
                <p:nvPr/>
              </p:nvSpPr>
              <p:spPr>
                <a:xfrm>
                  <a:off x="2766986" y="6263985"/>
                  <a:ext cx="322" cy="8477"/>
                </a:xfrm>
                <a:custGeom>
                  <a:avLst/>
                  <a:gdLst>
                    <a:gd name="connsiteX0" fmla="*/ 174 w 322"/>
                    <a:gd name="connsiteY0" fmla="*/ 8458 h 8477"/>
                    <a:gd name="connsiteX1" fmla="*/ 0 w 322"/>
                    <a:gd name="connsiteY1" fmla="*/ 8359 h 8477"/>
                    <a:gd name="connsiteX2" fmla="*/ 0 w 322"/>
                    <a:gd name="connsiteY2" fmla="*/ 317 h 8477"/>
                    <a:gd name="connsiteX3" fmla="*/ 174 w 322"/>
                    <a:gd name="connsiteY3" fmla="*/ 19 h 8477"/>
                    <a:gd name="connsiteX4" fmla="*/ 323 w 322"/>
                    <a:gd name="connsiteY4" fmla="*/ 119 h 8477"/>
                    <a:gd name="connsiteX5" fmla="*/ 323 w 322"/>
                    <a:gd name="connsiteY5" fmla="*/ 8160 h 8477"/>
                    <a:gd name="connsiteX6" fmla="*/ 174 w 322"/>
                    <a:gd name="connsiteY6" fmla="*/ 8458 h 8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77">
                      <a:moveTo>
                        <a:pt x="174" y="8458"/>
                      </a:moveTo>
                      <a:cubicBezTo>
                        <a:pt x="74" y="8507"/>
                        <a:pt x="0" y="8458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74" y="94"/>
                        <a:pt x="174" y="19"/>
                      </a:cubicBezTo>
                      <a:cubicBezTo>
                        <a:pt x="248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23" y="8259"/>
                        <a:pt x="248" y="8408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92" name="Freeform: Shape 2491">
                  <a:extLst>
                    <a:ext uri="{FF2B5EF4-FFF2-40B4-BE49-F238E27FC236}">
                      <a16:creationId xmlns:a16="http://schemas.microsoft.com/office/drawing/2014/main" id="{1EF5B3F4-C6FB-4696-AF97-A8FD5317556B}"/>
                    </a:ext>
                  </a:extLst>
                </p:cNvPr>
                <p:cNvSpPr/>
                <p:nvPr/>
              </p:nvSpPr>
              <p:spPr>
                <a:xfrm>
                  <a:off x="2768674" y="6262992"/>
                  <a:ext cx="322" cy="8477"/>
                </a:xfrm>
                <a:custGeom>
                  <a:avLst/>
                  <a:gdLst>
                    <a:gd name="connsiteX0" fmla="*/ 174 w 322"/>
                    <a:gd name="connsiteY0" fmla="*/ 8458 h 8477"/>
                    <a:gd name="connsiteX1" fmla="*/ 0 w 322"/>
                    <a:gd name="connsiteY1" fmla="*/ 8359 h 8477"/>
                    <a:gd name="connsiteX2" fmla="*/ 0 w 322"/>
                    <a:gd name="connsiteY2" fmla="*/ 317 h 8477"/>
                    <a:gd name="connsiteX3" fmla="*/ 174 w 322"/>
                    <a:gd name="connsiteY3" fmla="*/ 19 h 8477"/>
                    <a:gd name="connsiteX4" fmla="*/ 323 w 322"/>
                    <a:gd name="connsiteY4" fmla="*/ 119 h 8477"/>
                    <a:gd name="connsiteX5" fmla="*/ 323 w 322"/>
                    <a:gd name="connsiteY5" fmla="*/ 8160 h 8477"/>
                    <a:gd name="connsiteX6" fmla="*/ 174 w 322"/>
                    <a:gd name="connsiteY6" fmla="*/ 8458 h 8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77">
                      <a:moveTo>
                        <a:pt x="174" y="8458"/>
                      </a:moveTo>
                      <a:cubicBezTo>
                        <a:pt x="50" y="8508"/>
                        <a:pt x="0" y="8458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50" y="94"/>
                        <a:pt x="174" y="19"/>
                      </a:cubicBezTo>
                      <a:cubicBezTo>
                        <a:pt x="248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23" y="8284"/>
                        <a:pt x="273" y="8408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93" name="Freeform: Shape 2492">
                  <a:extLst>
                    <a:ext uri="{FF2B5EF4-FFF2-40B4-BE49-F238E27FC236}">
                      <a16:creationId xmlns:a16="http://schemas.microsoft.com/office/drawing/2014/main" id="{35AD5C83-E62A-420D-9B84-CF5D41B9212C}"/>
                    </a:ext>
                  </a:extLst>
                </p:cNvPr>
                <p:cNvSpPr/>
                <p:nvPr/>
              </p:nvSpPr>
              <p:spPr>
                <a:xfrm>
                  <a:off x="2770386" y="6262019"/>
                  <a:ext cx="322" cy="8457"/>
                </a:xfrm>
                <a:custGeom>
                  <a:avLst/>
                  <a:gdLst>
                    <a:gd name="connsiteX0" fmla="*/ 149 w 322"/>
                    <a:gd name="connsiteY0" fmla="*/ 8438 h 8457"/>
                    <a:gd name="connsiteX1" fmla="*/ 0 w 322"/>
                    <a:gd name="connsiteY1" fmla="*/ 8338 h 8457"/>
                    <a:gd name="connsiteX2" fmla="*/ 0 w 322"/>
                    <a:gd name="connsiteY2" fmla="*/ 297 h 8457"/>
                    <a:gd name="connsiteX3" fmla="*/ 149 w 322"/>
                    <a:gd name="connsiteY3" fmla="*/ 24 h 8457"/>
                    <a:gd name="connsiteX4" fmla="*/ 323 w 322"/>
                    <a:gd name="connsiteY4" fmla="*/ 123 h 8457"/>
                    <a:gd name="connsiteX5" fmla="*/ 323 w 322"/>
                    <a:gd name="connsiteY5" fmla="*/ 8165 h 8457"/>
                    <a:gd name="connsiteX6" fmla="*/ 149 w 322"/>
                    <a:gd name="connsiteY6" fmla="*/ 8438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57">
                      <a:moveTo>
                        <a:pt x="149" y="8438"/>
                      </a:moveTo>
                      <a:cubicBezTo>
                        <a:pt x="74" y="8487"/>
                        <a:pt x="0" y="8438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50" y="74"/>
                        <a:pt x="149" y="24"/>
                      </a:cubicBezTo>
                      <a:cubicBezTo>
                        <a:pt x="248" y="-26"/>
                        <a:pt x="323" y="-1"/>
                        <a:pt x="323" y="123"/>
                      </a:cubicBezTo>
                      <a:lnTo>
                        <a:pt x="323" y="8165"/>
                      </a:lnTo>
                      <a:cubicBezTo>
                        <a:pt x="323" y="8264"/>
                        <a:pt x="273" y="8388"/>
                        <a:pt x="149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94" name="Freeform: Shape 2493">
                  <a:extLst>
                    <a:ext uri="{FF2B5EF4-FFF2-40B4-BE49-F238E27FC236}">
                      <a16:creationId xmlns:a16="http://schemas.microsoft.com/office/drawing/2014/main" id="{EB2C80B1-15F2-4E41-BA95-78756D988378}"/>
                    </a:ext>
                  </a:extLst>
                </p:cNvPr>
                <p:cNvSpPr/>
                <p:nvPr/>
              </p:nvSpPr>
              <p:spPr>
                <a:xfrm>
                  <a:off x="2772099" y="6261051"/>
                  <a:ext cx="322" cy="8461"/>
                </a:xfrm>
                <a:custGeom>
                  <a:avLst/>
                  <a:gdLst>
                    <a:gd name="connsiteX0" fmla="*/ 149 w 322"/>
                    <a:gd name="connsiteY0" fmla="*/ 8438 h 8461"/>
                    <a:gd name="connsiteX1" fmla="*/ 0 w 322"/>
                    <a:gd name="connsiteY1" fmla="*/ 8338 h 8461"/>
                    <a:gd name="connsiteX2" fmla="*/ 0 w 322"/>
                    <a:gd name="connsiteY2" fmla="*/ 297 h 8461"/>
                    <a:gd name="connsiteX3" fmla="*/ 149 w 322"/>
                    <a:gd name="connsiteY3" fmla="*/ 24 h 8461"/>
                    <a:gd name="connsiteX4" fmla="*/ 323 w 322"/>
                    <a:gd name="connsiteY4" fmla="*/ 123 h 8461"/>
                    <a:gd name="connsiteX5" fmla="*/ 323 w 322"/>
                    <a:gd name="connsiteY5" fmla="*/ 8165 h 8461"/>
                    <a:gd name="connsiteX6" fmla="*/ 149 w 322"/>
                    <a:gd name="connsiteY6" fmla="*/ 8438 h 8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61">
                      <a:moveTo>
                        <a:pt x="149" y="8438"/>
                      </a:moveTo>
                      <a:cubicBezTo>
                        <a:pt x="50" y="8487"/>
                        <a:pt x="0" y="8462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4" y="74"/>
                        <a:pt x="149" y="24"/>
                      </a:cubicBezTo>
                      <a:cubicBezTo>
                        <a:pt x="248" y="-26"/>
                        <a:pt x="323" y="-1"/>
                        <a:pt x="323" y="123"/>
                      </a:cubicBezTo>
                      <a:lnTo>
                        <a:pt x="323" y="8165"/>
                      </a:lnTo>
                      <a:cubicBezTo>
                        <a:pt x="323" y="8239"/>
                        <a:pt x="248" y="8363"/>
                        <a:pt x="149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95" name="Freeform: Shape 2494">
                  <a:extLst>
                    <a:ext uri="{FF2B5EF4-FFF2-40B4-BE49-F238E27FC236}">
                      <a16:creationId xmlns:a16="http://schemas.microsoft.com/office/drawing/2014/main" id="{80553452-5196-4AB9-B8F8-91BA6F9434FA}"/>
                    </a:ext>
                  </a:extLst>
                </p:cNvPr>
                <p:cNvSpPr/>
                <p:nvPr/>
              </p:nvSpPr>
              <p:spPr>
                <a:xfrm>
                  <a:off x="2773787" y="6260063"/>
                  <a:ext cx="347" cy="8457"/>
                </a:xfrm>
                <a:custGeom>
                  <a:avLst/>
                  <a:gdLst>
                    <a:gd name="connsiteX0" fmla="*/ 174 w 347"/>
                    <a:gd name="connsiteY0" fmla="*/ 8433 h 8457"/>
                    <a:gd name="connsiteX1" fmla="*/ 0 w 347"/>
                    <a:gd name="connsiteY1" fmla="*/ 8334 h 8457"/>
                    <a:gd name="connsiteX2" fmla="*/ 0 w 347"/>
                    <a:gd name="connsiteY2" fmla="*/ 293 h 8457"/>
                    <a:gd name="connsiteX3" fmla="*/ 174 w 347"/>
                    <a:gd name="connsiteY3" fmla="*/ 19 h 8457"/>
                    <a:gd name="connsiteX4" fmla="*/ 348 w 347"/>
                    <a:gd name="connsiteY4" fmla="*/ 119 h 8457"/>
                    <a:gd name="connsiteX5" fmla="*/ 348 w 347"/>
                    <a:gd name="connsiteY5" fmla="*/ 8160 h 8457"/>
                    <a:gd name="connsiteX6" fmla="*/ 174 w 347"/>
                    <a:gd name="connsiteY6" fmla="*/ 8433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57">
                      <a:moveTo>
                        <a:pt x="174" y="8433"/>
                      </a:moveTo>
                      <a:cubicBezTo>
                        <a:pt x="74" y="8483"/>
                        <a:pt x="0" y="8458"/>
                        <a:pt x="0" y="8334"/>
                      </a:cubicBezTo>
                      <a:lnTo>
                        <a:pt x="0" y="293"/>
                      </a:lnTo>
                      <a:cubicBezTo>
                        <a:pt x="0" y="193"/>
                        <a:pt x="74" y="69"/>
                        <a:pt x="174" y="19"/>
                      </a:cubicBezTo>
                      <a:cubicBezTo>
                        <a:pt x="248" y="-30"/>
                        <a:pt x="348" y="19"/>
                        <a:pt x="348" y="119"/>
                      </a:cubicBezTo>
                      <a:lnTo>
                        <a:pt x="348" y="8160"/>
                      </a:lnTo>
                      <a:cubicBezTo>
                        <a:pt x="348" y="8259"/>
                        <a:pt x="248" y="8384"/>
                        <a:pt x="174" y="8433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96" name="Freeform: Shape 2495">
                  <a:extLst>
                    <a:ext uri="{FF2B5EF4-FFF2-40B4-BE49-F238E27FC236}">
                      <a16:creationId xmlns:a16="http://schemas.microsoft.com/office/drawing/2014/main" id="{F10F30C0-31A3-450D-B9AB-4A67E7047788}"/>
                    </a:ext>
                  </a:extLst>
                </p:cNvPr>
                <p:cNvSpPr/>
                <p:nvPr/>
              </p:nvSpPr>
              <p:spPr>
                <a:xfrm>
                  <a:off x="2775499" y="6259095"/>
                  <a:ext cx="347" cy="8457"/>
                </a:xfrm>
                <a:custGeom>
                  <a:avLst/>
                  <a:gdLst>
                    <a:gd name="connsiteX0" fmla="*/ 174 w 347"/>
                    <a:gd name="connsiteY0" fmla="*/ 8433 h 8457"/>
                    <a:gd name="connsiteX1" fmla="*/ 0 w 347"/>
                    <a:gd name="connsiteY1" fmla="*/ 8334 h 8457"/>
                    <a:gd name="connsiteX2" fmla="*/ 0 w 347"/>
                    <a:gd name="connsiteY2" fmla="*/ 292 h 8457"/>
                    <a:gd name="connsiteX3" fmla="*/ 174 w 347"/>
                    <a:gd name="connsiteY3" fmla="*/ 19 h 8457"/>
                    <a:gd name="connsiteX4" fmla="*/ 348 w 347"/>
                    <a:gd name="connsiteY4" fmla="*/ 119 h 8457"/>
                    <a:gd name="connsiteX5" fmla="*/ 348 w 347"/>
                    <a:gd name="connsiteY5" fmla="*/ 8160 h 8457"/>
                    <a:gd name="connsiteX6" fmla="*/ 174 w 347"/>
                    <a:gd name="connsiteY6" fmla="*/ 8433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57">
                      <a:moveTo>
                        <a:pt x="174" y="8433"/>
                      </a:moveTo>
                      <a:cubicBezTo>
                        <a:pt x="74" y="8483"/>
                        <a:pt x="0" y="8458"/>
                        <a:pt x="0" y="8334"/>
                      </a:cubicBezTo>
                      <a:lnTo>
                        <a:pt x="0" y="292"/>
                      </a:lnTo>
                      <a:cubicBezTo>
                        <a:pt x="0" y="193"/>
                        <a:pt x="74" y="44"/>
                        <a:pt x="174" y="19"/>
                      </a:cubicBezTo>
                      <a:cubicBezTo>
                        <a:pt x="248" y="-30"/>
                        <a:pt x="348" y="19"/>
                        <a:pt x="348" y="119"/>
                      </a:cubicBezTo>
                      <a:lnTo>
                        <a:pt x="348" y="8160"/>
                      </a:lnTo>
                      <a:cubicBezTo>
                        <a:pt x="323" y="8235"/>
                        <a:pt x="248" y="8383"/>
                        <a:pt x="174" y="8433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97" name="Freeform: Shape 2496">
                  <a:extLst>
                    <a:ext uri="{FF2B5EF4-FFF2-40B4-BE49-F238E27FC236}">
                      <a16:creationId xmlns:a16="http://schemas.microsoft.com/office/drawing/2014/main" id="{9F59A1E7-1CDA-4891-BBA4-9DF0CBB1AF3D}"/>
                    </a:ext>
                  </a:extLst>
                </p:cNvPr>
                <p:cNvSpPr/>
                <p:nvPr/>
              </p:nvSpPr>
              <p:spPr>
                <a:xfrm>
                  <a:off x="2777187" y="6258098"/>
                  <a:ext cx="347" cy="8457"/>
                </a:xfrm>
                <a:custGeom>
                  <a:avLst/>
                  <a:gdLst>
                    <a:gd name="connsiteX0" fmla="*/ 174 w 347"/>
                    <a:gd name="connsiteY0" fmla="*/ 8438 h 8457"/>
                    <a:gd name="connsiteX1" fmla="*/ 0 w 347"/>
                    <a:gd name="connsiteY1" fmla="*/ 8338 h 8457"/>
                    <a:gd name="connsiteX2" fmla="*/ 0 w 347"/>
                    <a:gd name="connsiteY2" fmla="*/ 297 h 8457"/>
                    <a:gd name="connsiteX3" fmla="*/ 174 w 347"/>
                    <a:gd name="connsiteY3" fmla="*/ 24 h 8457"/>
                    <a:gd name="connsiteX4" fmla="*/ 348 w 347"/>
                    <a:gd name="connsiteY4" fmla="*/ 123 h 8457"/>
                    <a:gd name="connsiteX5" fmla="*/ 348 w 347"/>
                    <a:gd name="connsiteY5" fmla="*/ 8165 h 8457"/>
                    <a:gd name="connsiteX6" fmla="*/ 174 w 347"/>
                    <a:gd name="connsiteY6" fmla="*/ 8438 h 8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47" h="8457">
                      <a:moveTo>
                        <a:pt x="174" y="8438"/>
                      </a:moveTo>
                      <a:cubicBezTo>
                        <a:pt x="74" y="8487"/>
                        <a:pt x="0" y="8438"/>
                        <a:pt x="0" y="8338"/>
                      </a:cubicBezTo>
                      <a:lnTo>
                        <a:pt x="0" y="297"/>
                      </a:lnTo>
                      <a:cubicBezTo>
                        <a:pt x="0" y="198"/>
                        <a:pt x="74" y="74"/>
                        <a:pt x="174" y="24"/>
                      </a:cubicBezTo>
                      <a:cubicBezTo>
                        <a:pt x="248" y="-26"/>
                        <a:pt x="348" y="-1"/>
                        <a:pt x="348" y="123"/>
                      </a:cubicBezTo>
                      <a:lnTo>
                        <a:pt x="348" y="8165"/>
                      </a:lnTo>
                      <a:cubicBezTo>
                        <a:pt x="348" y="8239"/>
                        <a:pt x="273" y="8388"/>
                        <a:pt x="174" y="843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98" name="Freeform: Shape 2497">
                  <a:extLst>
                    <a:ext uri="{FF2B5EF4-FFF2-40B4-BE49-F238E27FC236}">
                      <a16:creationId xmlns:a16="http://schemas.microsoft.com/office/drawing/2014/main" id="{238D9C7A-16A3-49BA-8D0B-4D98F4C93477}"/>
                    </a:ext>
                  </a:extLst>
                </p:cNvPr>
                <p:cNvSpPr/>
                <p:nvPr/>
              </p:nvSpPr>
              <p:spPr>
                <a:xfrm>
                  <a:off x="2778899" y="6257085"/>
                  <a:ext cx="322" cy="8481"/>
                </a:xfrm>
                <a:custGeom>
                  <a:avLst/>
                  <a:gdLst>
                    <a:gd name="connsiteX0" fmla="*/ 174 w 322"/>
                    <a:gd name="connsiteY0" fmla="*/ 8458 h 8481"/>
                    <a:gd name="connsiteX1" fmla="*/ 0 w 322"/>
                    <a:gd name="connsiteY1" fmla="*/ 8359 h 8481"/>
                    <a:gd name="connsiteX2" fmla="*/ 0 w 322"/>
                    <a:gd name="connsiteY2" fmla="*/ 317 h 8481"/>
                    <a:gd name="connsiteX3" fmla="*/ 174 w 322"/>
                    <a:gd name="connsiteY3" fmla="*/ 19 h 8481"/>
                    <a:gd name="connsiteX4" fmla="*/ 323 w 322"/>
                    <a:gd name="connsiteY4" fmla="*/ 119 h 8481"/>
                    <a:gd name="connsiteX5" fmla="*/ 323 w 322"/>
                    <a:gd name="connsiteY5" fmla="*/ 8160 h 8481"/>
                    <a:gd name="connsiteX6" fmla="*/ 174 w 322"/>
                    <a:gd name="connsiteY6" fmla="*/ 8458 h 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22" h="8481">
                      <a:moveTo>
                        <a:pt x="174" y="8458"/>
                      </a:moveTo>
                      <a:cubicBezTo>
                        <a:pt x="74" y="8508"/>
                        <a:pt x="0" y="8483"/>
                        <a:pt x="0" y="8359"/>
                      </a:cubicBezTo>
                      <a:lnTo>
                        <a:pt x="0" y="317"/>
                      </a:lnTo>
                      <a:cubicBezTo>
                        <a:pt x="0" y="218"/>
                        <a:pt x="74" y="69"/>
                        <a:pt x="174" y="19"/>
                      </a:cubicBezTo>
                      <a:cubicBezTo>
                        <a:pt x="273" y="-30"/>
                        <a:pt x="323" y="19"/>
                        <a:pt x="323" y="119"/>
                      </a:cubicBezTo>
                      <a:lnTo>
                        <a:pt x="323" y="8160"/>
                      </a:lnTo>
                      <a:cubicBezTo>
                        <a:pt x="323" y="8284"/>
                        <a:pt x="273" y="8408"/>
                        <a:pt x="174" y="8458"/>
                      </a:cubicBezTo>
                      <a:close/>
                    </a:path>
                  </a:pathLst>
                </a:custGeom>
                <a:solidFill>
                  <a:srgbClr val="95A6B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044" name="Freeform: Shape 2043">
                <a:extLst>
                  <a:ext uri="{FF2B5EF4-FFF2-40B4-BE49-F238E27FC236}">
                    <a16:creationId xmlns:a16="http://schemas.microsoft.com/office/drawing/2014/main" id="{7266C2F7-F065-4F5F-9EB7-3C7CFDC3A349}"/>
                  </a:ext>
                </a:extLst>
              </p:cNvPr>
              <p:cNvSpPr/>
              <p:nvPr/>
            </p:nvSpPr>
            <p:spPr>
              <a:xfrm>
                <a:off x="2736831" y="6252591"/>
                <a:ext cx="16901" cy="21281"/>
              </a:xfrm>
              <a:custGeom>
                <a:avLst/>
                <a:gdLst>
                  <a:gd name="connsiteX0" fmla="*/ 16902 w 16901"/>
                  <a:gd name="connsiteY0" fmla="*/ 10544 h 21281"/>
                  <a:gd name="connsiteX1" fmla="*/ 15512 w 16901"/>
                  <a:gd name="connsiteY1" fmla="*/ 12926 h 21281"/>
                  <a:gd name="connsiteX2" fmla="*/ 1390 w 16901"/>
                  <a:gd name="connsiteY2" fmla="*/ 21092 h 21281"/>
                  <a:gd name="connsiteX3" fmla="*/ 0 w 16901"/>
                  <a:gd name="connsiteY3" fmla="*/ 20298 h 21281"/>
                  <a:gd name="connsiteX4" fmla="*/ 0 w 16901"/>
                  <a:gd name="connsiteY4" fmla="*/ 10718 h 21281"/>
                  <a:gd name="connsiteX5" fmla="*/ 1390 w 16901"/>
                  <a:gd name="connsiteY5" fmla="*/ 8335 h 21281"/>
                  <a:gd name="connsiteX6" fmla="*/ 15512 w 16901"/>
                  <a:gd name="connsiteY6" fmla="*/ 194 h 21281"/>
                  <a:gd name="connsiteX7" fmla="*/ 16902 w 16901"/>
                  <a:gd name="connsiteY7" fmla="*/ 989 h 21281"/>
                  <a:gd name="connsiteX8" fmla="*/ 16902 w 16901"/>
                  <a:gd name="connsiteY8" fmla="*/ 10544 h 21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901" h="21281">
                    <a:moveTo>
                      <a:pt x="16902" y="10544"/>
                    </a:moveTo>
                    <a:cubicBezTo>
                      <a:pt x="16902" y="11413"/>
                      <a:pt x="16281" y="12480"/>
                      <a:pt x="15512" y="12926"/>
                    </a:cubicBezTo>
                    <a:lnTo>
                      <a:pt x="1390" y="21092"/>
                    </a:lnTo>
                    <a:cubicBezTo>
                      <a:pt x="620" y="21539"/>
                      <a:pt x="0" y="21166"/>
                      <a:pt x="0" y="20298"/>
                    </a:cubicBezTo>
                    <a:lnTo>
                      <a:pt x="0" y="10718"/>
                    </a:lnTo>
                    <a:cubicBezTo>
                      <a:pt x="0" y="9849"/>
                      <a:pt x="620" y="8757"/>
                      <a:pt x="1390" y="8335"/>
                    </a:cubicBezTo>
                    <a:lnTo>
                      <a:pt x="15512" y="194"/>
                    </a:lnTo>
                    <a:cubicBezTo>
                      <a:pt x="16256" y="-252"/>
                      <a:pt x="16902" y="95"/>
                      <a:pt x="16902" y="989"/>
                    </a:cubicBezTo>
                    <a:lnTo>
                      <a:pt x="16902" y="10544"/>
                    </a:lnTo>
                    <a:close/>
                  </a:path>
                </a:pathLst>
              </a:custGeom>
              <a:solidFill>
                <a:srgbClr val="AAB8D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5" name="Freeform: Shape 2044">
                <a:extLst>
                  <a:ext uri="{FF2B5EF4-FFF2-40B4-BE49-F238E27FC236}">
                    <a16:creationId xmlns:a16="http://schemas.microsoft.com/office/drawing/2014/main" id="{992203AD-8C2D-4B6E-9E72-842D674005A8}"/>
                  </a:ext>
                </a:extLst>
              </p:cNvPr>
              <p:cNvSpPr/>
              <p:nvPr/>
            </p:nvSpPr>
            <p:spPr>
              <a:xfrm>
                <a:off x="2696649" y="6213001"/>
                <a:ext cx="69617" cy="104002"/>
              </a:xfrm>
              <a:custGeom>
                <a:avLst/>
                <a:gdLst>
                  <a:gd name="connsiteX0" fmla="*/ 0 w 69617"/>
                  <a:gd name="connsiteY0" fmla="*/ 42763 h 104002"/>
                  <a:gd name="connsiteX1" fmla="*/ 0 w 69617"/>
                  <a:gd name="connsiteY1" fmla="*/ 100740 h 104002"/>
                  <a:gd name="connsiteX2" fmla="*/ 1961 w 69617"/>
                  <a:gd name="connsiteY2" fmla="*/ 103942 h 104002"/>
                  <a:gd name="connsiteX3" fmla="*/ 1985 w 69617"/>
                  <a:gd name="connsiteY3" fmla="*/ 103942 h 104002"/>
                  <a:gd name="connsiteX4" fmla="*/ 2258 w 69617"/>
                  <a:gd name="connsiteY4" fmla="*/ 103991 h 104002"/>
                  <a:gd name="connsiteX5" fmla="*/ 2606 w 69617"/>
                  <a:gd name="connsiteY5" fmla="*/ 103991 h 104002"/>
                  <a:gd name="connsiteX6" fmla="*/ 2705 w 69617"/>
                  <a:gd name="connsiteY6" fmla="*/ 103991 h 104002"/>
                  <a:gd name="connsiteX7" fmla="*/ 2829 w 69617"/>
                  <a:gd name="connsiteY7" fmla="*/ 103991 h 104002"/>
                  <a:gd name="connsiteX8" fmla="*/ 4616 w 69617"/>
                  <a:gd name="connsiteY8" fmla="*/ 103371 h 104002"/>
                  <a:gd name="connsiteX9" fmla="*/ 19135 w 69617"/>
                  <a:gd name="connsiteY9" fmla="*/ 94982 h 104002"/>
                  <a:gd name="connsiteX10" fmla="*/ 19532 w 69617"/>
                  <a:gd name="connsiteY10" fmla="*/ 94386 h 104002"/>
                  <a:gd name="connsiteX11" fmla="*/ 69617 w 69617"/>
                  <a:gd name="connsiteY11" fmla="*/ 174 h 104002"/>
                  <a:gd name="connsiteX12" fmla="*/ 69518 w 69617"/>
                  <a:gd name="connsiteY12" fmla="*/ 0 h 104002"/>
                  <a:gd name="connsiteX13" fmla="*/ 2333 w 69617"/>
                  <a:gd name="connsiteY13" fmla="*/ 38792 h 104002"/>
                  <a:gd name="connsiteX14" fmla="*/ 0 w 69617"/>
                  <a:gd name="connsiteY14" fmla="*/ 42763 h 104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9617" h="104002">
                    <a:moveTo>
                      <a:pt x="0" y="42763"/>
                    </a:moveTo>
                    <a:lnTo>
                      <a:pt x="0" y="100740"/>
                    </a:lnTo>
                    <a:cubicBezTo>
                      <a:pt x="0" y="102527"/>
                      <a:pt x="769" y="103669"/>
                      <a:pt x="1961" y="103942"/>
                    </a:cubicBezTo>
                    <a:cubicBezTo>
                      <a:pt x="1961" y="103942"/>
                      <a:pt x="1961" y="103942"/>
                      <a:pt x="1985" y="103942"/>
                    </a:cubicBezTo>
                    <a:cubicBezTo>
                      <a:pt x="2085" y="103967"/>
                      <a:pt x="2159" y="103967"/>
                      <a:pt x="2258" y="103991"/>
                    </a:cubicBezTo>
                    <a:cubicBezTo>
                      <a:pt x="2383" y="103991"/>
                      <a:pt x="2482" y="104016"/>
                      <a:pt x="2606" y="103991"/>
                    </a:cubicBezTo>
                    <a:cubicBezTo>
                      <a:pt x="2631" y="103991"/>
                      <a:pt x="2680" y="103991"/>
                      <a:pt x="2705" y="103991"/>
                    </a:cubicBezTo>
                    <a:cubicBezTo>
                      <a:pt x="2730" y="103991"/>
                      <a:pt x="2780" y="103991"/>
                      <a:pt x="2829" y="103991"/>
                    </a:cubicBezTo>
                    <a:cubicBezTo>
                      <a:pt x="3375" y="103942"/>
                      <a:pt x="3971" y="103743"/>
                      <a:pt x="4616" y="103371"/>
                    </a:cubicBezTo>
                    <a:lnTo>
                      <a:pt x="19135" y="94982"/>
                    </a:lnTo>
                    <a:lnTo>
                      <a:pt x="19532" y="94386"/>
                    </a:lnTo>
                    <a:lnTo>
                      <a:pt x="69617" y="174"/>
                    </a:lnTo>
                    <a:lnTo>
                      <a:pt x="69518" y="0"/>
                    </a:lnTo>
                    <a:lnTo>
                      <a:pt x="2333" y="38792"/>
                    </a:lnTo>
                    <a:cubicBezTo>
                      <a:pt x="1018" y="39537"/>
                      <a:pt x="0" y="41299"/>
                      <a:pt x="0" y="42763"/>
                    </a:cubicBezTo>
                    <a:close/>
                  </a:path>
                </a:pathLst>
              </a:custGeom>
              <a:solidFill>
                <a:srgbClr val="FFFFFF">
                  <a:alpha val="1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6" name="Freeform: Shape 2045">
                <a:extLst>
                  <a:ext uri="{FF2B5EF4-FFF2-40B4-BE49-F238E27FC236}">
                    <a16:creationId xmlns:a16="http://schemas.microsoft.com/office/drawing/2014/main" id="{FDAF58EF-E638-4C18-B437-1C75B9756A96}"/>
                  </a:ext>
                </a:extLst>
              </p:cNvPr>
              <p:cNvSpPr/>
              <p:nvPr/>
            </p:nvSpPr>
            <p:spPr>
              <a:xfrm>
                <a:off x="2908653" y="6297857"/>
                <a:ext cx="100665" cy="58101"/>
              </a:xfrm>
              <a:custGeom>
                <a:avLst/>
                <a:gdLst>
                  <a:gd name="connsiteX0" fmla="*/ 100666 w 100665"/>
                  <a:gd name="connsiteY0" fmla="*/ 34101 h 58101"/>
                  <a:gd name="connsiteX1" fmla="*/ 59094 w 100665"/>
                  <a:gd name="connsiteY1" fmla="*/ 58101 h 58101"/>
                  <a:gd name="connsiteX2" fmla="*/ 0 w 100665"/>
                  <a:gd name="connsiteY2" fmla="*/ 24000 h 58101"/>
                  <a:gd name="connsiteX3" fmla="*/ 41547 w 100665"/>
                  <a:gd name="connsiteY3" fmla="*/ 0 h 5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65" h="58101">
                    <a:moveTo>
                      <a:pt x="100666" y="34101"/>
                    </a:moveTo>
                    <a:lnTo>
                      <a:pt x="59094" y="58101"/>
                    </a:lnTo>
                    <a:lnTo>
                      <a:pt x="0" y="24000"/>
                    </a:lnTo>
                    <a:lnTo>
                      <a:pt x="41547" y="0"/>
                    </a:lnTo>
                    <a:close/>
                  </a:path>
                </a:pathLst>
              </a:custGeom>
              <a:solidFill>
                <a:srgbClr val="B8C3DB">
                  <a:alpha val="3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7" name="Freeform: Shape 2046">
                <a:extLst>
                  <a:ext uri="{FF2B5EF4-FFF2-40B4-BE49-F238E27FC236}">
                    <a16:creationId xmlns:a16="http://schemas.microsoft.com/office/drawing/2014/main" id="{18CECD74-2E93-490A-A9E0-2091E65BDDDD}"/>
                  </a:ext>
                </a:extLst>
              </p:cNvPr>
              <p:cNvSpPr/>
              <p:nvPr/>
            </p:nvSpPr>
            <p:spPr>
              <a:xfrm>
                <a:off x="2908950" y="6297385"/>
                <a:ext cx="100640" cy="58101"/>
              </a:xfrm>
              <a:custGeom>
                <a:avLst/>
                <a:gdLst>
                  <a:gd name="connsiteX0" fmla="*/ 100641 w 100640"/>
                  <a:gd name="connsiteY0" fmla="*/ 34126 h 58101"/>
                  <a:gd name="connsiteX1" fmla="*/ 59069 w 100640"/>
                  <a:gd name="connsiteY1" fmla="*/ 58101 h 58101"/>
                  <a:gd name="connsiteX2" fmla="*/ 0 w 100640"/>
                  <a:gd name="connsiteY2" fmla="*/ 24000 h 58101"/>
                  <a:gd name="connsiteX3" fmla="*/ 41547 w 100640"/>
                  <a:gd name="connsiteY3" fmla="*/ 0 h 5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40" h="58101">
                    <a:moveTo>
                      <a:pt x="100641" y="34126"/>
                    </a:moveTo>
                    <a:lnTo>
                      <a:pt x="59069" y="58101"/>
                    </a:lnTo>
                    <a:lnTo>
                      <a:pt x="0" y="24000"/>
                    </a:lnTo>
                    <a:lnTo>
                      <a:pt x="41547" y="0"/>
                    </a:lnTo>
                    <a:close/>
                  </a:path>
                </a:pathLst>
              </a:custGeom>
              <a:solidFill>
                <a:srgbClr val="F7F9FC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048" name="Graphic 49">
                <a:extLst>
                  <a:ext uri="{FF2B5EF4-FFF2-40B4-BE49-F238E27FC236}">
                    <a16:creationId xmlns:a16="http://schemas.microsoft.com/office/drawing/2014/main" id="{69F8B01A-1B74-43A2-BE80-1732DDD4556D}"/>
                  </a:ext>
                </a:extLst>
              </p:cNvPr>
              <p:cNvGrpSpPr/>
              <p:nvPr/>
            </p:nvGrpSpPr>
            <p:grpSpPr>
              <a:xfrm>
                <a:off x="2921087" y="6302920"/>
                <a:ext cx="74928" cy="43284"/>
                <a:chOff x="2921087" y="6302920"/>
                <a:chExt cx="74928" cy="43284"/>
              </a:xfrm>
              <a:solidFill>
                <a:srgbClr val="E4E9F2"/>
              </a:solidFill>
            </p:grpSpPr>
            <p:sp>
              <p:nvSpPr>
                <p:cNvPr id="2443" name="Freeform: Shape 2442">
                  <a:extLst>
                    <a:ext uri="{FF2B5EF4-FFF2-40B4-BE49-F238E27FC236}">
                      <a16:creationId xmlns:a16="http://schemas.microsoft.com/office/drawing/2014/main" id="{7AFCCFE7-0839-4735-96CB-BEE8F08A0F96}"/>
                    </a:ext>
                  </a:extLst>
                </p:cNvPr>
                <p:cNvSpPr/>
                <p:nvPr/>
              </p:nvSpPr>
              <p:spPr>
                <a:xfrm>
                  <a:off x="2921087" y="6302920"/>
                  <a:ext cx="32661" cy="18837"/>
                </a:xfrm>
                <a:custGeom>
                  <a:avLst/>
                  <a:gdLst>
                    <a:gd name="connsiteX0" fmla="*/ 30949 w 32661"/>
                    <a:gd name="connsiteY0" fmla="*/ 0 h 18837"/>
                    <a:gd name="connsiteX1" fmla="*/ 0 w 32661"/>
                    <a:gd name="connsiteY1" fmla="*/ 17870 h 18837"/>
                    <a:gd name="connsiteX2" fmla="*/ 1713 w 32661"/>
                    <a:gd name="connsiteY2" fmla="*/ 18838 h 18837"/>
                    <a:gd name="connsiteX3" fmla="*/ 32662 w 32661"/>
                    <a:gd name="connsiteY3" fmla="*/ 993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37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3" y="18838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4" name="Freeform: Shape 2443">
                  <a:extLst>
                    <a:ext uri="{FF2B5EF4-FFF2-40B4-BE49-F238E27FC236}">
                      <a16:creationId xmlns:a16="http://schemas.microsoft.com/office/drawing/2014/main" id="{C763AF8C-1944-44EA-98F1-2A7AB9345EA8}"/>
                    </a:ext>
                  </a:extLst>
                </p:cNvPr>
                <p:cNvSpPr/>
                <p:nvPr/>
              </p:nvSpPr>
              <p:spPr>
                <a:xfrm>
                  <a:off x="2925778" y="6305625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712 w 32661"/>
                    <a:gd name="connsiteY2" fmla="*/ 18862 h 18862"/>
                    <a:gd name="connsiteX3" fmla="*/ 32662 w 32661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2" y="18862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5" name="Freeform: Shape 2444">
                  <a:extLst>
                    <a:ext uri="{FF2B5EF4-FFF2-40B4-BE49-F238E27FC236}">
                      <a16:creationId xmlns:a16="http://schemas.microsoft.com/office/drawing/2014/main" id="{0D159A94-0640-468E-8B39-E332A2E814E5}"/>
                    </a:ext>
                  </a:extLst>
                </p:cNvPr>
                <p:cNvSpPr/>
                <p:nvPr/>
              </p:nvSpPr>
              <p:spPr>
                <a:xfrm>
                  <a:off x="2930469" y="6308355"/>
                  <a:ext cx="32661" cy="18837"/>
                </a:xfrm>
                <a:custGeom>
                  <a:avLst/>
                  <a:gdLst>
                    <a:gd name="connsiteX0" fmla="*/ 30949 w 32661"/>
                    <a:gd name="connsiteY0" fmla="*/ 0 h 18837"/>
                    <a:gd name="connsiteX1" fmla="*/ 0 w 32661"/>
                    <a:gd name="connsiteY1" fmla="*/ 17870 h 18837"/>
                    <a:gd name="connsiteX2" fmla="*/ 1713 w 32661"/>
                    <a:gd name="connsiteY2" fmla="*/ 18838 h 18837"/>
                    <a:gd name="connsiteX3" fmla="*/ 32662 w 32661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37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3" y="18838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6" name="Freeform: Shape 2445">
                  <a:extLst>
                    <a:ext uri="{FF2B5EF4-FFF2-40B4-BE49-F238E27FC236}">
                      <a16:creationId xmlns:a16="http://schemas.microsoft.com/office/drawing/2014/main" id="{0C30ACA0-EE0D-46AF-AF20-5C30A5B9F931}"/>
                    </a:ext>
                  </a:extLst>
                </p:cNvPr>
                <p:cNvSpPr/>
                <p:nvPr/>
              </p:nvSpPr>
              <p:spPr>
                <a:xfrm>
                  <a:off x="2935159" y="6311061"/>
                  <a:ext cx="32661" cy="18862"/>
                </a:xfrm>
                <a:custGeom>
                  <a:avLst/>
                  <a:gdLst>
                    <a:gd name="connsiteX0" fmla="*/ 30974 w 32661"/>
                    <a:gd name="connsiteY0" fmla="*/ 0 h 18862"/>
                    <a:gd name="connsiteX1" fmla="*/ 0 w 32661"/>
                    <a:gd name="connsiteY1" fmla="*/ 17870 h 18862"/>
                    <a:gd name="connsiteX2" fmla="*/ 1712 w 32661"/>
                    <a:gd name="connsiteY2" fmla="*/ 18862 h 18862"/>
                    <a:gd name="connsiteX3" fmla="*/ 32662 w 32661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74" y="0"/>
                      </a:moveTo>
                      <a:lnTo>
                        <a:pt x="0" y="17870"/>
                      </a:lnTo>
                      <a:lnTo>
                        <a:pt x="1712" y="18862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7" name="Freeform: Shape 2446">
                  <a:extLst>
                    <a:ext uri="{FF2B5EF4-FFF2-40B4-BE49-F238E27FC236}">
                      <a16:creationId xmlns:a16="http://schemas.microsoft.com/office/drawing/2014/main" id="{66655476-71B3-4E4C-A949-4D550DEC4E0B}"/>
                    </a:ext>
                  </a:extLst>
                </p:cNvPr>
                <p:cNvSpPr/>
                <p:nvPr/>
              </p:nvSpPr>
              <p:spPr>
                <a:xfrm>
                  <a:off x="2939850" y="6313766"/>
                  <a:ext cx="32686" cy="18887"/>
                </a:xfrm>
                <a:custGeom>
                  <a:avLst/>
                  <a:gdLst>
                    <a:gd name="connsiteX0" fmla="*/ 30999 w 32686"/>
                    <a:gd name="connsiteY0" fmla="*/ 0 h 18887"/>
                    <a:gd name="connsiteX1" fmla="*/ 0 w 32686"/>
                    <a:gd name="connsiteY1" fmla="*/ 17870 h 18887"/>
                    <a:gd name="connsiteX2" fmla="*/ 1713 w 32686"/>
                    <a:gd name="connsiteY2" fmla="*/ 18887 h 18887"/>
                    <a:gd name="connsiteX3" fmla="*/ 32687 w 32686"/>
                    <a:gd name="connsiteY3" fmla="*/ 993 h 188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86" h="18887">
                      <a:moveTo>
                        <a:pt x="30999" y="0"/>
                      </a:moveTo>
                      <a:lnTo>
                        <a:pt x="0" y="17870"/>
                      </a:lnTo>
                      <a:lnTo>
                        <a:pt x="1713" y="18887"/>
                      </a:lnTo>
                      <a:lnTo>
                        <a:pt x="32687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8" name="Freeform: Shape 2447">
                  <a:extLst>
                    <a:ext uri="{FF2B5EF4-FFF2-40B4-BE49-F238E27FC236}">
                      <a16:creationId xmlns:a16="http://schemas.microsoft.com/office/drawing/2014/main" id="{8DE1270C-E21B-4486-8C9A-0136BFC07550}"/>
                    </a:ext>
                  </a:extLst>
                </p:cNvPr>
                <p:cNvSpPr/>
                <p:nvPr/>
              </p:nvSpPr>
              <p:spPr>
                <a:xfrm>
                  <a:off x="2944591" y="6316496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713 w 32661"/>
                    <a:gd name="connsiteY2" fmla="*/ 18862 h 18862"/>
                    <a:gd name="connsiteX3" fmla="*/ 32662 w 32661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3" y="18862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9" name="Freeform: Shape 2448">
                  <a:extLst>
                    <a:ext uri="{FF2B5EF4-FFF2-40B4-BE49-F238E27FC236}">
                      <a16:creationId xmlns:a16="http://schemas.microsoft.com/office/drawing/2014/main" id="{E52E45A8-FA65-4D87-92D2-94A1D625BA5C}"/>
                    </a:ext>
                  </a:extLst>
                </p:cNvPr>
                <p:cNvSpPr/>
                <p:nvPr/>
              </p:nvSpPr>
              <p:spPr>
                <a:xfrm>
                  <a:off x="2949281" y="6319201"/>
                  <a:ext cx="32636" cy="18862"/>
                </a:xfrm>
                <a:custGeom>
                  <a:avLst/>
                  <a:gdLst>
                    <a:gd name="connsiteX0" fmla="*/ 30949 w 32636"/>
                    <a:gd name="connsiteY0" fmla="*/ 0 h 18862"/>
                    <a:gd name="connsiteX1" fmla="*/ 0 w 32636"/>
                    <a:gd name="connsiteY1" fmla="*/ 17870 h 18862"/>
                    <a:gd name="connsiteX2" fmla="*/ 1688 w 32636"/>
                    <a:gd name="connsiteY2" fmla="*/ 18862 h 18862"/>
                    <a:gd name="connsiteX3" fmla="*/ 32637 w 32636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36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62"/>
                      </a:lnTo>
                      <a:lnTo>
                        <a:pt x="32637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50" name="Freeform: Shape 2449">
                  <a:extLst>
                    <a:ext uri="{FF2B5EF4-FFF2-40B4-BE49-F238E27FC236}">
                      <a16:creationId xmlns:a16="http://schemas.microsoft.com/office/drawing/2014/main" id="{D743A8BF-332A-4EFF-8352-0AA299EBF0E0}"/>
                    </a:ext>
                  </a:extLst>
                </p:cNvPr>
                <p:cNvSpPr/>
                <p:nvPr/>
              </p:nvSpPr>
              <p:spPr>
                <a:xfrm>
                  <a:off x="2953972" y="6321907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713 w 32661"/>
                    <a:gd name="connsiteY2" fmla="*/ 18862 h 18862"/>
                    <a:gd name="connsiteX3" fmla="*/ 32662 w 32661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3" y="18862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51" name="Freeform: Shape 2450">
                  <a:extLst>
                    <a:ext uri="{FF2B5EF4-FFF2-40B4-BE49-F238E27FC236}">
                      <a16:creationId xmlns:a16="http://schemas.microsoft.com/office/drawing/2014/main" id="{9896E2D6-8AC5-4797-97E0-D9F17C69F5A5}"/>
                    </a:ext>
                  </a:extLst>
                </p:cNvPr>
                <p:cNvSpPr/>
                <p:nvPr/>
              </p:nvSpPr>
              <p:spPr>
                <a:xfrm>
                  <a:off x="2958663" y="6324637"/>
                  <a:ext cx="32661" cy="18837"/>
                </a:xfrm>
                <a:custGeom>
                  <a:avLst/>
                  <a:gdLst>
                    <a:gd name="connsiteX0" fmla="*/ 30974 w 32661"/>
                    <a:gd name="connsiteY0" fmla="*/ 0 h 18837"/>
                    <a:gd name="connsiteX1" fmla="*/ 0 w 32661"/>
                    <a:gd name="connsiteY1" fmla="*/ 17845 h 18837"/>
                    <a:gd name="connsiteX2" fmla="*/ 1712 w 32661"/>
                    <a:gd name="connsiteY2" fmla="*/ 18838 h 18837"/>
                    <a:gd name="connsiteX3" fmla="*/ 32662 w 32661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37">
                      <a:moveTo>
                        <a:pt x="30974" y="0"/>
                      </a:moveTo>
                      <a:lnTo>
                        <a:pt x="0" y="17845"/>
                      </a:lnTo>
                      <a:lnTo>
                        <a:pt x="1712" y="18838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52" name="Freeform: Shape 2451">
                  <a:extLst>
                    <a:ext uri="{FF2B5EF4-FFF2-40B4-BE49-F238E27FC236}">
                      <a16:creationId xmlns:a16="http://schemas.microsoft.com/office/drawing/2014/main" id="{1963CCE0-3994-42F4-B880-763068ED3332}"/>
                    </a:ext>
                  </a:extLst>
                </p:cNvPr>
                <p:cNvSpPr/>
                <p:nvPr/>
              </p:nvSpPr>
              <p:spPr>
                <a:xfrm>
                  <a:off x="2963354" y="6327342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713 w 32661"/>
                    <a:gd name="connsiteY2" fmla="*/ 18862 h 18862"/>
                    <a:gd name="connsiteX3" fmla="*/ 32662 w 32661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3" y="18862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049" name="Freeform: Shape 2048">
                <a:extLst>
                  <a:ext uri="{FF2B5EF4-FFF2-40B4-BE49-F238E27FC236}">
                    <a16:creationId xmlns:a16="http://schemas.microsoft.com/office/drawing/2014/main" id="{6E9960A9-7B3A-4FBB-8789-8CA5D91853D7}"/>
                  </a:ext>
                </a:extLst>
              </p:cNvPr>
              <p:cNvSpPr/>
              <p:nvPr/>
            </p:nvSpPr>
            <p:spPr>
              <a:xfrm>
                <a:off x="2906717" y="6324860"/>
                <a:ext cx="1092" cy="1166"/>
              </a:xfrm>
              <a:custGeom>
                <a:avLst/>
                <a:gdLst>
                  <a:gd name="connsiteX0" fmla="*/ 0 w 1092"/>
                  <a:gd name="connsiteY0" fmla="*/ 0 h 1166"/>
                  <a:gd name="connsiteX1" fmla="*/ 1092 w 1092"/>
                  <a:gd name="connsiteY1" fmla="*/ 0 h 1166"/>
                  <a:gd name="connsiteX2" fmla="*/ 1092 w 1092"/>
                  <a:gd name="connsiteY2" fmla="*/ 1166 h 1166"/>
                  <a:gd name="connsiteX3" fmla="*/ 0 w 1092"/>
                  <a:gd name="connsiteY3" fmla="*/ 1166 h 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2" h="1166">
                    <a:moveTo>
                      <a:pt x="0" y="0"/>
                    </a:moveTo>
                    <a:lnTo>
                      <a:pt x="1092" y="0"/>
                    </a:lnTo>
                    <a:lnTo>
                      <a:pt x="1092" y="1166"/>
                    </a:lnTo>
                    <a:lnTo>
                      <a:pt x="0" y="1166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0" name="Freeform: Shape 2049">
                <a:extLst>
                  <a:ext uri="{FF2B5EF4-FFF2-40B4-BE49-F238E27FC236}">
                    <a16:creationId xmlns:a16="http://schemas.microsoft.com/office/drawing/2014/main" id="{DA5D4DA9-09DA-4B1A-B5CD-197A5A0366D9}"/>
                  </a:ext>
                </a:extLst>
              </p:cNvPr>
              <p:cNvSpPr/>
              <p:nvPr/>
            </p:nvSpPr>
            <p:spPr>
              <a:xfrm>
                <a:off x="3021331" y="6334862"/>
                <a:ext cx="1712" cy="1116"/>
              </a:xfrm>
              <a:custGeom>
                <a:avLst/>
                <a:gdLst>
                  <a:gd name="connsiteX0" fmla="*/ 0 w 1712"/>
                  <a:gd name="connsiteY0" fmla="*/ 0 h 1116"/>
                  <a:gd name="connsiteX1" fmla="*/ 1713 w 1712"/>
                  <a:gd name="connsiteY1" fmla="*/ 0 h 1116"/>
                  <a:gd name="connsiteX2" fmla="*/ 1713 w 1712"/>
                  <a:gd name="connsiteY2" fmla="*/ 1117 h 1116"/>
                  <a:gd name="connsiteX3" fmla="*/ 0 w 1712"/>
                  <a:gd name="connsiteY3" fmla="*/ 1117 h 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2" h="1116">
                    <a:moveTo>
                      <a:pt x="0" y="0"/>
                    </a:moveTo>
                    <a:lnTo>
                      <a:pt x="1713" y="0"/>
                    </a:lnTo>
                    <a:lnTo>
                      <a:pt x="1713" y="1117"/>
                    </a:lnTo>
                    <a:lnTo>
                      <a:pt x="0" y="1117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1" name="Freeform: Shape 2050">
                <a:extLst>
                  <a:ext uri="{FF2B5EF4-FFF2-40B4-BE49-F238E27FC236}">
                    <a16:creationId xmlns:a16="http://schemas.microsoft.com/office/drawing/2014/main" id="{3EA869D1-D13A-4EAB-8AD6-B4D18BD5E240}"/>
                  </a:ext>
                </a:extLst>
              </p:cNvPr>
              <p:cNvSpPr/>
              <p:nvPr/>
            </p:nvSpPr>
            <p:spPr>
              <a:xfrm>
                <a:off x="2906729" y="6297410"/>
                <a:ext cx="116307" cy="67160"/>
              </a:xfrm>
              <a:custGeom>
                <a:avLst/>
                <a:gdLst>
                  <a:gd name="connsiteX0" fmla="*/ 115917 w 116307"/>
                  <a:gd name="connsiteY0" fmla="*/ 37998 h 67160"/>
                  <a:gd name="connsiteX1" fmla="*/ 115917 w 116307"/>
                  <a:gd name="connsiteY1" fmla="*/ 39140 h 67160"/>
                  <a:gd name="connsiteX2" fmla="*/ 67793 w 116307"/>
                  <a:gd name="connsiteY2" fmla="*/ 66937 h 67160"/>
                  <a:gd name="connsiteX3" fmla="*/ 65857 w 116307"/>
                  <a:gd name="connsiteY3" fmla="*/ 66937 h 67160"/>
                  <a:gd name="connsiteX4" fmla="*/ 410 w 116307"/>
                  <a:gd name="connsiteY4" fmla="*/ 29137 h 67160"/>
                  <a:gd name="connsiteX5" fmla="*/ 410 w 116307"/>
                  <a:gd name="connsiteY5" fmla="*/ 28021 h 67160"/>
                  <a:gd name="connsiteX6" fmla="*/ 48533 w 116307"/>
                  <a:gd name="connsiteY6" fmla="*/ 223 h 67160"/>
                  <a:gd name="connsiteX7" fmla="*/ 50469 w 116307"/>
                  <a:gd name="connsiteY7" fmla="*/ 223 h 67160"/>
                  <a:gd name="connsiteX8" fmla="*/ 115917 w 116307"/>
                  <a:gd name="connsiteY8" fmla="*/ 37998 h 67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307" h="67160">
                    <a:moveTo>
                      <a:pt x="115917" y="37998"/>
                    </a:moveTo>
                    <a:cubicBezTo>
                      <a:pt x="116438" y="38320"/>
                      <a:pt x="116438" y="38817"/>
                      <a:pt x="115917" y="39140"/>
                    </a:cubicBezTo>
                    <a:lnTo>
                      <a:pt x="67793" y="66937"/>
                    </a:lnTo>
                    <a:cubicBezTo>
                      <a:pt x="67272" y="67234"/>
                      <a:pt x="66403" y="67234"/>
                      <a:pt x="65857" y="66937"/>
                    </a:cubicBezTo>
                    <a:lnTo>
                      <a:pt x="410" y="29137"/>
                    </a:lnTo>
                    <a:cubicBezTo>
                      <a:pt x="-137" y="28840"/>
                      <a:pt x="-137" y="28318"/>
                      <a:pt x="410" y="28021"/>
                    </a:cubicBezTo>
                    <a:lnTo>
                      <a:pt x="48533" y="223"/>
                    </a:lnTo>
                    <a:cubicBezTo>
                      <a:pt x="49079" y="-74"/>
                      <a:pt x="49948" y="-74"/>
                      <a:pt x="50469" y="223"/>
                    </a:cubicBezTo>
                    <a:lnTo>
                      <a:pt x="115917" y="37998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2" name="Freeform: Shape 2051">
                <a:extLst>
                  <a:ext uri="{FF2B5EF4-FFF2-40B4-BE49-F238E27FC236}">
                    <a16:creationId xmlns:a16="http://schemas.microsoft.com/office/drawing/2014/main" id="{149DB32E-77B3-4027-B21D-CB68D6B74642}"/>
                  </a:ext>
                </a:extLst>
              </p:cNvPr>
              <p:cNvSpPr/>
              <p:nvPr/>
            </p:nvSpPr>
            <p:spPr>
              <a:xfrm>
                <a:off x="2906729" y="6296318"/>
                <a:ext cx="116307" cy="67129"/>
              </a:xfrm>
              <a:custGeom>
                <a:avLst/>
                <a:gdLst>
                  <a:gd name="connsiteX0" fmla="*/ 115917 w 116307"/>
                  <a:gd name="connsiteY0" fmla="*/ 37973 h 67129"/>
                  <a:gd name="connsiteX1" fmla="*/ 115917 w 116307"/>
                  <a:gd name="connsiteY1" fmla="*/ 39115 h 67129"/>
                  <a:gd name="connsiteX2" fmla="*/ 67793 w 116307"/>
                  <a:gd name="connsiteY2" fmla="*/ 66887 h 67129"/>
                  <a:gd name="connsiteX3" fmla="*/ 65857 w 116307"/>
                  <a:gd name="connsiteY3" fmla="*/ 66887 h 67129"/>
                  <a:gd name="connsiteX4" fmla="*/ 410 w 116307"/>
                  <a:gd name="connsiteY4" fmla="*/ 29113 h 67129"/>
                  <a:gd name="connsiteX5" fmla="*/ 410 w 116307"/>
                  <a:gd name="connsiteY5" fmla="*/ 27996 h 67129"/>
                  <a:gd name="connsiteX6" fmla="*/ 48533 w 116307"/>
                  <a:gd name="connsiteY6" fmla="*/ 223 h 67129"/>
                  <a:gd name="connsiteX7" fmla="*/ 50469 w 116307"/>
                  <a:gd name="connsiteY7" fmla="*/ 223 h 67129"/>
                  <a:gd name="connsiteX8" fmla="*/ 115917 w 116307"/>
                  <a:gd name="connsiteY8" fmla="*/ 37973 h 67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307" h="67129">
                    <a:moveTo>
                      <a:pt x="115917" y="37973"/>
                    </a:moveTo>
                    <a:cubicBezTo>
                      <a:pt x="116438" y="38296"/>
                      <a:pt x="116438" y="38792"/>
                      <a:pt x="115917" y="39115"/>
                    </a:cubicBezTo>
                    <a:lnTo>
                      <a:pt x="67793" y="66887"/>
                    </a:lnTo>
                    <a:cubicBezTo>
                      <a:pt x="67272" y="67210"/>
                      <a:pt x="66403" y="67210"/>
                      <a:pt x="65857" y="66887"/>
                    </a:cubicBezTo>
                    <a:lnTo>
                      <a:pt x="410" y="29113"/>
                    </a:lnTo>
                    <a:cubicBezTo>
                      <a:pt x="-137" y="28790"/>
                      <a:pt x="-137" y="28294"/>
                      <a:pt x="410" y="27996"/>
                    </a:cubicBezTo>
                    <a:lnTo>
                      <a:pt x="48533" y="223"/>
                    </a:lnTo>
                    <a:cubicBezTo>
                      <a:pt x="49079" y="-74"/>
                      <a:pt x="49948" y="-74"/>
                      <a:pt x="50469" y="223"/>
                    </a:cubicBezTo>
                    <a:lnTo>
                      <a:pt x="115917" y="37973"/>
                    </a:lnTo>
                    <a:close/>
                  </a:path>
                </a:pathLst>
              </a:custGeom>
              <a:solidFill>
                <a:srgbClr val="4B4C5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3" name="Freeform: Shape 2052">
                <a:extLst>
                  <a:ext uri="{FF2B5EF4-FFF2-40B4-BE49-F238E27FC236}">
                    <a16:creationId xmlns:a16="http://schemas.microsoft.com/office/drawing/2014/main" id="{EF25C076-ADE4-4F99-A362-B51CB26E0E0D}"/>
                  </a:ext>
                </a:extLst>
              </p:cNvPr>
              <p:cNvSpPr/>
              <p:nvPr/>
            </p:nvSpPr>
            <p:spPr>
              <a:xfrm>
                <a:off x="2959134" y="6298254"/>
                <a:ext cx="19383" cy="12285"/>
              </a:xfrm>
              <a:custGeom>
                <a:avLst/>
                <a:gdLst>
                  <a:gd name="connsiteX0" fmla="*/ 17671 w 19383"/>
                  <a:gd name="connsiteY0" fmla="*/ 3897 h 12285"/>
                  <a:gd name="connsiteX1" fmla="*/ 19384 w 19383"/>
                  <a:gd name="connsiteY1" fmla="*/ 6850 h 12285"/>
                  <a:gd name="connsiteX2" fmla="*/ 17671 w 19383"/>
                  <a:gd name="connsiteY2" fmla="*/ 9804 h 12285"/>
                  <a:gd name="connsiteX3" fmla="*/ 13377 w 19383"/>
                  <a:gd name="connsiteY3" fmla="*/ 12285 h 12285"/>
                  <a:gd name="connsiteX4" fmla="*/ 0 w 19383"/>
                  <a:gd name="connsiteY4" fmla="*/ 4542 h 12285"/>
                  <a:gd name="connsiteX5" fmla="*/ 6627 w 19383"/>
                  <a:gd name="connsiteY5" fmla="*/ 745 h 12285"/>
                  <a:gd name="connsiteX6" fmla="*/ 12236 w 19383"/>
                  <a:gd name="connsiteY6" fmla="*/ 745 h 12285"/>
                  <a:gd name="connsiteX7" fmla="*/ 17671 w 19383"/>
                  <a:gd name="connsiteY7" fmla="*/ 3897 h 12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383" h="12285">
                    <a:moveTo>
                      <a:pt x="17671" y="3897"/>
                    </a:moveTo>
                    <a:cubicBezTo>
                      <a:pt x="18738" y="4492"/>
                      <a:pt x="19384" y="5634"/>
                      <a:pt x="19384" y="6850"/>
                    </a:cubicBezTo>
                    <a:cubicBezTo>
                      <a:pt x="19384" y="8066"/>
                      <a:pt x="18738" y="9208"/>
                      <a:pt x="17671" y="9804"/>
                    </a:cubicBezTo>
                    <a:lnTo>
                      <a:pt x="13377" y="12285"/>
                    </a:lnTo>
                    <a:lnTo>
                      <a:pt x="0" y="4542"/>
                    </a:lnTo>
                    <a:lnTo>
                      <a:pt x="6627" y="745"/>
                    </a:lnTo>
                    <a:cubicBezTo>
                      <a:pt x="8364" y="-248"/>
                      <a:pt x="10498" y="-248"/>
                      <a:pt x="12236" y="745"/>
                    </a:cubicBezTo>
                    <a:lnTo>
                      <a:pt x="17671" y="3897"/>
                    </a:lnTo>
                    <a:close/>
                  </a:path>
                </a:pathLst>
              </a:custGeom>
              <a:solidFill>
                <a:srgbClr val="4B4C5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4" name="Freeform: Shape 2053">
                <a:extLst>
                  <a:ext uri="{FF2B5EF4-FFF2-40B4-BE49-F238E27FC236}">
                    <a16:creationId xmlns:a16="http://schemas.microsoft.com/office/drawing/2014/main" id="{A7F27556-F3C0-47A2-B9E3-4B8C07BFD8FB}"/>
                  </a:ext>
                </a:extLst>
              </p:cNvPr>
              <p:cNvSpPr/>
              <p:nvPr/>
            </p:nvSpPr>
            <p:spPr>
              <a:xfrm>
                <a:off x="2620207" y="6326126"/>
                <a:ext cx="100665" cy="58101"/>
              </a:xfrm>
              <a:custGeom>
                <a:avLst/>
                <a:gdLst>
                  <a:gd name="connsiteX0" fmla="*/ 100666 w 100665"/>
                  <a:gd name="connsiteY0" fmla="*/ 34101 h 58101"/>
                  <a:gd name="connsiteX1" fmla="*/ 59094 w 100665"/>
                  <a:gd name="connsiteY1" fmla="*/ 58101 h 58101"/>
                  <a:gd name="connsiteX2" fmla="*/ 0 w 100665"/>
                  <a:gd name="connsiteY2" fmla="*/ 24000 h 58101"/>
                  <a:gd name="connsiteX3" fmla="*/ 41572 w 100665"/>
                  <a:gd name="connsiteY3" fmla="*/ 0 h 5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65" h="58101">
                    <a:moveTo>
                      <a:pt x="100666" y="34101"/>
                    </a:moveTo>
                    <a:lnTo>
                      <a:pt x="59094" y="58101"/>
                    </a:lnTo>
                    <a:lnTo>
                      <a:pt x="0" y="24000"/>
                    </a:lnTo>
                    <a:lnTo>
                      <a:pt x="41572" y="0"/>
                    </a:lnTo>
                    <a:close/>
                  </a:path>
                </a:pathLst>
              </a:custGeom>
              <a:solidFill>
                <a:srgbClr val="B8C3DB">
                  <a:alpha val="3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5" name="Freeform: Shape 2054">
                <a:extLst>
                  <a:ext uri="{FF2B5EF4-FFF2-40B4-BE49-F238E27FC236}">
                    <a16:creationId xmlns:a16="http://schemas.microsoft.com/office/drawing/2014/main" id="{495F93A3-0AAA-4E6D-B315-8EDD7B9CEBAA}"/>
                  </a:ext>
                </a:extLst>
              </p:cNvPr>
              <p:cNvSpPr/>
              <p:nvPr/>
            </p:nvSpPr>
            <p:spPr>
              <a:xfrm>
                <a:off x="2620505" y="6325654"/>
                <a:ext cx="100640" cy="58101"/>
              </a:xfrm>
              <a:custGeom>
                <a:avLst/>
                <a:gdLst>
                  <a:gd name="connsiteX0" fmla="*/ 100641 w 100640"/>
                  <a:gd name="connsiteY0" fmla="*/ 34126 h 58101"/>
                  <a:gd name="connsiteX1" fmla="*/ 59094 w 100640"/>
                  <a:gd name="connsiteY1" fmla="*/ 58101 h 58101"/>
                  <a:gd name="connsiteX2" fmla="*/ 0 w 100640"/>
                  <a:gd name="connsiteY2" fmla="*/ 24000 h 58101"/>
                  <a:gd name="connsiteX3" fmla="*/ 41547 w 100640"/>
                  <a:gd name="connsiteY3" fmla="*/ 0 h 5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40" h="58101">
                    <a:moveTo>
                      <a:pt x="100641" y="34126"/>
                    </a:moveTo>
                    <a:lnTo>
                      <a:pt x="59094" y="58101"/>
                    </a:lnTo>
                    <a:lnTo>
                      <a:pt x="0" y="24000"/>
                    </a:lnTo>
                    <a:lnTo>
                      <a:pt x="41547" y="0"/>
                    </a:lnTo>
                    <a:close/>
                  </a:path>
                </a:pathLst>
              </a:custGeom>
              <a:solidFill>
                <a:srgbClr val="F7F9FC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056" name="Graphic 49">
                <a:extLst>
                  <a:ext uri="{FF2B5EF4-FFF2-40B4-BE49-F238E27FC236}">
                    <a16:creationId xmlns:a16="http://schemas.microsoft.com/office/drawing/2014/main" id="{A1E80132-A0FF-4BF6-A4B3-8C50C428AB4F}"/>
                  </a:ext>
                </a:extLst>
              </p:cNvPr>
              <p:cNvGrpSpPr/>
              <p:nvPr/>
            </p:nvGrpSpPr>
            <p:grpSpPr>
              <a:xfrm>
                <a:off x="2632641" y="6331164"/>
                <a:ext cx="74953" cy="43309"/>
                <a:chOff x="2632641" y="6331164"/>
                <a:chExt cx="74953" cy="43309"/>
              </a:xfrm>
              <a:solidFill>
                <a:srgbClr val="E4E9F2"/>
              </a:solidFill>
            </p:grpSpPr>
            <p:sp>
              <p:nvSpPr>
                <p:cNvPr id="2433" name="Freeform: Shape 2432">
                  <a:extLst>
                    <a:ext uri="{FF2B5EF4-FFF2-40B4-BE49-F238E27FC236}">
                      <a16:creationId xmlns:a16="http://schemas.microsoft.com/office/drawing/2014/main" id="{1943287F-F757-4C91-BD9D-3C87F5A556B6}"/>
                    </a:ext>
                  </a:extLst>
                </p:cNvPr>
                <p:cNvSpPr/>
                <p:nvPr/>
              </p:nvSpPr>
              <p:spPr>
                <a:xfrm>
                  <a:off x="2632641" y="6331164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94 h 18862"/>
                    <a:gd name="connsiteX2" fmla="*/ 1688 w 32661"/>
                    <a:gd name="connsiteY2" fmla="*/ 18862 h 18862"/>
                    <a:gd name="connsiteX3" fmla="*/ 32662 w 32661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94"/>
                      </a:lnTo>
                      <a:lnTo>
                        <a:pt x="1688" y="18862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4" name="Freeform: Shape 2433">
                  <a:extLst>
                    <a:ext uri="{FF2B5EF4-FFF2-40B4-BE49-F238E27FC236}">
                      <a16:creationId xmlns:a16="http://schemas.microsoft.com/office/drawing/2014/main" id="{C9871948-742A-459C-ACB1-AD68A5CE25E5}"/>
                    </a:ext>
                  </a:extLst>
                </p:cNvPr>
                <p:cNvSpPr/>
                <p:nvPr/>
              </p:nvSpPr>
              <p:spPr>
                <a:xfrm>
                  <a:off x="2637332" y="6333894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713 w 32661"/>
                    <a:gd name="connsiteY2" fmla="*/ 18862 h 18862"/>
                    <a:gd name="connsiteX3" fmla="*/ 32662 w 32661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3" y="18862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5" name="Freeform: Shape 2434">
                  <a:extLst>
                    <a:ext uri="{FF2B5EF4-FFF2-40B4-BE49-F238E27FC236}">
                      <a16:creationId xmlns:a16="http://schemas.microsoft.com/office/drawing/2014/main" id="{CA061DFF-88A8-4BD1-B190-4B506A71A7F7}"/>
                    </a:ext>
                  </a:extLst>
                </p:cNvPr>
                <p:cNvSpPr/>
                <p:nvPr/>
              </p:nvSpPr>
              <p:spPr>
                <a:xfrm>
                  <a:off x="2642023" y="6336624"/>
                  <a:ext cx="32661" cy="18837"/>
                </a:xfrm>
                <a:custGeom>
                  <a:avLst/>
                  <a:gdLst>
                    <a:gd name="connsiteX0" fmla="*/ 30974 w 32661"/>
                    <a:gd name="connsiteY0" fmla="*/ 0 h 18837"/>
                    <a:gd name="connsiteX1" fmla="*/ 0 w 32661"/>
                    <a:gd name="connsiteY1" fmla="*/ 17845 h 18837"/>
                    <a:gd name="connsiteX2" fmla="*/ 1713 w 32661"/>
                    <a:gd name="connsiteY2" fmla="*/ 18838 h 18837"/>
                    <a:gd name="connsiteX3" fmla="*/ 32662 w 32661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37">
                      <a:moveTo>
                        <a:pt x="30974" y="0"/>
                      </a:moveTo>
                      <a:lnTo>
                        <a:pt x="0" y="17845"/>
                      </a:lnTo>
                      <a:lnTo>
                        <a:pt x="1713" y="18838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6" name="Freeform: Shape 2435">
                  <a:extLst>
                    <a:ext uri="{FF2B5EF4-FFF2-40B4-BE49-F238E27FC236}">
                      <a16:creationId xmlns:a16="http://schemas.microsoft.com/office/drawing/2014/main" id="{578DACAA-61DF-4926-916B-72F59174556F}"/>
                    </a:ext>
                  </a:extLst>
                </p:cNvPr>
                <p:cNvSpPr/>
                <p:nvPr/>
              </p:nvSpPr>
              <p:spPr>
                <a:xfrm>
                  <a:off x="2646738" y="6339329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688 w 32661"/>
                    <a:gd name="connsiteY2" fmla="*/ 18862 h 18862"/>
                    <a:gd name="connsiteX3" fmla="*/ 32662 w 32661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62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7" name="Freeform: Shape 2436">
                  <a:extLst>
                    <a:ext uri="{FF2B5EF4-FFF2-40B4-BE49-F238E27FC236}">
                      <a16:creationId xmlns:a16="http://schemas.microsoft.com/office/drawing/2014/main" id="{EC9BC1D0-556F-4633-A4C7-5C6D0B649A2B}"/>
                    </a:ext>
                  </a:extLst>
                </p:cNvPr>
                <p:cNvSpPr/>
                <p:nvPr/>
              </p:nvSpPr>
              <p:spPr>
                <a:xfrm>
                  <a:off x="2651429" y="6342035"/>
                  <a:ext cx="32661" cy="18862"/>
                </a:xfrm>
                <a:custGeom>
                  <a:avLst/>
                  <a:gdLst>
                    <a:gd name="connsiteX0" fmla="*/ 30974 w 32661"/>
                    <a:gd name="connsiteY0" fmla="*/ 0 h 18862"/>
                    <a:gd name="connsiteX1" fmla="*/ 0 w 32661"/>
                    <a:gd name="connsiteY1" fmla="*/ 17894 h 18862"/>
                    <a:gd name="connsiteX2" fmla="*/ 1712 w 32661"/>
                    <a:gd name="connsiteY2" fmla="*/ 18862 h 18862"/>
                    <a:gd name="connsiteX3" fmla="*/ 32662 w 32661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74" y="0"/>
                      </a:moveTo>
                      <a:lnTo>
                        <a:pt x="0" y="17894"/>
                      </a:lnTo>
                      <a:lnTo>
                        <a:pt x="1712" y="18862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8" name="Freeform: Shape 2437">
                  <a:extLst>
                    <a:ext uri="{FF2B5EF4-FFF2-40B4-BE49-F238E27FC236}">
                      <a16:creationId xmlns:a16="http://schemas.microsoft.com/office/drawing/2014/main" id="{3A04E0BA-2558-4122-9FA8-FF2CA3A8930C}"/>
                    </a:ext>
                  </a:extLst>
                </p:cNvPr>
                <p:cNvSpPr/>
                <p:nvPr/>
              </p:nvSpPr>
              <p:spPr>
                <a:xfrm>
                  <a:off x="2656120" y="6344740"/>
                  <a:ext cx="32686" cy="18862"/>
                </a:xfrm>
                <a:custGeom>
                  <a:avLst/>
                  <a:gdLst>
                    <a:gd name="connsiteX0" fmla="*/ 30974 w 32686"/>
                    <a:gd name="connsiteY0" fmla="*/ 0 h 18862"/>
                    <a:gd name="connsiteX1" fmla="*/ 0 w 32686"/>
                    <a:gd name="connsiteY1" fmla="*/ 17870 h 18862"/>
                    <a:gd name="connsiteX2" fmla="*/ 1712 w 32686"/>
                    <a:gd name="connsiteY2" fmla="*/ 18862 h 18862"/>
                    <a:gd name="connsiteX3" fmla="*/ 32687 w 32686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86" h="18862">
                      <a:moveTo>
                        <a:pt x="30974" y="0"/>
                      </a:moveTo>
                      <a:lnTo>
                        <a:pt x="0" y="17870"/>
                      </a:lnTo>
                      <a:lnTo>
                        <a:pt x="1712" y="18862"/>
                      </a:lnTo>
                      <a:lnTo>
                        <a:pt x="32687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9" name="Freeform: Shape 2438">
                  <a:extLst>
                    <a:ext uri="{FF2B5EF4-FFF2-40B4-BE49-F238E27FC236}">
                      <a16:creationId xmlns:a16="http://schemas.microsoft.com/office/drawing/2014/main" id="{8F6711DB-5A2F-4D54-A0F5-655F2DA49C9B}"/>
                    </a:ext>
                  </a:extLst>
                </p:cNvPr>
                <p:cNvSpPr/>
                <p:nvPr/>
              </p:nvSpPr>
              <p:spPr>
                <a:xfrm>
                  <a:off x="2660836" y="6347470"/>
                  <a:ext cx="32636" cy="18862"/>
                </a:xfrm>
                <a:custGeom>
                  <a:avLst/>
                  <a:gdLst>
                    <a:gd name="connsiteX0" fmla="*/ 30949 w 32636"/>
                    <a:gd name="connsiteY0" fmla="*/ 0 h 18862"/>
                    <a:gd name="connsiteX1" fmla="*/ 0 w 32636"/>
                    <a:gd name="connsiteY1" fmla="*/ 17870 h 18862"/>
                    <a:gd name="connsiteX2" fmla="*/ 1688 w 32636"/>
                    <a:gd name="connsiteY2" fmla="*/ 18862 h 18862"/>
                    <a:gd name="connsiteX3" fmla="*/ 32637 w 32636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36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62"/>
                      </a:lnTo>
                      <a:lnTo>
                        <a:pt x="32637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0" name="Freeform: Shape 2439">
                  <a:extLst>
                    <a:ext uri="{FF2B5EF4-FFF2-40B4-BE49-F238E27FC236}">
                      <a16:creationId xmlns:a16="http://schemas.microsoft.com/office/drawing/2014/main" id="{58C15ED7-CF23-4480-89BD-D5095DDE5474}"/>
                    </a:ext>
                  </a:extLst>
                </p:cNvPr>
                <p:cNvSpPr/>
                <p:nvPr/>
              </p:nvSpPr>
              <p:spPr>
                <a:xfrm>
                  <a:off x="2665526" y="6350200"/>
                  <a:ext cx="32661" cy="18837"/>
                </a:xfrm>
                <a:custGeom>
                  <a:avLst/>
                  <a:gdLst>
                    <a:gd name="connsiteX0" fmla="*/ 30949 w 32661"/>
                    <a:gd name="connsiteY0" fmla="*/ 0 h 18837"/>
                    <a:gd name="connsiteX1" fmla="*/ 0 w 32661"/>
                    <a:gd name="connsiteY1" fmla="*/ 17845 h 18837"/>
                    <a:gd name="connsiteX2" fmla="*/ 1713 w 32661"/>
                    <a:gd name="connsiteY2" fmla="*/ 18838 h 18837"/>
                    <a:gd name="connsiteX3" fmla="*/ 32662 w 32661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37">
                      <a:moveTo>
                        <a:pt x="30949" y="0"/>
                      </a:moveTo>
                      <a:lnTo>
                        <a:pt x="0" y="17845"/>
                      </a:lnTo>
                      <a:lnTo>
                        <a:pt x="1713" y="18838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1" name="Freeform: Shape 2440">
                  <a:extLst>
                    <a:ext uri="{FF2B5EF4-FFF2-40B4-BE49-F238E27FC236}">
                      <a16:creationId xmlns:a16="http://schemas.microsoft.com/office/drawing/2014/main" id="{9C4F70D9-65A3-44B3-A2D6-BBD50B73A1D5}"/>
                    </a:ext>
                  </a:extLst>
                </p:cNvPr>
                <p:cNvSpPr/>
                <p:nvPr/>
              </p:nvSpPr>
              <p:spPr>
                <a:xfrm>
                  <a:off x="2670242" y="6352905"/>
                  <a:ext cx="32636" cy="18837"/>
                </a:xfrm>
                <a:custGeom>
                  <a:avLst/>
                  <a:gdLst>
                    <a:gd name="connsiteX0" fmla="*/ 30949 w 32636"/>
                    <a:gd name="connsiteY0" fmla="*/ 0 h 18837"/>
                    <a:gd name="connsiteX1" fmla="*/ 0 w 32636"/>
                    <a:gd name="connsiteY1" fmla="*/ 17845 h 18837"/>
                    <a:gd name="connsiteX2" fmla="*/ 1688 w 32636"/>
                    <a:gd name="connsiteY2" fmla="*/ 18838 h 18837"/>
                    <a:gd name="connsiteX3" fmla="*/ 32637 w 32636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36" h="18837">
                      <a:moveTo>
                        <a:pt x="30949" y="0"/>
                      </a:moveTo>
                      <a:lnTo>
                        <a:pt x="0" y="17845"/>
                      </a:lnTo>
                      <a:lnTo>
                        <a:pt x="1688" y="18838"/>
                      </a:lnTo>
                      <a:lnTo>
                        <a:pt x="32637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2" name="Freeform: Shape 2441">
                  <a:extLst>
                    <a:ext uri="{FF2B5EF4-FFF2-40B4-BE49-F238E27FC236}">
                      <a16:creationId xmlns:a16="http://schemas.microsoft.com/office/drawing/2014/main" id="{4BD89ADB-28DE-41CD-901B-4C3C4415447A}"/>
                    </a:ext>
                  </a:extLst>
                </p:cNvPr>
                <p:cNvSpPr/>
                <p:nvPr/>
              </p:nvSpPr>
              <p:spPr>
                <a:xfrm>
                  <a:off x="2674933" y="6355611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688 w 32661"/>
                    <a:gd name="connsiteY2" fmla="*/ 18862 h 18862"/>
                    <a:gd name="connsiteX3" fmla="*/ 32662 w 32661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62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057" name="Freeform: Shape 2056">
                <a:extLst>
                  <a:ext uri="{FF2B5EF4-FFF2-40B4-BE49-F238E27FC236}">
                    <a16:creationId xmlns:a16="http://schemas.microsoft.com/office/drawing/2014/main" id="{05991A7D-EEA1-4798-B4CD-EAAC26ED8044}"/>
                  </a:ext>
                </a:extLst>
              </p:cNvPr>
              <p:cNvSpPr/>
              <p:nvPr/>
            </p:nvSpPr>
            <p:spPr>
              <a:xfrm>
                <a:off x="2618271" y="6353104"/>
                <a:ext cx="1116" cy="1166"/>
              </a:xfrm>
              <a:custGeom>
                <a:avLst/>
                <a:gdLst>
                  <a:gd name="connsiteX0" fmla="*/ 0 w 1116"/>
                  <a:gd name="connsiteY0" fmla="*/ 0 h 1166"/>
                  <a:gd name="connsiteX1" fmla="*/ 1117 w 1116"/>
                  <a:gd name="connsiteY1" fmla="*/ 0 h 1166"/>
                  <a:gd name="connsiteX2" fmla="*/ 1117 w 1116"/>
                  <a:gd name="connsiteY2" fmla="*/ 1166 h 1166"/>
                  <a:gd name="connsiteX3" fmla="*/ 0 w 1116"/>
                  <a:gd name="connsiteY3" fmla="*/ 1166 h 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6" h="1166">
                    <a:moveTo>
                      <a:pt x="0" y="0"/>
                    </a:moveTo>
                    <a:lnTo>
                      <a:pt x="1117" y="0"/>
                    </a:lnTo>
                    <a:lnTo>
                      <a:pt x="1117" y="1166"/>
                    </a:lnTo>
                    <a:lnTo>
                      <a:pt x="0" y="1166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8" name="Freeform: Shape 2057">
                <a:extLst>
                  <a:ext uri="{FF2B5EF4-FFF2-40B4-BE49-F238E27FC236}">
                    <a16:creationId xmlns:a16="http://schemas.microsoft.com/office/drawing/2014/main" id="{74FD329C-D78A-49E0-A970-038313DD0F8C}"/>
                  </a:ext>
                </a:extLst>
              </p:cNvPr>
              <p:cNvSpPr/>
              <p:nvPr/>
            </p:nvSpPr>
            <p:spPr>
              <a:xfrm>
                <a:off x="2732860" y="6363106"/>
                <a:ext cx="1737" cy="1116"/>
              </a:xfrm>
              <a:custGeom>
                <a:avLst/>
                <a:gdLst>
                  <a:gd name="connsiteX0" fmla="*/ 0 w 1737"/>
                  <a:gd name="connsiteY0" fmla="*/ 0 h 1116"/>
                  <a:gd name="connsiteX1" fmla="*/ 1737 w 1737"/>
                  <a:gd name="connsiteY1" fmla="*/ 0 h 1116"/>
                  <a:gd name="connsiteX2" fmla="*/ 1737 w 1737"/>
                  <a:gd name="connsiteY2" fmla="*/ 1117 h 1116"/>
                  <a:gd name="connsiteX3" fmla="*/ 0 w 1737"/>
                  <a:gd name="connsiteY3" fmla="*/ 1117 h 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7" h="1116">
                    <a:moveTo>
                      <a:pt x="0" y="0"/>
                    </a:moveTo>
                    <a:lnTo>
                      <a:pt x="1737" y="0"/>
                    </a:lnTo>
                    <a:lnTo>
                      <a:pt x="1737" y="1117"/>
                    </a:lnTo>
                    <a:lnTo>
                      <a:pt x="0" y="1117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9" name="Freeform: Shape 2058">
                <a:extLst>
                  <a:ext uri="{FF2B5EF4-FFF2-40B4-BE49-F238E27FC236}">
                    <a16:creationId xmlns:a16="http://schemas.microsoft.com/office/drawing/2014/main" id="{5115F635-1E8A-4E18-AFC9-EEC201CA4C57}"/>
                  </a:ext>
                </a:extLst>
              </p:cNvPr>
              <p:cNvSpPr/>
              <p:nvPr/>
            </p:nvSpPr>
            <p:spPr>
              <a:xfrm>
                <a:off x="2618284" y="6325654"/>
                <a:ext cx="116307" cy="67160"/>
              </a:xfrm>
              <a:custGeom>
                <a:avLst/>
                <a:gdLst>
                  <a:gd name="connsiteX0" fmla="*/ 115917 w 116307"/>
                  <a:gd name="connsiteY0" fmla="*/ 38023 h 67160"/>
                  <a:gd name="connsiteX1" fmla="*/ 115917 w 116307"/>
                  <a:gd name="connsiteY1" fmla="*/ 39139 h 67160"/>
                  <a:gd name="connsiteX2" fmla="*/ 67768 w 116307"/>
                  <a:gd name="connsiteY2" fmla="*/ 66937 h 67160"/>
                  <a:gd name="connsiteX3" fmla="*/ 65832 w 116307"/>
                  <a:gd name="connsiteY3" fmla="*/ 66937 h 67160"/>
                  <a:gd name="connsiteX4" fmla="*/ 410 w 116307"/>
                  <a:gd name="connsiteY4" fmla="*/ 29137 h 67160"/>
                  <a:gd name="connsiteX5" fmla="*/ 410 w 116307"/>
                  <a:gd name="connsiteY5" fmla="*/ 28021 h 67160"/>
                  <a:gd name="connsiteX6" fmla="*/ 48533 w 116307"/>
                  <a:gd name="connsiteY6" fmla="*/ 223 h 67160"/>
                  <a:gd name="connsiteX7" fmla="*/ 50469 w 116307"/>
                  <a:gd name="connsiteY7" fmla="*/ 223 h 67160"/>
                  <a:gd name="connsiteX8" fmla="*/ 115917 w 116307"/>
                  <a:gd name="connsiteY8" fmla="*/ 38023 h 67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307" h="67160">
                    <a:moveTo>
                      <a:pt x="115917" y="38023"/>
                    </a:moveTo>
                    <a:cubicBezTo>
                      <a:pt x="116438" y="38345"/>
                      <a:pt x="116438" y="38842"/>
                      <a:pt x="115917" y="39139"/>
                    </a:cubicBezTo>
                    <a:lnTo>
                      <a:pt x="67768" y="66937"/>
                    </a:lnTo>
                    <a:cubicBezTo>
                      <a:pt x="67247" y="67234"/>
                      <a:pt x="66378" y="67234"/>
                      <a:pt x="65832" y="66937"/>
                    </a:cubicBezTo>
                    <a:lnTo>
                      <a:pt x="410" y="29137"/>
                    </a:lnTo>
                    <a:cubicBezTo>
                      <a:pt x="-137" y="28815"/>
                      <a:pt x="-137" y="28318"/>
                      <a:pt x="410" y="28021"/>
                    </a:cubicBezTo>
                    <a:lnTo>
                      <a:pt x="48533" y="223"/>
                    </a:lnTo>
                    <a:cubicBezTo>
                      <a:pt x="49079" y="-74"/>
                      <a:pt x="49948" y="-74"/>
                      <a:pt x="50469" y="223"/>
                    </a:cubicBezTo>
                    <a:lnTo>
                      <a:pt x="115917" y="38023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0" name="Freeform: Shape 2059">
                <a:extLst>
                  <a:ext uri="{FF2B5EF4-FFF2-40B4-BE49-F238E27FC236}">
                    <a16:creationId xmlns:a16="http://schemas.microsoft.com/office/drawing/2014/main" id="{8E433EF6-DDBC-4047-8F58-B0C12C45F55A}"/>
                  </a:ext>
                </a:extLst>
              </p:cNvPr>
              <p:cNvSpPr/>
              <p:nvPr/>
            </p:nvSpPr>
            <p:spPr>
              <a:xfrm>
                <a:off x="2618284" y="6324519"/>
                <a:ext cx="116307" cy="67172"/>
              </a:xfrm>
              <a:custGeom>
                <a:avLst/>
                <a:gdLst>
                  <a:gd name="connsiteX0" fmla="*/ 115917 w 116307"/>
                  <a:gd name="connsiteY0" fmla="*/ 38041 h 67172"/>
                  <a:gd name="connsiteX1" fmla="*/ 115917 w 116307"/>
                  <a:gd name="connsiteY1" fmla="*/ 39158 h 67172"/>
                  <a:gd name="connsiteX2" fmla="*/ 67768 w 116307"/>
                  <a:gd name="connsiteY2" fmla="*/ 66930 h 67172"/>
                  <a:gd name="connsiteX3" fmla="*/ 65832 w 116307"/>
                  <a:gd name="connsiteY3" fmla="*/ 66930 h 67172"/>
                  <a:gd name="connsiteX4" fmla="*/ 410 w 116307"/>
                  <a:gd name="connsiteY4" fmla="*/ 29156 h 67172"/>
                  <a:gd name="connsiteX5" fmla="*/ 410 w 116307"/>
                  <a:gd name="connsiteY5" fmla="*/ 28014 h 67172"/>
                  <a:gd name="connsiteX6" fmla="*/ 48533 w 116307"/>
                  <a:gd name="connsiteY6" fmla="*/ 242 h 67172"/>
                  <a:gd name="connsiteX7" fmla="*/ 50469 w 116307"/>
                  <a:gd name="connsiteY7" fmla="*/ 242 h 67172"/>
                  <a:gd name="connsiteX8" fmla="*/ 115917 w 116307"/>
                  <a:gd name="connsiteY8" fmla="*/ 38041 h 67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307" h="67172">
                    <a:moveTo>
                      <a:pt x="115917" y="38041"/>
                    </a:moveTo>
                    <a:cubicBezTo>
                      <a:pt x="116438" y="38364"/>
                      <a:pt x="116438" y="38860"/>
                      <a:pt x="115917" y="39158"/>
                    </a:cubicBezTo>
                    <a:lnTo>
                      <a:pt x="67768" y="66930"/>
                    </a:lnTo>
                    <a:cubicBezTo>
                      <a:pt x="67247" y="67253"/>
                      <a:pt x="66378" y="67253"/>
                      <a:pt x="65832" y="66930"/>
                    </a:cubicBezTo>
                    <a:lnTo>
                      <a:pt x="410" y="29156"/>
                    </a:lnTo>
                    <a:cubicBezTo>
                      <a:pt x="-137" y="28833"/>
                      <a:pt x="-137" y="28337"/>
                      <a:pt x="410" y="28014"/>
                    </a:cubicBezTo>
                    <a:lnTo>
                      <a:pt x="48533" y="242"/>
                    </a:lnTo>
                    <a:cubicBezTo>
                      <a:pt x="49079" y="-81"/>
                      <a:pt x="49948" y="-81"/>
                      <a:pt x="50469" y="242"/>
                    </a:cubicBezTo>
                    <a:lnTo>
                      <a:pt x="115917" y="38041"/>
                    </a:lnTo>
                    <a:close/>
                  </a:path>
                </a:pathLst>
              </a:custGeom>
              <a:solidFill>
                <a:srgbClr val="4B4C5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1" name="Freeform: Shape 2060">
                <a:extLst>
                  <a:ext uri="{FF2B5EF4-FFF2-40B4-BE49-F238E27FC236}">
                    <a16:creationId xmlns:a16="http://schemas.microsoft.com/office/drawing/2014/main" id="{54380206-7EEA-43ED-BD92-FE3576EE6190}"/>
                  </a:ext>
                </a:extLst>
              </p:cNvPr>
              <p:cNvSpPr/>
              <p:nvPr/>
            </p:nvSpPr>
            <p:spPr>
              <a:xfrm>
                <a:off x="2708091" y="6347172"/>
                <a:ext cx="19358" cy="12260"/>
              </a:xfrm>
              <a:custGeom>
                <a:avLst/>
                <a:gdLst>
                  <a:gd name="connsiteX0" fmla="*/ 17646 w 19358"/>
                  <a:gd name="connsiteY0" fmla="*/ 3897 h 12260"/>
                  <a:gd name="connsiteX1" fmla="*/ 19359 w 19358"/>
                  <a:gd name="connsiteY1" fmla="*/ 6850 h 12260"/>
                  <a:gd name="connsiteX2" fmla="*/ 17646 w 19358"/>
                  <a:gd name="connsiteY2" fmla="*/ 9803 h 12260"/>
                  <a:gd name="connsiteX3" fmla="*/ 13377 w 19358"/>
                  <a:gd name="connsiteY3" fmla="*/ 12261 h 12260"/>
                  <a:gd name="connsiteX4" fmla="*/ 0 w 19358"/>
                  <a:gd name="connsiteY4" fmla="*/ 4542 h 12260"/>
                  <a:gd name="connsiteX5" fmla="*/ 6602 w 19358"/>
                  <a:gd name="connsiteY5" fmla="*/ 745 h 12260"/>
                  <a:gd name="connsiteX6" fmla="*/ 12211 w 19358"/>
                  <a:gd name="connsiteY6" fmla="*/ 745 h 12260"/>
                  <a:gd name="connsiteX7" fmla="*/ 17646 w 19358"/>
                  <a:gd name="connsiteY7" fmla="*/ 3897 h 12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358" h="12260">
                    <a:moveTo>
                      <a:pt x="17646" y="3897"/>
                    </a:moveTo>
                    <a:cubicBezTo>
                      <a:pt x="18713" y="4517"/>
                      <a:pt x="19359" y="5634"/>
                      <a:pt x="19359" y="6850"/>
                    </a:cubicBezTo>
                    <a:cubicBezTo>
                      <a:pt x="19359" y="8066"/>
                      <a:pt x="18713" y="9208"/>
                      <a:pt x="17646" y="9803"/>
                    </a:cubicBezTo>
                    <a:lnTo>
                      <a:pt x="13377" y="12261"/>
                    </a:lnTo>
                    <a:lnTo>
                      <a:pt x="0" y="4542"/>
                    </a:lnTo>
                    <a:lnTo>
                      <a:pt x="6602" y="745"/>
                    </a:lnTo>
                    <a:cubicBezTo>
                      <a:pt x="8339" y="-248"/>
                      <a:pt x="10474" y="-248"/>
                      <a:pt x="12211" y="745"/>
                    </a:cubicBezTo>
                    <a:lnTo>
                      <a:pt x="17646" y="3897"/>
                    </a:lnTo>
                    <a:close/>
                  </a:path>
                </a:pathLst>
              </a:custGeom>
              <a:solidFill>
                <a:srgbClr val="4B4C5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2" name="Freeform: Shape 2061">
                <a:extLst>
                  <a:ext uri="{FF2B5EF4-FFF2-40B4-BE49-F238E27FC236}">
                    <a16:creationId xmlns:a16="http://schemas.microsoft.com/office/drawing/2014/main" id="{239BECF5-02AC-454E-80B2-62FF737FDD30}"/>
                  </a:ext>
                </a:extLst>
              </p:cNvPr>
              <p:cNvSpPr/>
              <p:nvPr/>
            </p:nvSpPr>
            <p:spPr>
              <a:xfrm>
                <a:off x="2895772" y="6178031"/>
                <a:ext cx="1116" cy="1166"/>
              </a:xfrm>
              <a:custGeom>
                <a:avLst/>
                <a:gdLst>
                  <a:gd name="connsiteX0" fmla="*/ 0 w 1116"/>
                  <a:gd name="connsiteY0" fmla="*/ 0 h 1166"/>
                  <a:gd name="connsiteX1" fmla="*/ 1117 w 1116"/>
                  <a:gd name="connsiteY1" fmla="*/ 0 h 1166"/>
                  <a:gd name="connsiteX2" fmla="*/ 1117 w 1116"/>
                  <a:gd name="connsiteY2" fmla="*/ 1166 h 1166"/>
                  <a:gd name="connsiteX3" fmla="*/ 0 w 1116"/>
                  <a:gd name="connsiteY3" fmla="*/ 1166 h 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6" h="1166">
                    <a:moveTo>
                      <a:pt x="0" y="0"/>
                    </a:moveTo>
                    <a:lnTo>
                      <a:pt x="1117" y="0"/>
                    </a:lnTo>
                    <a:lnTo>
                      <a:pt x="1117" y="1166"/>
                    </a:lnTo>
                    <a:lnTo>
                      <a:pt x="0" y="1166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3" name="Freeform: Shape 2062">
                <a:extLst>
                  <a:ext uri="{FF2B5EF4-FFF2-40B4-BE49-F238E27FC236}">
                    <a16:creationId xmlns:a16="http://schemas.microsoft.com/office/drawing/2014/main" id="{00BE3181-A48E-411C-83A1-E6E8F89A531A}"/>
                  </a:ext>
                </a:extLst>
              </p:cNvPr>
              <p:cNvSpPr/>
              <p:nvPr/>
            </p:nvSpPr>
            <p:spPr>
              <a:xfrm>
                <a:off x="3010385" y="6188033"/>
                <a:ext cx="1737" cy="1116"/>
              </a:xfrm>
              <a:custGeom>
                <a:avLst/>
                <a:gdLst>
                  <a:gd name="connsiteX0" fmla="*/ 0 w 1737"/>
                  <a:gd name="connsiteY0" fmla="*/ 0 h 1116"/>
                  <a:gd name="connsiteX1" fmla="*/ 1737 w 1737"/>
                  <a:gd name="connsiteY1" fmla="*/ 0 h 1116"/>
                  <a:gd name="connsiteX2" fmla="*/ 1737 w 1737"/>
                  <a:gd name="connsiteY2" fmla="*/ 1117 h 1116"/>
                  <a:gd name="connsiteX3" fmla="*/ 0 w 1737"/>
                  <a:gd name="connsiteY3" fmla="*/ 1117 h 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7" h="1116">
                    <a:moveTo>
                      <a:pt x="0" y="0"/>
                    </a:moveTo>
                    <a:lnTo>
                      <a:pt x="1737" y="0"/>
                    </a:lnTo>
                    <a:lnTo>
                      <a:pt x="1737" y="1117"/>
                    </a:lnTo>
                    <a:lnTo>
                      <a:pt x="0" y="1117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4" name="Freeform: Shape 2063">
                <a:extLst>
                  <a:ext uri="{FF2B5EF4-FFF2-40B4-BE49-F238E27FC236}">
                    <a16:creationId xmlns:a16="http://schemas.microsoft.com/office/drawing/2014/main" id="{C2BCDEAC-9D73-4D70-976C-973E8338703F}"/>
                  </a:ext>
                </a:extLst>
              </p:cNvPr>
              <p:cNvSpPr/>
              <p:nvPr/>
            </p:nvSpPr>
            <p:spPr>
              <a:xfrm>
                <a:off x="2895759" y="6150538"/>
                <a:ext cx="116332" cy="67178"/>
              </a:xfrm>
              <a:custGeom>
                <a:avLst/>
                <a:gdLst>
                  <a:gd name="connsiteX0" fmla="*/ 115942 w 116332"/>
                  <a:gd name="connsiteY0" fmla="*/ 38041 h 67178"/>
                  <a:gd name="connsiteX1" fmla="*/ 115942 w 116332"/>
                  <a:gd name="connsiteY1" fmla="*/ 39158 h 67178"/>
                  <a:gd name="connsiteX2" fmla="*/ 67793 w 116332"/>
                  <a:gd name="connsiteY2" fmla="*/ 66955 h 67178"/>
                  <a:gd name="connsiteX3" fmla="*/ 65857 w 116332"/>
                  <a:gd name="connsiteY3" fmla="*/ 66955 h 67178"/>
                  <a:gd name="connsiteX4" fmla="*/ 410 w 116332"/>
                  <a:gd name="connsiteY4" fmla="*/ 29156 h 67178"/>
                  <a:gd name="connsiteX5" fmla="*/ 410 w 116332"/>
                  <a:gd name="connsiteY5" fmla="*/ 28039 h 67178"/>
                  <a:gd name="connsiteX6" fmla="*/ 48533 w 116332"/>
                  <a:gd name="connsiteY6" fmla="*/ 242 h 67178"/>
                  <a:gd name="connsiteX7" fmla="*/ 50469 w 116332"/>
                  <a:gd name="connsiteY7" fmla="*/ 242 h 67178"/>
                  <a:gd name="connsiteX8" fmla="*/ 115942 w 116332"/>
                  <a:gd name="connsiteY8" fmla="*/ 38041 h 67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332" h="67178">
                    <a:moveTo>
                      <a:pt x="115942" y="38041"/>
                    </a:moveTo>
                    <a:cubicBezTo>
                      <a:pt x="116463" y="38364"/>
                      <a:pt x="116463" y="38860"/>
                      <a:pt x="115942" y="39158"/>
                    </a:cubicBezTo>
                    <a:lnTo>
                      <a:pt x="67793" y="66955"/>
                    </a:lnTo>
                    <a:cubicBezTo>
                      <a:pt x="67247" y="67253"/>
                      <a:pt x="66403" y="67253"/>
                      <a:pt x="65857" y="66955"/>
                    </a:cubicBezTo>
                    <a:lnTo>
                      <a:pt x="410" y="29156"/>
                    </a:lnTo>
                    <a:cubicBezTo>
                      <a:pt x="-137" y="28833"/>
                      <a:pt x="-137" y="28337"/>
                      <a:pt x="410" y="28039"/>
                    </a:cubicBezTo>
                    <a:lnTo>
                      <a:pt x="48533" y="242"/>
                    </a:lnTo>
                    <a:cubicBezTo>
                      <a:pt x="49055" y="-81"/>
                      <a:pt x="49948" y="-81"/>
                      <a:pt x="50469" y="242"/>
                    </a:cubicBezTo>
                    <a:lnTo>
                      <a:pt x="115942" y="38041"/>
                    </a:lnTo>
                    <a:close/>
                  </a:path>
                </a:pathLst>
              </a:custGeom>
              <a:solidFill>
                <a:srgbClr val="3A1E45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5" name="Freeform: Shape 2064">
                <a:extLst>
                  <a:ext uri="{FF2B5EF4-FFF2-40B4-BE49-F238E27FC236}">
                    <a16:creationId xmlns:a16="http://schemas.microsoft.com/office/drawing/2014/main" id="{5BEE8AEC-39FA-4E29-B136-F2DFEDE55FEE}"/>
                  </a:ext>
                </a:extLst>
              </p:cNvPr>
              <p:cNvSpPr/>
              <p:nvPr/>
            </p:nvSpPr>
            <p:spPr>
              <a:xfrm>
                <a:off x="2895759" y="6149465"/>
                <a:ext cx="116332" cy="67153"/>
              </a:xfrm>
              <a:custGeom>
                <a:avLst/>
                <a:gdLst>
                  <a:gd name="connsiteX0" fmla="*/ 115942 w 116332"/>
                  <a:gd name="connsiteY0" fmla="*/ 37998 h 67153"/>
                  <a:gd name="connsiteX1" fmla="*/ 115942 w 116332"/>
                  <a:gd name="connsiteY1" fmla="*/ 39115 h 67153"/>
                  <a:gd name="connsiteX2" fmla="*/ 67793 w 116332"/>
                  <a:gd name="connsiteY2" fmla="*/ 66912 h 67153"/>
                  <a:gd name="connsiteX3" fmla="*/ 65857 w 116332"/>
                  <a:gd name="connsiteY3" fmla="*/ 66912 h 67153"/>
                  <a:gd name="connsiteX4" fmla="*/ 410 w 116332"/>
                  <a:gd name="connsiteY4" fmla="*/ 29137 h 67153"/>
                  <a:gd name="connsiteX5" fmla="*/ 410 w 116332"/>
                  <a:gd name="connsiteY5" fmla="*/ 27996 h 67153"/>
                  <a:gd name="connsiteX6" fmla="*/ 48533 w 116332"/>
                  <a:gd name="connsiteY6" fmla="*/ 223 h 67153"/>
                  <a:gd name="connsiteX7" fmla="*/ 50469 w 116332"/>
                  <a:gd name="connsiteY7" fmla="*/ 223 h 67153"/>
                  <a:gd name="connsiteX8" fmla="*/ 115942 w 116332"/>
                  <a:gd name="connsiteY8" fmla="*/ 37998 h 67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332" h="67153">
                    <a:moveTo>
                      <a:pt x="115942" y="37998"/>
                    </a:moveTo>
                    <a:cubicBezTo>
                      <a:pt x="116463" y="38320"/>
                      <a:pt x="116463" y="38817"/>
                      <a:pt x="115942" y="39115"/>
                    </a:cubicBezTo>
                    <a:lnTo>
                      <a:pt x="67793" y="66912"/>
                    </a:lnTo>
                    <a:cubicBezTo>
                      <a:pt x="67247" y="67234"/>
                      <a:pt x="66403" y="67234"/>
                      <a:pt x="65857" y="66912"/>
                    </a:cubicBezTo>
                    <a:lnTo>
                      <a:pt x="410" y="29137"/>
                    </a:lnTo>
                    <a:cubicBezTo>
                      <a:pt x="-137" y="28815"/>
                      <a:pt x="-137" y="28318"/>
                      <a:pt x="410" y="27996"/>
                    </a:cubicBezTo>
                    <a:lnTo>
                      <a:pt x="48533" y="223"/>
                    </a:lnTo>
                    <a:cubicBezTo>
                      <a:pt x="49055" y="-74"/>
                      <a:pt x="49948" y="-74"/>
                      <a:pt x="50469" y="223"/>
                    </a:cubicBezTo>
                    <a:lnTo>
                      <a:pt x="115942" y="37998"/>
                    </a:lnTo>
                    <a:close/>
                  </a:path>
                </a:pathLst>
              </a:custGeom>
              <a:solidFill>
                <a:srgbClr val="4B4C5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6" name="Freeform: Shape 2065">
                <a:extLst>
                  <a:ext uri="{FF2B5EF4-FFF2-40B4-BE49-F238E27FC236}">
                    <a16:creationId xmlns:a16="http://schemas.microsoft.com/office/drawing/2014/main" id="{AC84246C-4D00-4BD5-BC4A-3990177618E3}"/>
                  </a:ext>
                </a:extLst>
              </p:cNvPr>
              <p:cNvSpPr/>
              <p:nvPr/>
            </p:nvSpPr>
            <p:spPr>
              <a:xfrm>
                <a:off x="2985567" y="6172075"/>
                <a:ext cx="19383" cy="12285"/>
              </a:xfrm>
              <a:custGeom>
                <a:avLst/>
                <a:gdLst>
                  <a:gd name="connsiteX0" fmla="*/ 17671 w 19383"/>
                  <a:gd name="connsiteY0" fmla="*/ 3897 h 12285"/>
                  <a:gd name="connsiteX1" fmla="*/ 19384 w 19383"/>
                  <a:gd name="connsiteY1" fmla="*/ 6850 h 12285"/>
                  <a:gd name="connsiteX2" fmla="*/ 17671 w 19383"/>
                  <a:gd name="connsiteY2" fmla="*/ 9828 h 12285"/>
                  <a:gd name="connsiteX3" fmla="*/ 13377 w 19383"/>
                  <a:gd name="connsiteY3" fmla="*/ 12285 h 12285"/>
                  <a:gd name="connsiteX4" fmla="*/ 0 w 19383"/>
                  <a:gd name="connsiteY4" fmla="*/ 4542 h 12285"/>
                  <a:gd name="connsiteX5" fmla="*/ 6627 w 19383"/>
                  <a:gd name="connsiteY5" fmla="*/ 745 h 12285"/>
                  <a:gd name="connsiteX6" fmla="*/ 12236 w 19383"/>
                  <a:gd name="connsiteY6" fmla="*/ 745 h 12285"/>
                  <a:gd name="connsiteX7" fmla="*/ 17671 w 19383"/>
                  <a:gd name="connsiteY7" fmla="*/ 3897 h 12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383" h="12285">
                    <a:moveTo>
                      <a:pt x="17671" y="3897"/>
                    </a:moveTo>
                    <a:cubicBezTo>
                      <a:pt x="18738" y="4492"/>
                      <a:pt x="19384" y="5634"/>
                      <a:pt x="19384" y="6850"/>
                    </a:cubicBezTo>
                    <a:cubicBezTo>
                      <a:pt x="19384" y="8066"/>
                      <a:pt x="18738" y="9208"/>
                      <a:pt x="17671" y="9828"/>
                    </a:cubicBezTo>
                    <a:lnTo>
                      <a:pt x="13377" y="12285"/>
                    </a:lnTo>
                    <a:lnTo>
                      <a:pt x="0" y="4542"/>
                    </a:lnTo>
                    <a:lnTo>
                      <a:pt x="6627" y="745"/>
                    </a:lnTo>
                    <a:cubicBezTo>
                      <a:pt x="8364" y="-248"/>
                      <a:pt x="10498" y="-248"/>
                      <a:pt x="12236" y="745"/>
                    </a:cubicBezTo>
                    <a:lnTo>
                      <a:pt x="17671" y="3897"/>
                    </a:lnTo>
                    <a:close/>
                  </a:path>
                </a:pathLst>
              </a:custGeom>
              <a:solidFill>
                <a:srgbClr val="4B4C5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7" name="Freeform: Shape 2066">
                <a:extLst>
                  <a:ext uri="{FF2B5EF4-FFF2-40B4-BE49-F238E27FC236}">
                    <a16:creationId xmlns:a16="http://schemas.microsoft.com/office/drawing/2014/main" id="{8AF840DE-87CC-4363-8BFF-F8C3D178E106}"/>
                  </a:ext>
                </a:extLst>
              </p:cNvPr>
              <p:cNvSpPr/>
              <p:nvPr/>
            </p:nvSpPr>
            <p:spPr>
              <a:xfrm>
                <a:off x="2880707" y="6151698"/>
                <a:ext cx="100640" cy="58101"/>
              </a:xfrm>
              <a:custGeom>
                <a:avLst/>
                <a:gdLst>
                  <a:gd name="connsiteX0" fmla="*/ 100641 w 100640"/>
                  <a:gd name="connsiteY0" fmla="*/ 34101 h 58101"/>
                  <a:gd name="connsiteX1" fmla="*/ 59069 w 100640"/>
                  <a:gd name="connsiteY1" fmla="*/ 58101 h 58101"/>
                  <a:gd name="connsiteX2" fmla="*/ 0 w 100640"/>
                  <a:gd name="connsiteY2" fmla="*/ 24000 h 58101"/>
                  <a:gd name="connsiteX3" fmla="*/ 41572 w 100640"/>
                  <a:gd name="connsiteY3" fmla="*/ 0 h 5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40" h="58101">
                    <a:moveTo>
                      <a:pt x="100641" y="34101"/>
                    </a:moveTo>
                    <a:lnTo>
                      <a:pt x="59069" y="58101"/>
                    </a:lnTo>
                    <a:lnTo>
                      <a:pt x="0" y="24000"/>
                    </a:lnTo>
                    <a:lnTo>
                      <a:pt x="41572" y="0"/>
                    </a:lnTo>
                    <a:close/>
                  </a:path>
                </a:pathLst>
              </a:custGeom>
              <a:solidFill>
                <a:srgbClr val="B8C3DB">
                  <a:alpha val="3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8" name="Freeform: Shape 2067">
                <a:extLst>
                  <a:ext uri="{FF2B5EF4-FFF2-40B4-BE49-F238E27FC236}">
                    <a16:creationId xmlns:a16="http://schemas.microsoft.com/office/drawing/2014/main" id="{222A23A1-414E-4C86-8AA3-8B860F0840CC}"/>
                  </a:ext>
                </a:extLst>
              </p:cNvPr>
              <p:cNvSpPr/>
              <p:nvPr/>
            </p:nvSpPr>
            <p:spPr>
              <a:xfrm>
                <a:off x="2881004" y="6151252"/>
                <a:ext cx="100640" cy="58076"/>
              </a:xfrm>
              <a:custGeom>
                <a:avLst/>
                <a:gdLst>
                  <a:gd name="connsiteX0" fmla="*/ 100641 w 100640"/>
                  <a:gd name="connsiteY0" fmla="*/ 34101 h 58076"/>
                  <a:gd name="connsiteX1" fmla="*/ 59069 w 100640"/>
                  <a:gd name="connsiteY1" fmla="*/ 58076 h 58076"/>
                  <a:gd name="connsiteX2" fmla="*/ 0 w 100640"/>
                  <a:gd name="connsiteY2" fmla="*/ 23975 h 58076"/>
                  <a:gd name="connsiteX3" fmla="*/ 41547 w 100640"/>
                  <a:gd name="connsiteY3" fmla="*/ 0 h 58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40" h="58076">
                    <a:moveTo>
                      <a:pt x="100641" y="34101"/>
                    </a:moveTo>
                    <a:lnTo>
                      <a:pt x="59069" y="58076"/>
                    </a:lnTo>
                    <a:lnTo>
                      <a:pt x="0" y="23975"/>
                    </a:lnTo>
                    <a:lnTo>
                      <a:pt x="41547" y="0"/>
                    </a:lnTo>
                    <a:close/>
                  </a:path>
                </a:pathLst>
              </a:custGeom>
              <a:solidFill>
                <a:srgbClr val="FF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069" name="Graphic 49">
                <a:extLst>
                  <a:ext uri="{FF2B5EF4-FFF2-40B4-BE49-F238E27FC236}">
                    <a16:creationId xmlns:a16="http://schemas.microsoft.com/office/drawing/2014/main" id="{FDFEC2E2-9F8A-42A8-A276-B4F8336D6241}"/>
                  </a:ext>
                </a:extLst>
              </p:cNvPr>
              <p:cNvGrpSpPr/>
              <p:nvPr/>
            </p:nvGrpSpPr>
            <p:grpSpPr>
              <a:xfrm>
                <a:off x="2893141" y="6156761"/>
                <a:ext cx="74953" cy="43284"/>
                <a:chOff x="2893141" y="6156761"/>
                <a:chExt cx="74953" cy="43284"/>
              </a:xfrm>
              <a:solidFill>
                <a:srgbClr val="E4E9F2"/>
              </a:solidFill>
            </p:grpSpPr>
            <p:sp>
              <p:nvSpPr>
                <p:cNvPr id="2423" name="Freeform: Shape 2422">
                  <a:extLst>
                    <a:ext uri="{FF2B5EF4-FFF2-40B4-BE49-F238E27FC236}">
                      <a16:creationId xmlns:a16="http://schemas.microsoft.com/office/drawing/2014/main" id="{3F663EDB-0450-4838-A613-2BA220645CEA}"/>
                    </a:ext>
                  </a:extLst>
                </p:cNvPr>
                <p:cNvSpPr/>
                <p:nvPr/>
              </p:nvSpPr>
              <p:spPr>
                <a:xfrm>
                  <a:off x="2893141" y="6156761"/>
                  <a:ext cx="32636" cy="18837"/>
                </a:xfrm>
                <a:custGeom>
                  <a:avLst/>
                  <a:gdLst>
                    <a:gd name="connsiteX0" fmla="*/ 30949 w 32636"/>
                    <a:gd name="connsiteY0" fmla="*/ 0 h 18837"/>
                    <a:gd name="connsiteX1" fmla="*/ 0 w 32636"/>
                    <a:gd name="connsiteY1" fmla="*/ 17870 h 18837"/>
                    <a:gd name="connsiteX2" fmla="*/ 1688 w 32636"/>
                    <a:gd name="connsiteY2" fmla="*/ 18838 h 18837"/>
                    <a:gd name="connsiteX3" fmla="*/ 32637 w 32636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36" h="18837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38"/>
                      </a:lnTo>
                      <a:lnTo>
                        <a:pt x="32637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24" name="Freeform: Shape 2423">
                  <a:extLst>
                    <a:ext uri="{FF2B5EF4-FFF2-40B4-BE49-F238E27FC236}">
                      <a16:creationId xmlns:a16="http://schemas.microsoft.com/office/drawing/2014/main" id="{DCDDEBF2-71EC-420F-98F0-491D09D65986}"/>
                    </a:ext>
                  </a:extLst>
                </p:cNvPr>
                <p:cNvSpPr/>
                <p:nvPr/>
              </p:nvSpPr>
              <p:spPr>
                <a:xfrm>
                  <a:off x="2897832" y="6159467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688 w 32661"/>
                    <a:gd name="connsiteY2" fmla="*/ 18862 h 18862"/>
                    <a:gd name="connsiteX3" fmla="*/ 32662 w 32661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62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25" name="Freeform: Shape 2424">
                  <a:extLst>
                    <a:ext uri="{FF2B5EF4-FFF2-40B4-BE49-F238E27FC236}">
                      <a16:creationId xmlns:a16="http://schemas.microsoft.com/office/drawing/2014/main" id="{E56977FF-3267-422A-A7BA-54413EADEEC3}"/>
                    </a:ext>
                  </a:extLst>
                </p:cNvPr>
                <p:cNvSpPr/>
                <p:nvPr/>
              </p:nvSpPr>
              <p:spPr>
                <a:xfrm>
                  <a:off x="2902522" y="6162197"/>
                  <a:ext cx="32661" cy="18837"/>
                </a:xfrm>
                <a:custGeom>
                  <a:avLst/>
                  <a:gdLst>
                    <a:gd name="connsiteX0" fmla="*/ 30949 w 32661"/>
                    <a:gd name="connsiteY0" fmla="*/ 0 h 18837"/>
                    <a:gd name="connsiteX1" fmla="*/ 0 w 32661"/>
                    <a:gd name="connsiteY1" fmla="*/ 17870 h 18837"/>
                    <a:gd name="connsiteX2" fmla="*/ 1688 w 32661"/>
                    <a:gd name="connsiteY2" fmla="*/ 18838 h 18837"/>
                    <a:gd name="connsiteX3" fmla="*/ 32662 w 32661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37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38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26" name="Freeform: Shape 2425">
                  <a:extLst>
                    <a:ext uri="{FF2B5EF4-FFF2-40B4-BE49-F238E27FC236}">
                      <a16:creationId xmlns:a16="http://schemas.microsoft.com/office/drawing/2014/main" id="{866A82AD-ABAB-431E-B5EE-16C58FCBDDC5}"/>
                    </a:ext>
                  </a:extLst>
                </p:cNvPr>
                <p:cNvSpPr/>
                <p:nvPr/>
              </p:nvSpPr>
              <p:spPr>
                <a:xfrm>
                  <a:off x="2907213" y="6164902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713 w 32661"/>
                    <a:gd name="connsiteY2" fmla="*/ 18862 h 18862"/>
                    <a:gd name="connsiteX3" fmla="*/ 32662 w 32661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3" y="18862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27" name="Freeform: Shape 2426">
                  <a:extLst>
                    <a:ext uri="{FF2B5EF4-FFF2-40B4-BE49-F238E27FC236}">
                      <a16:creationId xmlns:a16="http://schemas.microsoft.com/office/drawing/2014/main" id="{FDB8654A-9C24-40E3-B356-E5C83C96A9C2}"/>
                    </a:ext>
                  </a:extLst>
                </p:cNvPr>
                <p:cNvSpPr/>
                <p:nvPr/>
              </p:nvSpPr>
              <p:spPr>
                <a:xfrm>
                  <a:off x="2911929" y="6167607"/>
                  <a:ext cx="32636" cy="18862"/>
                </a:xfrm>
                <a:custGeom>
                  <a:avLst/>
                  <a:gdLst>
                    <a:gd name="connsiteX0" fmla="*/ 30949 w 32636"/>
                    <a:gd name="connsiteY0" fmla="*/ 0 h 18862"/>
                    <a:gd name="connsiteX1" fmla="*/ 0 w 32636"/>
                    <a:gd name="connsiteY1" fmla="*/ 17870 h 18862"/>
                    <a:gd name="connsiteX2" fmla="*/ 1688 w 32636"/>
                    <a:gd name="connsiteY2" fmla="*/ 18862 h 18862"/>
                    <a:gd name="connsiteX3" fmla="*/ 32637 w 32636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36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688" y="18862"/>
                      </a:lnTo>
                      <a:lnTo>
                        <a:pt x="32637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28" name="Freeform: Shape 2427">
                  <a:extLst>
                    <a:ext uri="{FF2B5EF4-FFF2-40B4-BE49-F238E27FC236}">
                      <a16:creationId xmlns:a16="http://schemas.microsoft.com/office/drawing/2014/main" id="{1C0DF946-430D-42A2-9DA0-CF6A2E9161E1}"/>
                    </a:ext>
                  </a:extLst>
                </p:cNvPr>
                <p:cNvSpPr/>
                <p:nvPr/>
              </p:nvSpPr>
              <p:spPr>
                <a:xfrm>
                  <a:off x="2916620" y="6170337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45 h 18862"/>
                    <a:gd name="connsiteX2" fmla="*/ 1713 w 32661"/>
                    <a:gd name="connsiteY2" fmla="*/ 18862 h 18862"/>
                    <a:gd name="connsiteX3" fmla="*/ 32662 w 32661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45"/>
                      </a:lnTo>
                      <a:lnTo>
                        <a:pt x="1713" y="18862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29" name="Freeform: Shape 2428">
                  <a:extLst>
                    <a:ext uri="{FF2B5EF4-FFF2-40B4-BE49-F238E27FC236}">
                      <a16:creationId xmlns:a16="http://schemas.microsoft.com/office/drawing/2014/main" id="{4ED21659-7C95-4AD3-B155-077A0E445622}"/>
                    </a:ext>
                  </a:extLst>
                </p:cNvPr>
                <p:cNvSpPr/>
                <p:nvPr/>
              </p:nvSpPr>
              <p:spPr>
                <a:xfrm>
                  <a:off x="2921310" y="6173043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713 w 32661"/>
                    <a:gd name="connsiteY2" fmla="*/ 18862 h 18862"/>
                    <a:gd name="connsiteX3" fmla="*/ 32662 w 32661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3" y="18862"/>
                      </a:lnTo>
                      <a:lnTo>
                        <a:pt x="32662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0" name="Freeform: Shape 2429">
                  <a:extLst>
                    <a:ext uri="{FF2B5EF4-FFF2-40B4-BE49-F238E27FC236}">
                      <a16:creationId xmlns:a16="http://schemas.microsoft.com/office/drawing/2014/main" id="{3FD93287-821A-4F6B-8206-D2C3BB17EE80}"/>
                    </a:ext>
                  </a:extLst>
                </p:cNvPr>
                <p:cNvSpPr/>
                <p:nvPr/>
              </p:nvSpPr>
              <p:spPr>
                <a:xfrm>
                  <a:off x="2926026" y="6175748"/>
                  <a:ext cx="32636" cy="18862"/>
                </a:xfrm>
                <a:custGeom>
                  <a:avLst/>
                  <a:gdLst>
                    <a:gd name="connsiteX0" fmla="*/ 30949 w 32636"/>
                    <a:gd name="connsiteY0" fmla="*/ 0 h 18862"/>
                    <a:gd name="connsiteX1" fmla="*/ 0 w 32636"/>
                    <a:gd name="connsiteY1" fmla="*/ 17870 h 18862"/>
                    <a:gd name="connsiteX2" fmla="*/ 1713 w 32636"/>
                    <a:gd name="connsiteY2" fmla="*/ 18862 h 18862"/>
                    <a:gd name="connsiteX3" fmla="*/ 32637 w 32636"/>
                    <a:gd name="connsiteY3" fmla="*/ 993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36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3" y="18862"/>
                      </a:lnTo>
                      <a:lnTo>
                        <a:pt x="32637" y="993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1" name="Freeform: Shape 2430">
                  <a:extLst>
                    <a:ext uri="{FF2B5EF4-FFF2-40B4-BE49-F238E27FC236}">
                      <a16:creationId xmlns:a16="http://schemas.microsoft.com/office/drawing/2014/main" id="{DA971EFD-321D-4AB7-9DD1-07AF422DB82A}"/>
                    </a:ext>
                  </a:extLst>
                </p:cNvPr>
                <p:cNvSpPr/>
                <p:nvPr/>
              </p:nvSpPr>
              <p:spPr>
                <a:xfrm>
                  <a:off x="2930717" y="6178478"/>
                  <a:ext cx="32661" cy="18837"/>
                </a:xfrm>
                <a:custGeom>
                  <a:avLst/>
                  <a:gdLst>
                    <a:gd name="connsiteX0" fmla="*/ 30949 w 32661"/>
                    <a:gd name="connsiteY0" fmla="*/ 0 h 18837"/>
                    <a:gd name="connsiteX1" fmla="*/ 0 w 32661"/>
                    <a:gd name="connsiteY1" fmla="*/ 17845 h 18837"/>
                    <a:gd name="connsiteX2" fmla="*/ 1713 w 32661"/>
                    <a:gd name="connsiteY2" fmla="*/ 18838 h 18837"/>
                    <a:gd name="connsiteX3" fmla="*/ 32662 w 32661"/>
                    <a:gd name="connsiteY3" fmla="*/ 968 h 1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37">
                      <a:moveTo>
                        <a:pt x="30949" y="0"/>
                      </a:moveTo>
                      <a:lnTo>
                        <a:pt x="0" y="17845"/>
                      </a:lnTo>
                      <a:lnTo>
                        <a:pt x="1713" y="18838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2" name="Freeform: Shape 2431">
                  <a:extLst>
                    <a:ext uri="{FF2B5EF4-FFF2-40B4-BE49-F238E27FC236}">
                      <a16:creationId xmlns:a16="http://schemas.microsoft.com/office/drawing/2014/main" id="{04919635-E9A3-4F76-B955-B234A97C7CDB}"/>
                    </a:ext>
                  </a:extLst>
                </p:cNvPr>
                <p:cNvSpPr/>
                <p:nvPr/>
              </p:nvSpPr>
              <p:spPr>
                <a:xfrm>
                  <a:off x="2935432" y="6181183"/>
                  <a:ext cx="32661" cy="18862"/>
                </a:xfrm>
                <a:custGeom>
                  <a:avLst/>
                  <a:gdLst>
                    <a:gd name="connsiteX0" fmla="*/ 30949 w 32661"/>
                    <a:gd name="connsiteY0" fmla="*/ 0 h 18862"/>
                    <a:gd name="connsiteX1" fmla="*/ 0 w 32661"/>
                    <a:gd name="connsiteY1" fmla="*/ 17870 h 18862"/>
                    <a:gd name="connsiteX2" fmla="*/ 1713 w 32661"/>
                    <a:gd name="connsiteY2" fmla="*/ 18862 h 18862"/>
                    <a:gd name="connsiteX3" fmla="*/ 32662 w 32661"/>
                    <a:gd name="connsiteY3" fmla="*/ 968 h 18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661" h="18862">
                      <a:moveTo>
                        <a:pt x="30949" y="0"/>
                      </a:moveTo>
                      <a:lnTo>
                        <a:pt x="0" y="17870"/>
                      </a:lnTo>
                      <a:lnTo>
                        <a:pt x="1713" y="18862"/>
                      </a:lnTo>
                      <a:lnTo>
                        <a:pt x="32662" y="968"/>
                      </a:lnTo>
                      <a:close/>
                    </a:path>
                  </a:pathLst>
                </a:custGeom>
                <a:solidFill>
                  <a:srgbClr val="E4E9F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070" name="Freeform: Shape 2069">
                <a:extLst>
                  <a:ext uri="{FF2B5EF4-FFF2-40B4-BE49-F238E27FC236}">
                    <a16:creationId xmlns:a16="http://schemas.microsoft.com/office/drawing/2014/main" id="{C59A637C-09F1-4E16-90F8-56774FA56B4A}"/>
                  </a:ext>
                </a:extLst>
              </p:cNvPr>
              <p:cNvSpPr/>
              <p:nvPr/>
            </p:nvSpPr>
            <p:spPr>
              <a:xfrm>
                <a:off x="2637382" y="6251446"/>
                <a:ext cx="37099" cy="33509"/>
              </a:xfrm>
              <a:custGeom>
                <a:avLst/>
                <a:gdLst>
                  <a:gd name="connsiteX0" fmla="*/ 36682 w 37099"/>
                  <a:gd name="connsiteY0" fmla="*/ 28914 h 33509"/>
                  <a:gd name="connsiteX1" fmla="*/ 27797 w 37099"/>
                  <a:gd name="connsiteY1" fmla="*/ 8984 h 33509"/>
                  <a:gd name="connsiteX2" fmla="*/ 9530 w 37099"/>
                  <a:gd name="connsiteY2" fmla="*/ 0 h 33509"/>
                  <a:gd name="connsiteX3" fmla="*/ 0 w 37099"/>
                  <a:gd name="connsiteY3" fmla="*/ 5311 h 33509"/>
                  <a:gd name="connsiteX4" fmla="*/ 14767 w 37099"/>
                  <a:gd name="connsiteY4" fmla="*/ 20153 h 33509"/>
                  <a:gd name="connsiteX5" fmla="*/ 24670 w 37099"/>
                  <a:gd name="connsiteY5" fmla="*/ 32910 h 33509"/>
                  <a:gd name="connsiteX6" fmla="*/ 20525 w 37099"/>
                  <a:gd name="connsiteY6" fmla="*/ 22114 h 33509"/>
                  <a:gd name="connsiteX7" fmla="*/ 24968 w 37099"/>
                  <a:gd name="connsiteY7" fmla="*/ 27251 h 33509"/>
                  <a:gd name="connsiteX8" fmla="*/ 30676 w 37099"/>
                  <a:gd name="connsiteY8" fmla="*/ 33506 h 33509"/>
                  <a:gd name="connsiteX9" fmla="*/ 36335 w 37099"/>
                  <a:gd name="connsiteY9" fmla="*/ 31371 h 33509"/>
                  <a:gd name="connsiteX10" fmla="*/ 36682 w 37099"/>
                  <a:gd name="connsiteY10" fmla="*/ 28914 h 33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099" h="33509">
                    <a:moveTo>
                      <a:pt x="36682" y="28914"/>
                    </a:moveTo>
                    <a:cubicBezTo>
                      <a:pt x="38966" y="23057"/>
                      <a:pt x="31297" y="10895"/>
                      <a:pt x="27797" y="8984"/>
                    </a:cubicBezTo>
                    <a:cubicBezTo>
                      <a:pt x="23553" y="6701"/>
                      <a:pt x="19185" y="1365"/>
                      <a:pt x="9530" y="0"/>
                    </a:cubicBezTo>
                    <a:lnTo>
                      <a:pt x="0" y="5311"/>
                    </a:lnTo>
                    <a:cubicBezTo>
                      <a:pt x="3450" y="9332"/>
                      <a:pt x="12757" y="17200"/>
                      <a:pt x="14767" y="20153"/>
                    </a:cubicBezTo>
                    <a:cubicBezTo>
                      <a:pt x="16380" y="24546"/>
                      <a:pt x="20823" y="35367"/>
                      <a:pt x="24670" y="32910"/>
                    </a:cubicBezTo>
                    <a:cubicBezTo>
                      <a:pt x="23479" y="29336"/>
                      <a:pt x="21865" y="25762"/>
                      <a:pt x="20525" y="22114"/>
                    </a:cubicBezTo>
                    <a:cubicBezTo>
                      <a:pt x="21865" y="23504"/>
                      <a:pt x="23305" y="25142"/>
                      <a:pt x="24968" y="27251"/>
                    </a:cubicBezTo>
                    <a:cubicBezTo>
                      <a:pt x="26829" y="29634"/>
                      <a:pt x="29683" y="33654"/>
                      <a:pt x="30676" y="33506"/>
                    </a:cubicBezTo>
                    <a:cubicBezTo>
                      <a:pt x="33431" y="33009"/>
                      <a:pt x="34374" y="32860"/>
                      <a:pt x="36335" y="31371"/>
                    </a:cubicBezTo>
                    <a:cubicBezTo>
                      <a:pt x="34920" y="26879"/>
                      <a:pt x="34647" y="28616"/>
                      <a:pt x="36682" y="28914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1" name="Freeform: Shape 2070">
                <a:extLst>
                  <a:ext uri="{FF2B5EF4-FFF2-40B4-BE49-F238E27FC236}">
                    <a16:creationId xmlns:a16="http://schemas.microsoft.com/office/drawing/2014/main" id="{DA27DA9F-F9CC-4F1D-A36E-6C30AE7182F5}"/>
                  </a:ext>
                </a:extLst>
              </p:cNvPr>
              <p:cNvSpPr/>
              <p:nvPr/>
            </p:nvSpPr>
            <p:spPr>
              <a:xfrm>
                <a:off x="2700231" y="6219510"/>
                <a:ext cx="27169" cy="23919"/>
              </a:xfrm>
              <a:custGeom>
                <a:avLst/>
                <a:gdLst>
                  <a:gd name="connsiteX0" fmla="*/ 24662 w 27169"/>
                  <a:gd name="connsiteY0" fmla="*/ 10194 h 23919"/>
                  <a:gd name="connsiteX1" fmla="*/ 11062 w 27169"/>
                  <a:gd name="connsiteY1" fmla="*/ 1657 h 23919"/>
                  <a:gd name="connsiteX2" fmla="*/ 1010 w 27169"/>
                  <a:gd name="connsiteY2" fmla="*/ 217 h 23919"/>
                  <a:gd name="connsiteX3" fmla="*/ 985 w 27169"/>
                  <a:gd name="connsiteY3" fmla="*/ 3617 h 23919"/>
                  <a:gd name="connsiteX4" fmla="*/ 3963 w 27169"/>
                  <a:gd name="connsiteY4" fmla="*/ 13868 h 23919"/>
                  <a:gd name="connsiteX5" fmla="*/ 9300 w 27169"/>
                  <a:gd name="connsiteY5" fmla="*/ 22827 h 23919"/>
                  <a:gd name="connsiteX6" fmla="*/ 9697 w 27169"/>
                  <a:gd name="connsiteY6" fmla="*/ 23919 h 23919"/>
                  <a:gd name="connsiteX7" fmla="*/ 13444 w 27169"/>
                  <a:gd name="connsiteY7" fmla="*/ 21810 h 23919"/>
                  <a:gd name="connsiteX8" fmla="*/ 13320 w 27169"/>
                  <a:gd name="connsiteY8" fmla="*/ 21437 h 23919"/>
                  <a:gd name="connsiteX9" fmla="*/ 13618 w 27169"/>
                  <a:gd name="connsiteY9" fmla="*/ 21710 h 23919"/>
                  <a:gd name="connsiteX10" fmla="*/ 27169 w 27169"/>
                  <a:gd name="connsiteY10" fmla="*/ 14066 h 23919"/>
                  <a:gd name="connsiteX11" fmla="*/ 24662 w 27169"/>
                  <a:gd name="connsiteY11" fmla="*/ 10194 h 23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169" h="23919">
                    <a:moveTo>
                      <a:pt x="24662" y="10194"/>
                    </a:moveTo>
                    <a:cubicBezTo>
                      <a:pt x="20940" y="7713"/>
                      <a:pt x="19004" y="6695"/>
                      <a:pt x="11062" y="1657"/>
                    </a:cubicBezTo>
                    <a:cubicBezTo>
                      <a:pt x="4609" y="-825"/>
                      <a:pt x="1010" y="217"/>
                      <a:pt x="1010" y="217"/>
                    </a:cubicBezTo>
                    <a:cubicBezTo>
                      <a:pt x="-231" y="2501"/>
                      <a:pt x="-429" y="-527"/>
                      <a:pt x="985" y="3617"/>
                    </a:cubicBezTo>
                    <a:cubicBezTo>
                      <a:pt x="1209" y="5082"/>
                      <a:pt x="3641" y="12354"/>
                      <a:pt x="3963" y="13868"/>
                    </a:cubicBezTo>
                    <a:cubicBezTo>
                      <a:pt x="5155" y="18707"/>
                      <a:pt x="8232" y="20742"/>
                      <a:pt x="9300" y="22827"/>
                    </a:cubicBezTo>
                    <a:cubicBezTo>
                      <a:pt x="9473" y="23175"/>
                      <a:pt x="9573" y="23547"/>
                      <a:pt x="9697" y="23919"/>
                    </a:cubicBezTo>
                    <a:lnTo>
                      <a:pt x="13444" y="21810"/>
                    </a:lnTo>
                    <a:cubicBezTo>
                      <a:pt x="13395" y="21686"/>
                      <a:pt x="13395" y="21562"/>
                      <a:pt x="13320" y="21437"/>
                    </a:cubicBezTo>
                    <a:cubicBezTo>
                      <a:pt x="13444" y="21537"/>
                      <a:pt x="13494" y="21611"/>
                      <a:pt x="13618" y="21710"/>
                    </a:cubicBezTo>
                    <a:lnTo>
                      <a:pt x="27169" y="14066"/>
                    </a:lnTo>
                    <a:cubicBezTo>
                      <a:pt x="26400" y="12304"/>
                      <a:pt x="25556" y="10840"/>
                      <a:pt x="24662" y="10194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2" name="Freeform: Shape 2071">
                <a:extLst>
                  <a:ext uri="{FF2B5EF4-FFF2-40B4-BE49-F238E27FC236}">
                    <a16:creationId xmlns:a16="http://schemas.microsoft.com/office/drawing/2014/main" id="{89BF8F4D-BC6E-4979-B526-6AB8C056BB49}"/>
                  </a:ext>
                </a:extLst>
              </p:cNvPr>
              <p:cNvSpPr/>
              <p:nvPr/>
            </p:nvSpPr>
            <p:spPr>
              <a:xfrm>
                <a:off x="3105467" y="6156836"/>
                <a:ext cx="74" cy="24"/>
              </a:xfrm>
              <a:custGeom>
                <a:avLst/>
                <a:gdLst>
                  <a:gd name="connsiteX0" fmla="*/ 74 w 74"/>
                  <a:gd name="connsiteY0" fmla="*/ 0 h 24"/>
                  <a:gd name="connsiteX1" fmla="*/ 25 w 74"/>
                  <a:gd name="connsiteY1" fmla="*/ 0 h 24"/>
                  <a:gd name="connsiteX2" fmla="*/ 0 w 74"/>
                  <a:gd name="connsiteY2" fmla="*/ 25 h 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" h="24">
                    <a:moveTo>
                      <a:pt x="74" y="0"/>
                    </a:moveTo>
                    <a:lnTo>
                      <a:pt x="25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71D89C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3" name="Freeform: Shape 2072">
                <a:extLst>
                  <a:ext uri="{FF2B5EF4-FFF2-40B4-BE49-F238E27FC236}">
                    <a16:creationId xmlns:a16="http://schemas.microsoft.com/office/drawing/2014/main" id="{09EE88E5-5BA9-41DA-AC5A-E4E5DAF241A2}"/>
                  </a:ext>
                </a:extLst>
              </p:cNvPr>
              <p:cNvSpPr/>
              <p:nvPr/>
            </p:nvSpPr>
            <p:spPr>
              <a:xfrm>
                <a:off x="2796645" y="6178056"/>
                <a:ext cx="100640" cy="58125"/>
              </a:xfrm>
              <a:custGeom>
                <a:avLst/>
                <a:gdLst>
                  <a:gd name="connsiteX0" fmla="*/ 100641 w 100640"/>
                  <a:gd name="connsiteY0" fmla="*/ 34101 h 58125"/>
                  <a:gd name="connsiteX1" fmla="*/ 59069 w 100640"/>
                  <a:gd name="connsiteY1" fmla="*/ 58126 h 58125"/>
                  <a:gd name="connsiteX2" fmla="*/ 0 w 100640"/>
                  <a:gd name="connsiteY2" fmla="*/ 24000 h 58125"/>
                  <a:gd name="connsiteX3" fmla="*/ 41547 w 100640"/>
                  <a:gd name="connsiteY3" fmla="*/ 0 h 5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40" h="58125">
                    <a:moveTo>
                      <a:pt x="100641" y="34101"/>
                    </a:moveTo>
                    <a:lnTo>
                      <a:pt x="59069" y="58126"/>
                    </a:lnTo>
                    <a:lnTo>
                      <a:pt x="0" y="24000"/>
                    </a:lnTo>
                    <a:lnTo>
                      <a:pt x="41547" y="0"/>
                    </a:lnTo>
                    <a:close/>
                  </a:path>
                </a:pathLst>
              </a:custGeom>
              <a:solidFill>
                <a:srgbClr val="B8C3DB">
                  <a:alpha val="3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4" name="Freeform: Shape 2073">
                <a:extLst>
                  <a:ext uri="{FF2B5EF4-FFF2-40B4-BE49-F238E27FC236}">
                    <a16:creationId xmlns:a16="http://schemas.microsoft.com/office/drawing/2014/main" id="{FD136222-E2FD-4FFE-A40B-A783650BF54A}"/>
                  </a:ext>
                </a:extLst>
              </p:cNvPr>
              <p:cNvSpPr/>
              <p:nvPr/>
            </p:nvSpPr>
            <p:spPr>
              <a:xfrm>
                <a:off x="2796645" y="6177609"/>
                <a:ext cx="100640" cy="58101"/>
              </a:xfrm>
              <a:custGeom>
                <a:avLst/>
                <a:gdLst>
                  <a:gd name="connsiteX0" fmla="*/ 100641 w 100640"/>
                  <a:gd name="connsiteY0" fmla="*/ 34076 h 58101"/>
                  <a:gd name="connsiteX1" fmla="*/ 59069 w 100640"/>
                  <a:gd name="connsiteY1" fmla="*/ 58101 h 58101"/>
                  <a:gd name="connsiteX2" fmla="*/ 0 w 100640"/>
                  <a:gd name="connsiteY2" fmla="*/ 23975 h 58101"/>
                  <a:gd name="connsiteX3" fmla="*/ 41572 w 100640"/>
                  <a:gd name="connsiteY3" fmla="*/ 0 h 5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40" h="58101">
                    <a:moveTo>
                      <a:pt x="100641" y="34076"/>
                    </a:moveTo>
                    <a:lnTo>
                      <a:pt x="59069" y="58101"/>
                    </a:lnTo>
                    <a:lnTo>
                      <a:pt x="0" y="23975"/>
                    </a:lnTo>
                    <a:lnTo>
                      <a:pt x="41572" y="0"/>
                    </a:lnTo>
                    <a:close/>
                  </a:path>
                </a:pathLst>
              </a:custGeom>
              <a:solidFill>
                <a:srgbClr val="FF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075" name="Graphic 49">
                <a:extLst>
                  <a:ext uri="{FF2B5EF4-FFF2-40B4-BE49-F238E27FC236}">
                    <a16:creationId xmlns:a16="http://schemas.microsoft.com/office/drawing/2014/main" id="{2B2925AC-7756-4479-A775-1340794C12EC}"/>
                  </a:ext>
                </a:extLst>
              </p:cNvPr>
              <p:cNvGrpSpPr/>
              <p:nvPr/>
            </p:nvGrpSpPr>
            <p:grpSpPr>
              <a:xfrm>
                <a:off x="2809327" y="6181977"/>
                <a:ext cx="80065" cy="45120"/>
                <a:chOff x="2809327" y="6181977"/>
                <a:chExt cx="80065" cy="45120"/>
              </a:xfrm>
            </p:grpSpPr>
            <p:grpSp>
              <p:nvGrpSpPr>
                <p:cNvPr id="2381" name="Graphic 49">
                  <a:extLst>
                    <a:ext uri="{FF2B5EF4-FFF2-40B4-BE49-F238E27FC236}">
                      <a16:creationId xmlns:a16="http://schemas.microsoft.com/office/drawing/2014/main" id="{60A85D0D-9945-43F8-93A6-6EDE791E64EE}"/>
                    </a:ext>
                  </a:extLst>
                </p:cNvPr>
                <p:cNvGrpSpPr/>
                <p:nvPr/>
              </p:nvGrpSpPr>
              <p:grpSpPr>
                <a:xfrm>
                  <a:off x="2819588" y="6197440"/>
                  <a:ext cx="18226" cy="10506"/>
                  <a:chOff x="2819588" y="6197440"/>
                  <a:chExt cx="18226" cy="10506"/>
                </a:xfrm>
              </p:grpSpPr>
              <p:sp>
                <p:nvSpPr>
                  <p:cNvPr id="2417" name="Freeform: Shape 2416">
                    <a:extLst>
                      <a:ext uri="{FF2B5EF4-FFF2-40B4-BE49-F238E27FC236}">
                        <a16:creationId xmlns:a16="http://schemas.microsoft.com/office/drawing/2014/main" id="{94FEAB0F-2211-4EA7-B479-AF81683B89C4}"/>
                      </a:ext>
                    </a:extLst>
                  </p:cNvPr>
                  <p:cNvSpPr/>
                  <p:nvPr/>
                </p:nvSpPr>
                <p:spPr>
                  <a:xfrm>
                    <a:off x="2827917" y="6203098"/>
                    <a:ext cx="8215" cy="3524"/>
                  </a:xfrm>
                  <a:custGeom>
                    <a:avLst/>
                    <a:gdLst>
                      <a:gd name="connsiteX0" fmla="*/ 0 w 8215"/>
                      <a:gd name="connsiteY0" fmla="*/ 25 h 3524"/>
                      <a:gd name="connsiteX1" fmla="*/ 5907 w 8215"/>
                      <a:gd name="connsiteY1" fmla="*/ 3524 h 3524"/>
                      <a:gd name="connsiteX2" fmla="*/ 6081 w 8215"/>
                      <a:gd name="connsiteY2" fmla="*/ 3425 h 3524"/>
                      <a:gd name="connsiteX3" fmla="*/ 8215 w 8215"/>
                      <a:gd name="connsiteY3" fmla="*/ 1365 h 3524"/>
                      <a:gd name="connsiteX4" fmla="*/ 0 w 8215"/>
                      <a:gd name="connsiteY4" fmla="*/ 0 h 3524"/>
                      <a:gd name="connsiteX5" fmla="*/ 0 w 8215"/>
                      <a:gd name="connsiteY5" fmla="*/ 25 h 3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215" h="3524">
                        <a:moveTo>
                          <a:pt x="0" y="25"/>
                        </a:moveTo>
                        <a:lnTo>
                          <a:pt x="5907" y="3524"/>
                        </a:lnTo>
                        <a:cubicBezTo>
                          <a:pt x="5957" y="3499"/>
                          <a:pt x="6031" y="3475"/>
                          <a:pt x="6081" y="3425"/>
                        </a:cubicBezTo>
                        <a:cubicBezTo>
                          <a:pt x="7123" y="2829"/>
                          <a:pt x="7843" y="2110"/>
                          <a:pt x="8215" y="1365"/>
                        </a:cubicBezTo>
                        <a:lnTo>
                          <a:pt x="0" y="0"/>
                        </a:lnTo>
                        <a:lnTo>
                          <a:pt x="0" y="25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18" name="Freeform: Shape 2417">
                    <a:extLst>
                      <a:ext uri="{FF2B5EF4-FFF2-40B4-BE49-F238E27FC236}">
                        <a16:creationId xmlns:a16="http://schemas.microsoft.com/office/drawing/2014/main" id="{9F15CB9F-2ED1-4A4F-95B6-97111487048B}"/>
                      </a:ext>
                    </a:extLst>
                  </p:cNvPr>
                  <p:cNvSpPr/>
                  <p:nvPr/>
                </p:nvSpPr>
                <p:spPr>
                  <a:xfrm>
                    <a:off x="2829257" y="6197440"/>
                    <a:ext cx="8557" cy="6254"/>
                  </a:xfrm>
                  <a:custGeom>
                    <a:avLst/>
                    <a:gdLst>
                      <a:gd name="connsiteX0" fmla="*/ 8215 w 8557"/>
                      <a:gd name="connsiteY0" fmla="*/ 6254 h 6254"/>
                      <a:gd name="connsiteX1" fmla="*/ 6081 w 8557"/>
                      <a:gd name="connsiteY1" fmla="*/ 1440 h 6254"/>
                      <a:gd name="connsiteX2" fmla="*/ 273 w 8557"/>
                      <a:gd name="connsiteY2" fmla="*/ 0 h 6254"/>
                      <a:gd name="connsiteX3" fmla="*/ 0 w 8557"/>
                      <a:gd name="connsiteY3" fmla="*/ 4864 h 6254"/>
                      <a:gd name="connsiteX4" fmla="*/ 8215 w 8557"/>
                      <a:gd name="connsiteY4" fmla="*/ 6254 h 62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557" h="6254">
                        <a:moveTo>
                          <a:pt x="8215" y="6254"/>
                        </a:moveTo>
                        <a:cubicBezTo>
                          <a:pt x="9059" y="4616"/>
                          <a:pt x="8339" y="2755"/>
                          <a:pt x="6081" y="1440"/>
                        </a:cubicBezTo>
                        <a:cubicBezTo>
                          <a:pt x="4467" y="521"/>
                          <a:pt x="2383" y="50"/>
                          <a:pt x="273" y="0"/>
                        </a:cubicBezTo>
                        <a:lnTo>
                          <a:pt x="0" y="4864"/>
                        </a:lnTo>
                        <a:lnTo>
                          <a:pt x="8215" y="6254"/>
                        </a:lnTo>
                        <a:close/>
                      </a:path>
                    </a:pathLst>
                  </a:custGeom>
                  <a:solidFill>
                    <a:srgbClr val="6D6CE3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19" name="Freeform: Shape 2418">
                    <a:extLst>
                      <a:ext uri="{FF2B5EF4-FFF2-40B4-BE49-F238E27FC236}">
                        <a16:creationId xmlns:a16="http://schemas.microsoft.com/office/drawing/2014/main" id="{4D88DDD0-E743-4019-9B22-D0E87DA4F67C}"/>
                      </a:ext>
                    </a:extLst>
                  </p:cNvPr>
                  <p:cNvSpPr/>
                  <p:nvPr/>
                </p:nvSpPr>
                <p:spPr>
                  <a:xfrm>
                    <a:off x="2827644" y="6203123"/>
                    <a:ext cx="6179" cy="4822"/>
                  </a:xfrm>
                  <a:custGeom>
                    <a:avLst/>
                    <a:gdLst>
                      <a:gd name="connsiteX0" fmla="*/ 6180 w 6179"/>
                      <a:gd name="connsiteY0" fmla="*/ 3499 h 4822"/>
                      <a:gd name="connsiteX1" fmla="*/ 273 w 6179"/>
                      <a:gd name="connsiteY1" fmla="*/ 0 h 4822"/>
                      <a:gd name="connsiteX2" fmla="*/ 0 w 6179"/>
                      <a:gd name="connsiteY2" fmla="*/ 4815 h 4822"/>
                      <a:gd name="connsiteX3" fmla="*/ 6180 w 6179"/>
                      <a:gd name="connsiteY3" fmla="*/ 3499 h 48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179" h="4822">
                        <a:moveTo>
                          <a:pt x="6180" y="3499"/>
                        </a:moveTo>
                        <a:lnTo>
                          <a:pt x="273" y="0"/>
                        </a:lnTo>
                        <a:lnTo>
                          <a:pt x="0" y="4815"/>
                        </a:lnTo>
                        <a:cubicBezTo>
                          <a:pt x="2209" y="4889"/>
                          <a:pt x="4443" y="4443"/>
                          <a:pt x="6180" y="3499"/>
                        </a:cubicBezTo>
                        <a:close/>
                      </a:path>
                    </a:pathLst>
                  </a:custGeom>
                  <a:solidFill>
                    <a:srgbClr val="25BB7A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20" name="Freeform: Shape 2419">
                    <a:extLst>
                      <a:ext uri="{FF2B5EF4-FFF2-40B4-BE49-F238E27FC236}">
                        <a16:creationId xmlns:a16="http://schemas.microsoft.com/office/drawing/2014/main" id="{1948E8C2-184A-44B9-9249-E6C19F685A71}"/>
                      </a:ext>
                    </a:extLst>
                  </p:cNvPr>
                  <p:cNvSpPr/>
                  <p:nvPr/>
                </p:nvSpPr>
                <p:spPr>
                  <a:xfrm>
                    <a:off x="2820124" y="6198631"/>
                    <a:ext cx="74" cy="24"/>
                  </a:xfrm>
                  <a:custGeom>
                    <a:avLst/>
                    <a:gdLst>
                      <a:gd name="connsiteX0" fmla="*/ 0 w 74"/>
                      <a:gd name="connsiteY0" fmla="*/ 0 h 24"/>
                      <a:gd name="connsiteX1" fmla="*/ 50 w 74"/>
                      <a:gd name="connsiteY1" fmla="*/ 0 h 24"/>
                      <a:gd name="connsiteX2" fmla="*/ 74 w 74"/>
                      <a:gd name="connsiteY2" fmla="*/ 25 h 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4" h="24">
                        <a:moveTo>
                          <a:pt x="0" y="0"/>
                        </a:moveTo>
                        <a:lnTo>
                          <a:pt x="50" y="0"/>
                        </a:lnTo>
                        <a:lnTo>
                          <a:pt x="74" y="25"/>
                        </a:lnTo>
                        <a:close/>
                      </a:path>
                    </a:pathLst>
                  </a:custGeom>
                  <a:solidFill>
                    <a:srgbClr val="71D89C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21" name="Freeform: Shape 2420">
                    <a:extLst>
                      <a:ext uri="{FF2B5EF4-FFF2-40B4-BE49-F238E27FC236}">
                        <a16:creationId xmlns:a16="http://schemas.microsoft.com/office/drawing/2014/main" id="{CBD197A7-A8D1-4E64-A7BE-074DD1100412}"/>
                      </a:ext>
                    </a:extLst>
                  </p:cNvPr>
                  <p:cNvSpPr/>
                  <p:nvPr/>
                </p:nvSpPr>
                <p:spPr>
                  <a:xfrm>
                    <a:off x="2819900" y="6198233"/>
                    <a:ext cx="8289" cy="4890"/>
                  </a:xfrm>
                  <a:custGeom>
                    <a:avLst/>
                    <a:gdLst>
                      <a:gd name="connsiteX0" fmla="*/ 2159 w 8289"/>
                      <a:gd name="connsiteY0" fmla="*/ 1440 h 4890"/>
                      <a:gd name="connsiteX1" fmla="*/ 2159 w 8289"/>
                      <a:gd name="connsiteY1" fmla="*/ 1440 h 4890"/>
                      <a:gd name="connsiteX2" fmla="*/ 8290 w 8289"/>
                      <a:gd name="connsiteY2" fmla="*/ 1 h 4890"/>
                      <a:gd name="connsiteX3" fmla="*/ 8016 w 8289"/>
                      <a:gd name="connsiteY3" fmla="*/ 4890 h 4890"/>
                      <a:gd name="connsiteX4" fmla="*/ 7942 w 8289"/>
                      <a:gd name="connsiteY4" fmla="*/ 4865 h 4890"/>
                      <a:gd name="connsiteX5" fmla="*/ 0 w 8289"/>
                      <a:gd name="connsiteY5" fmla="*/ 3550 h 4890"/>
                      <a:gd name="connsiteX6" fmla="*/ 2159 w 8289"/>
                      <a:gd name="connsiteY6" fmla="*/ 1440 h 4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289" h="4890">
                        <a:moveTo>
                          <a:pt x="2159" y="1440"/>
                        </a:moveTo>
                        <a:cubicBezTo>
                          <a:pt x="2159" y="1440"/>
                          <a:pt x="2159" y="1416"/>
                          <a:pt x="2159" y="1440"/>
                        </a:cubicBezTo>
                        <a:cubicBezTo>
                          <a:pt x="3847" y="448"/>
                          <a:pt x="6081" y="-24"/>
                          <a:pt x="8290" y="1"/>
                        </a:cubicBezTo>
                        <a:lnTo>
                          <a:pt x="8016" y="4890"/>
                        </a:lnTo>
                        <a:lnTo>
                          <a:pt x="7942" y="4865"/>
                        </a:lnTo>
                        <a:lnTo>
                          <a:pt x="0" y="3550"/>
                        </a:lnTo>
                        <a:cubicBezTo>
                          <a:pt x="372" y="2756"/>
                          <a:pt x="1092" y="2011"/>
                          <a:pt x="2159" y="1440"/>
                        </a:cubicBez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22" name="Freeform: Shape 2421">
                    <a:extLst>
                      <a:ext uri="{FF2B5EF4-FFF2-40B4-BE49-F238E27FC236}">
                        <a16:creationId xmlns:a16="http://schemas.microsoft.com/office/drawing/2014/main" id="{C37CC5E6-C933-42ED-BEF1-0E8579791BC0}"/>
                      </a:ext>
                    </a:extLst>
                  </p:cNvPr>
                  <p:cNvSpPr/>
                  <p:nvPr/>
                </p:nvSpPr>
                <p:spPr>
                  <a:xfrm>
                    <a:off x="2819588" y="6201758"/>
                    <a:ext cx="8328" cy="6179"/>
                  </a:xfrm>
                  <a:custGeom>
                    <a:avLst/>
                    <a:gdLst>
                      <a:gd name="connsiteX0" fmla="*/ 2472 w 8328"/>
                      <a:gd name="connsiteY0" fmla="*/ 4765 h 6179"/>
                      <a:gd name="connsiteX1" fmla="*/ 8056 w 8328"/>
                      <a:gd name="connsiteY1" fmla="*/ 6180 h 6179"/>
                      <a:gd name="connsiteX2" fmla="*/ 8329 w 8328"/>
                      <a:gd name="connsiteY2" fmla="*/ 1365 h 6179"/>
                      <a:gd name="connsiteX3" fmla="*/ 8254 w 8328"/>
                      <a:gd name="connsiteY3" fmla="*/ 1315 h 6179"/>
                      <a:gd name="connsiteX4" fmla="*/ 312 w 8328"/>
                      <a:gd name="connsiteY4" fmla="*/ 0 h 6179"/>
                      <a:gd name="connsiteX5" fmla="*/ 2472 w 8328"/>
                      <a:gd name="connsiteY5" fmla="*/ 4765 h 6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328" h="6179">
                        <a:moveTo>
                          <a:pt x="2472" y="4765"/>
                        </a:moveTo>
                        <a:cubicBezTo>
                          <a:pt x="4035" y="5659"/>
                          <a:pt x="6021" y="6155"/>
                          <a:pt x="8056" y="6180"/>
                        </a:cubicBezTo>
                        <a:lnTo>
                          <a:pt x="8329" y="1365"/>
                        </a:lnTo>
                        <a:lnTo>
                          <a:pt x="8254" y="1315"/>
                        </a:lnTo>
                        <a:lnTo>
                          <a:pt x="312" y="0"/>
                        </a:lnTo>
                        <a:cubicBezTo>
                          <a:pt x="-482" y="1663"/>
                          <a:pt x="238" y="3499"/>
                          <a:pt x="2472" y="4765"/>
                        </a:cubicBezTo>
                        <a:close/>
                      </a:path>
                    </a:pathLst>
                  </a:custGeom>
                  <a:solidFill>
                    <a:srgbClr val="BAF6BE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82" name="Graphic 49">
                  <a:extLst>
                    <a:ext uri="{FF2B5EF4-FFF2-40B4-BE49-F238E27FC236}">
                      <a16:creationId xmlns:a16="http://schemas.microsoft.com/office/drawing/2014/main" id="{0F0711DF-901B-4163-84A0-4A530B4ADBEA}"/>
                    </a:ext>
                  </a:extLst>
                </p:cNvPr>
                <p:cNvGrpSpPr/>
                <p:nvPr/>
              </p:nvGrpSpPr>
              <p:grpSpPr>
                <a:xfrm>
                  <a:off x="2834109" y="6187980"/>
                  <a:ext cx="20061" cy="9748"/>
                  <a:chOff x="2834109" y="6187980"/>
                  <a:chExt cx="20061" cy="9748"/>
                </a:xfrm>
              </p:grpSpPr>
              <p:sp>
                <p:nvSpPr>
                  <p:cNvPr id="2409" name="Freeform: Shape 2408">
                    <a:extLst>
                      <a:ext uri="{FF2B5EF4-FFF2-40B4-BE49-F238E27FC236}">
                        <a16:creationId xmlns:a16="http://schemas.microsoft.com/office/drawing/2014/main" id="{61769607-19E4-4999-9E75-636DE0FB8722}"/>
                      </a:ext>
                    </a:extLst>
                  </p:cNvPr>
                  <p:cNvSpPr/>
                  <p:nvPr/>
                </p:nvSpPr>
                <p:spPr>
                  <a:xfrm>
                    <a:off x="2844173" y="6187980"/>
                    <a:ext cx="4392" cy="4992"/>
                  </a:xfrm>
                  <a:custGeom>
                    <a:avLst/>
                    <a:gdLst>
                      <a:gd name="connsiteX0" fmla="*/ 1663 w 4392"/>
                      <a:gd name="connsiteY0" fmla="*/ 4918 h 4992"/>
                      <a:gd name="connsiteX1" fmla="*/ 4393 w 4392"/>
                      <a:gd name="connsiteY1" fmla="*/ 301 h 4992"/>
                      <a:gd name="connsiteX2" fmla="*/ 4170 w 4392"/>
                      <a:gd name="connsiteY2" fmla="*/ 227 h 4992"/>
                      <a:gd name="connsiteX3" fmla="*/ 0 w 4392"/>
                      <a:gd name="connsiteY3" fmla="*/ 103 h 4992"/>
                      <a:gd name="connsiteX4" fmla="*/ 1638 w 4392"/>
                      <a:gd name="connsiteY4" fmla="*/ 4992 h 4992"/>
                      <a:gd name="connsiteX5" fmla="*/ 1663 w 4392"/>
                      <a:gd name="connsiteY5" fmla="*/ 4918 h 4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392" h="4992">
                        <a:moveTo>
                          <a:pt x="1663" y="4918"/>
                        </a:moveTo>
                        <a:lnTo>
                          <a:pt x="4393" y="301"/>
                        </a:lnTo>
                        <a:cubicBezTo>
                          <a:pt x="4318" y="277"/>
                          <a:pt x="4244" y="277"/>
                          <a:pt x="4170" y="227"/>
                        </a:cubicBezTo>
                        <a:cubicBezTo>
                          <a:pt x="2780" y="-21"/>
                          <a:pt x="1340" y="-71"/>
                          <a:pt x="0" y="103"/>
                        </a:cubicBezTo>
                        <a:lnTo>
                          <a:pt x="1638" y="4992"/>
                        </a:lnTo>
                        <a:lnTo>
                          <a:pt x="1663" y="4918"/>
                        </a:lnTo>
                        <a:close/>
                      </a:path>
                    </a:pathLst>
                  </a:custGeom>
                  <a:solidFill>
                    <a:srgbClr val="BAF6BE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10" name="Freeform: Shape 2409">
                    <a:extLst>
                      <a:ext uri="{FF2B5EF4-FFF2-40B4-BE49-F238E27FC236}">
                        <a16:creationId xmlns:a16="http://schemas.microsoft.com/office/drawing/2014/main" id="{3659800F-FF79-4874-A878-BF509770F91E}"/>
                      </a:ext>
                    </a:extLst>
                  </p:cNvPr>
                  <p:cNvSpPr/>
                  <p:nvPr/>
                </p:nvSpPr>
                <p:spPr>
                  <a:xfrm>
                    <a:off x="2837323" y="6188058"/>
                    <a:ext cx="8488" cy="4914"/>
                  </a:xfrm>
                  <a:custGeom>
                    <a:avLst/>
                    <a:gdLst>
                      <a:gd name="connsiteX0" fmla="*/ 8488 w 8488"/>
                      <a:gd name="connsiteY0" fmla="*/ 4889 h 4914"/>
                      <a:gd name="connsiteX1" fmla="*/ 6850 w 8488"/>
                      <a:gd name="connsiteY1" fmla="*/ 0 h 4914"/>
                      <a:gd name="connsiteX2" fmla="*/ 372 w 8488"/>
                      <a:gd name="connsiteY2" fmla="*/ 3276 h 4914"/>
                      <a:gd name="connsiteX3" fmla="*/ 0 w 8488"/>
                      <a:gd name="connsiteY3" fmla="*/ 4368 h 4914"/>
                      <a:gd name="connsiteX4" fmla="*/ 8190 w 8488"/>
                      <a:gd name="connsiteY4" fmla="*/ 4914 h 4914"/>
                      <a:gd name="connsiteX5" fmla="*/ 8488 w 8488"/>
                      <a:gd name="connsiteY5" fmla="*/ 4889 h 49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488" h="4914">
                        <a:moveTo>
                          <a:pt x="8488" y="4889"/>
                        </a:moveTo>
                        <a:lnTo>
                          <a:pt x="6850" y="0"/>
                        </a:lnTo>
                        <a:cubicBezTo>
                          <a:pt x="3921" y="323"/>
                          <a:pt x="1365" y="1514"/>
                          <a:pt x="372" y="3276"/>
                        </a:cubicBezTo>
                        <a:cubicBezTo>
                          <a:pt x="174" y="3648"/>
                          <a:pt x="50" y="3996"/>
                          <a:pt x="0" y="4368"/>
                        </a:cubicBezTo>
                        <a:lnTo>
                          <a:pt x="8190" y="4914"/>
                        </a:lnTo>
                        <a:lnTo>
                          <a:pt x="8488" y="4889"/>
                        </a:lnTo>
                        <a:close/>
                      </a:path>
                    </a:pathLst>
                  </a:custGeom>
                  <a:solidFill>
                    <a:srgbClr val="25BB7A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11" name="Freeform: Shape 2410">
                    <a:extLst>
                      <a:ext uri="{FF2B5EF4-FFF2-40B4-BE49-F238E27FC236}">
                        <a16:creationId xmlns:a16="http://schemas.microsoft.com/office/drawing/2014/main" id="{C625D9E6-7D17-4C29-9F44-E582963842CB}"/>
                      </a:ext>
                    </a:extLst>
                  </p:cNvPr>
                  <p:cNvSpPr/>
                  <p:nvPr/>
                </p:nvSpPr>
                <p:spPr>
                  <a:xfrm>
                    <a:off x="2834109" y="6192774"/>
                    <a:ext cx="8252" cy="2556"/>
                  </a:xfrm>
                  <a:custGeom>
                    <a:avLst/>
                    <a:gdLst>
                      <a:gd name="connsiteX0" fmla="*/ 8253 w 8252"/>
                      <a:gd name="connsiteY0" fmla="*/ 546 h 2556"/>
                      <a:gd name="connsiteX1" fmla="*/ 38 w 8252"/>
                      <a:gd name="connsiteY1" fmla="*/ 0 h 2556"/>
                      <a:gd name="connsiteX2" fmla="*/ 857 w 8252"/>
                      <a:gd name="connsiteY2" fmla="*/ 2556 h 2556"/>
                      <a:gd name="connsiteX3" fmla="*/ 8253 w 8252"/>
                      <a:gd name="connsiteY3" fmla="*/ 546 h 25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52" h="2556">
                        <a:moveTo>
                          <a:pt x="8253" y="546"/>
                        </a:moveTo>
                        <a:lnTo>
                          <a:pt x="38" y="0"/>
                        </a:lnTo>
                        <a:cubicBezTo>
                          <a:pt x="-111" y="894"/>
                          <a:pt x="186" y="1787"/>
                          <a:pt x="857" y="2556"/>
                        </a:cubicBezTo>
                        <a:lnTo>
                          <a:pt x="8253" y="546"/>
                        </a:lnTo>
                        <a:close/>
                      </a:path>
                    </a:pathLst>
                  </a:custGeom>
                  <a:solidFill>
                    <a:srgbClr val="71D89C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12" name="Freeform: Shape 2411">
                    <a:extLst>
                      <a:ext uri="{FF2B5EF4-FFF2-40B4-BE49-F238E27FC236}">
                        <a16:creationId xmlns:a16="http://schemas.microsoft.com/office/drawing/2014/main" id="{582DAD05-082A-4396-9FCF-393B51FDE23B}"/>
                      </a:ext>
                    </a:extLst>
                  </p:cNvPr>
                  <p:cNvSpPr/>
                  <p:nvPr/>
                </p:nvSpPr>
                <p:spPr>
                  <a:xfrm>
                    <a:off x="2845836" y="6188281"/>
                    <a:ext cx="7594" cy="4616"/>
                  </a:xfrm>
                  <a:custGeom>
                    <a:avLst/>
                    <a:gdLst>
                      <a:gd name="connsiteX0" fmla="*/ 2730 w 7594"/>
                      <a:gd name="connsiteY0" fmla="*/ 0 h 4616"/>
                      <a:gd name="connsiteX1" fmla="*/ 0 w 7594"/>
                      <a:gd name="connsiteY1" fmla="*/ 4616 h 4616"/>
                      <a:gd name="connsiteX2" fmla="*/ 7595 w 7594"/>
                      <a:gd name="connsiteY2" fmla="*/ 2556 h 4616"/>
                      <a:gd name="connsiteX3" fmla="*/ 2730 w 7594"/>
                      <a:gd name="connsiteY3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594" h="4616">
                        <a:moveTo>
                          <a:pt x="2730" y="0"/>
                        </a:moveTo>
                        <a:lnTo>
                          <a:pt x="0" y="4616"/>
                        </a:lnTo>
                        <a:lnTo>
                          <a:pt x="7595" y="2556"/>
                        </a:lnTo>
                        <a:cubicBezTo>
                          <a:pt x="6676" y="1390"/>
                          <a:pt x="4989" y="447"/>
                          <a:pt x="2730" y="0"/>
                        </a:cubicBez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13" name="Freeform: Shape 2412">
                    <a:extLst>
                      <a:ext uri="{FF2B5EF4-FFF2-40B4-BE49-F238E27FC236}">
                        <a16:creationId xmlns:a16="http://schemas.microsoft.com/office/drawing/2014/main" id="{AE3A3449-AE6A-4527-8D2B-AE298EF39F4A}"/>
                      </a:ext>
                    </a:extLst>
                  </p:cNvPr>
                  <p:cNvSpPr/>
                  <p:nvPr/>
                </p:nvSpPr>
                <p:spPr>
                  <a:xfrm>
                    <a:off x="2838167" y="6192947"/>
                    <a:ext cx="7669" cy="4541"/>
                  </a:xfrm>
                  <a:custGeom>
                    <a:avLst/>
                    <a:gdLst>
                      <a:gd name="connsiteX0" fmla="*/ 7371 w 7669"/>
                      <a:gd name="connsiteY0" fmla="*/ 25 h 4541"/>
                      <a:gd name="connsiteX1" fmla="*/ 0 w 7669"/>
                      <a:gd name="connsiteY1" fmla="*/ 2035 h 4541"/>
                      <a:gd name="connsiteX2" fmla="*/ 4989 w 7669"/>
                      <a:gd name="connsiteY2" fmla="*/ 4542 h 4541"/>
                      <a:gd name="connsiteX3" fmla="*/ 4989 w 7669"/>
                      <a:gd name="connsiteY3" fmla="*/ 4542 h 4541"/>
                      <a:gd name="connsiteX4" fmla="*/ 7669 w 7669"/>
                      <a:gd name="connsiteY4" fmla="*/ 0 h 4541"/>
                      <a:gd name="connsiteX5" fmla="*/ 7371 w 7669"/>
                      <a:gd name="connsiteY5" fmla="*/ 25 h 45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669" h="4541">
                        <a:moveTo>
                          <a:pt x="7371" y="25"/>
                        </a:moveTo>
                        <a:lnTo>
                          <a:pt x="0" y="2035"/>
                        </a:lnTo>
                        <a:cubicBezTo>
                          <a:pt x="968" y="3177"/>
                          <a:pt x="2705" y="4120"/>
                          <a:pt x="4989" y="4542"/>
                        </a:cubicBezTo>
                        <a:lnTo>
                          <a:pt x="4989" y="4542"/>
                        </a:lnTo>
                        <a:lnTo>
                          <a:pt x="7669" y="0"/>
                        </a:lnTo>
                        <a:lnTo>
                          <a:pt x="7371" y="25"/>
                        </a:lnTo>
                        <a:close/>
                      </a:path>
                    </a:pathLst>
                  </a:custGeom>
                  <a:solidFill>
                    <a:srgbClr val="F5A1EA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14" name="Freeform: Shape 2413">
                    <a:extLst>
                      <a:ext uri="{FF2B5EF4-FFF2-40B4-BE49-F238E27FC236}">
                        <a16:creationId xmlns:a16="http://schemas.microsoft.com/office/drawing/2014/main" id="{0D79D372-F233-4197-A38E-3CD9DE4CA06A}"/>
                      </a:ext>
                    </a:extLst>
                  </p:cNvPr>
                  <p:cNvSpPr/>
                  <p:nvPr/>
                </p:nvSpPr>
                <p:spPr>
                  <a:xfrm>
                    <a:off x="2843131" y="6192947"/>
                    <a:ext cx="4244" cy="4781"/>
                  </a:xfrm>
                  <a:custGeom>
                    <a:avLst/>
                    <a:gdLst>
                      <a:gd name="connsiteX0" fmla="*/ 2656 w 4244"/>
                      <a:gd name="connsiteY0" fmla="*/ 50 h 4781"/>
                      <a:gd name="connsiteX1" fmla="*/ 0 w 4244"/>
                      <a:gd name="connsiteY1" fmla="*/ 4542 h 4781"/>
                      <a:gd name="connsiteX2" fmla="*/ 4244 w 4244"/>
                      <a:gd name="connsiteY2" fmla="*/ 4691 h 4781"/>
                      <a:gd name="connsiteX3" fmla="*/ 2656 w 4244"/>
                      <a:gd name="connsiteY3" fmla="*/ 0 h 4781"/>
                      <a:gd name="connsiteX4" fmla="*/ 2656 w 4244"/>
                      <a:gd name="connsiteY4" fmla="*/ 50 h 47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44" h="4781">
                        <a:moveTo>
                          <a:pt x="2656" y="50"/>
                        </a:moveTo>
                        <a:lnTo>
                          <a:pt x="0" y="4542"/>
                        </a:lnTo>
                        <a:cubicBezTo>
                          <a:pt x="1415" y="4815"/>
                          <a:pt x="2879" y="4840"/>
                          <a:pt x="4244" y="4691"/>
                        </a:cubicBezTo>
                        <a:lnTo>
                          <a:pt x="2656" y="0"/>
                        </a:lnTo>
                        <a:lnTo>
                          <a:pt x="2656" y="50"/>
                        </a:lnTo>
                        <a:close/>
                      </a:path>
                    </a:pathLst>
                  </a:custGeom>
                  <a:solidFill>
                    <a:srgbClr val="6D6CE3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15" name="Freeform: Shape 2414">
                    <a:extLst>
                      <a:ext uri="{FF2B5EF4-FFF2-40B4-BE49-F238E27FC236}">
                        <a16:creationId xmlns:a16="http://schemas.microsoft.com/office/drawing/2014/main" id="{31413142-2F85-490B-BAA2-65BAAA92E7F1}"/>
                      </a:ext>
                    </a:extLst>
                  </p:cNvPr>
                  <p:cNvSpPr/>
                  <p:nvPr/>
                </p:nvSpPr>
                <p:spPr>
                  <a:xfrm>
                    <a:off x="2845811" y="6190838"/>
                    <a:ext cx="8359" cy="2705"/>
                  </a:xfrm>
                  <a:custGeom>
                    <a:avLst/>
                    <a:gdLst>
                      <a:gd name="connsiteX0" fmla="*/ 7619 w 8359"/>
                      <a:gd name="connsiteY0" fmla="*/ 0 h 2705"/>
                      <a:gd name="connsiteX1" fmla="*/ 25 w 8359"/>
                      <a:gd name="connsiteY1" fmla="*/ 2060 h 2705"/>
                      <a:gd name="connsiteX2" fmla="*/ 0 w 8359"/>
                      <a:gd name="connsiteY2" fmla="*/ 2110 h 2705"/>
                      <a:gd name="connsiteX3" fmla="*/ 0 w 8359"/>
                      <a:gd name="connsiteY3" fmla="*/ 2159 h 2705"/>
                      <a:gd name="connsiteX4" fmla="*/ 8265 w 8359"/>
                      <a:gd name="connsiteY4" fmla="*/ 2705 h 2705"/>
                      <a:gd name="connsiteX5" fmla="*/ 7619 w 8359"/>
                      <a:gd name="connsiteY5" fmla="*/ 0 h 27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359" h="2705">
                        <a:moveTo>
                          <a:pt x="7619" y="0"/>
                        </a:moveTo>
                        <a:lnTo>
                          <a:pt x="25" y="2060"/>
                        </a:lnTo>
                        <a:lnTo>
                          <a:pt x="0" y="2110"/>
                        </a:lnTo>
                        <a:lnTo>
                          <a:pt x="0" y="2159"/>
                        </a:lnTo>
                        <a:lnTo>
                          <a:pt x="8265" y="2705"/>
                        </a:lnTo>
                        <a:cubicBezTo>
                          <a:pt x="8513" y="1787"/>
                          <a:pt x="8265" y="844"/>
                          <a:pt x="7619" y="0"/>
                        </a:cubicBez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16" name="Freeform: Shape 2415">
                    <a:extLst>
                      <a:ext uri="{FF2B5EF4-FFF2-40B4-BE49-F238E27FC236}">
                        <a16:creationId xmlns:a16="http://schemas.microsoft.com/office/drawing/2014/main" id="{B2308CF7-86EF-477F-9B0F-EFD3374D3CE0}"/>
                      </a:ext>
                    </a:extLst>
                  </p:cNvPr>
                  <p:cNvSpPr/>
                  <p:nvPr/>
                </p:nvSpPr>
                <p:spPr>
                  <a:xfrm>
                    <a:off x="2845836" y="6193022"/>
                    <a:ext cx="8239" cy="4616"/>
                  </a:xfrm>
                  <a:custGeom>
                    <a:avLst/>
                    <a:gdLst>
                      <a:gd name="connsiteX0" fmla="*/ 0 w 8239"/>
                      <a:gd name="connsiteY0" fmla="*/ 0 h 4616"/>
                      <a:gd name="connsiteX1" fmla="*/ 1564 w 8239"/>
                      <a:gd name="connsiteY1" fmla="*/ 4616 h 4616"/>
                      <a:gd name="connsiteX2" fmla="*/ 7917 w 8239"/>
                      <a:gd name="connsiteY2" fmla="*/ 1340 h 4616"/>
                      <a:gd name="connsiteX3" fmla="*/ 8240 w 8239"/>
                      <a:gd name="connsiteY3" fmla="*/ 546 h 4616"/>
                      <a:gd name="connsiteX4" fmla="*/ 0 w 8239"/>
                      <a:gd name="connsiteY4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39" h="4616">
                        <a:moveTo>
                          <a:pt x="0" y="0"/>
                        </a:moveTo>
                        <a:lnTo>
                          <a:pt x="1564" y="4616"/>
                        </a:lnTo>
                        <a:cubicBezTo>
                          <a:pt x="4443" y="4294"/>
                          <a:pt x="6949" y="3078"/>
                          <a:pt x="7917" y="1340"/>
                        </a:cubicBezTo>
                        <a:cubicBezTo>
                          <a:pt x="8066" y="1067"/>
                          <a:pt x="8165" y="819"/>
                          <a:pt x="8240" y="546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D6CE3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83" name="Freeform: Shape 2382">
                  <a:extLst>
                    <a:ext uri="{FF2B5EF4-FFF2-40B4-BE49-F238E27FC236}">
                      <a16:creationId xmlns:a16="http://schemas.microsoft.com/office/drawing/2014/main" id="{569F2346-B266-4D5D-B2F3-7CB2DE859055}"/>
                    </a:ext>
                  </a:extLst>
                </p:cNvPr>
                <p:cNvSpPr/>
                <p:nvPr/>
              </p:nvSpPr>
              <p:spPr>
                <a:xfrm>
                  <a:off x="2866361" y="6198358"/>
                  <a:ext cx="23031" cy="13302"/>
                </a:xfrm>
                <a:custGeom>
                  <a:avLst/>
                  <a:gdLst>
                    <a:gd name="connsiteX0" fmla="*/ 22114 w 23031"/>
                    <a:gd name="connsiteY0" fmla="*/ 13303 h 13302"/>
                    <a:gd name="connsiteX1" fmla="*/ 23032 w 23031"/>
                    <a:gd name="connsiteY1" fmla="*/ 12782 h 13302"/>
                    <a:gd name="connsiteX2" fmla="*/ 893 w 23031"/>
                    <a:gd name="connsiteY2" fmla="*/ 0 h 13302"/>
                    <a:gd name="connsiteX3" fmla="*/ 0 w 23031"/>
                    <a:gd name="connsiteY3" fmla="*/ 521 h 133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031" h="13302">
                      <a:moveTo>
                        <a:pt x="22114" y="13303"/>
                      </a:moveTo>
                      <a:lnTo>
                        <a:pt x="23032" y="12782"/>
                      </a:lnTo>
                      <a:lnTo>
                        <a:pt x="893" y="0"/>
                      </a:lnTo>
                      <a:lnTo>
                        <a:pt x="0" y="521"/>
                      </a:lnTo>
                      <a:close/>
                    </a:path>
                  </a:pathLst>
                </a:custGeom>
                <a:solidFill>
                  <a:srgbClr val="71D89C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84" name="Freeform: Shape 2383">
                  <a:extLst>
                    <a:ext uri="{FF2B5EF4-FFF2-40B4-BE49-F238E27FC236}">
                      <a16:creationId xmlns:a16="http://schemas.microsoft.com/office/drawing/2014/main" id="{235C02EA-201F-4A6A-B093-604252D36788}"/>
                    </a:ext>
                  </a:extLst>
                </p:cNvPr>
                <p:cNvSpPr/>
                <p:nvPr/>
              </p:nvSpPr>
              <p:spPr>
                <a:xfrm>
                  <a:off x="2874452" y="6206474"/>
                  <a:ext cx="11962" cy="6924"/>
                </a:xfrm>
                <a:custGeom>
                  <a:avLst/>
                  <a:gdLst>
                    <a:gd name="connsiteX0" fmla="*/ 11044 w 11962"/>
                    <a:gd name="connsiteY0" fmla="*/ 6924 h 6924"/>
                    <a:gd name="connsiteX1" fmla="*/ 11963 w 11962"/>
                    <a:gd name="connsiteY1" fmla="*/ 6378 h 6924"/>
                    <a:gd name="connsiteX2" fmla="*/ 894 w 11962"/>
                    <a:gd name="connsiteY2" fmla="*/ 0 h 6924"/>
                    <a:gd name="connsiteX3" fmla="*/ 0 w 11962"/>
                    <a:gd name="connsiteY3" fmla="*/ 521 h 6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62" h="6924">
                      <a:moveTo>
                        <a:pt x="11044" y="6924"/>
                      </a:moveTo>
                      <a:lnTo>
                        <a:pt x="11963" y="6378"/>
                      </a:lnTo>
                      <a:lnTo>
                        <a:pt x="894" y="0"/>
                      </a:lnTo>
                      <a:lnTo>
                        <a:pt x="0" y="521"/>
                      </a:lnTo>
                      <a:close/>
                    </a:path>
                  </a:pathLst>
                </a:custGeom>
                <a:solidFill>
                  <a:srgbClr val="71D89C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85" name="Freeform: Shape 2384">
                  <a:extLst>
                    <a:ext uri="{FF2B5EF4-FFF2-40B4-BE49-F238E27FC236}">
                      <a16:creationId xmlns:a16="http://schemas.microsoft.com/office/drawing/2014/main" id="{8DB71D16-8F73-474D-8106-35FD1086488D}"/>
                    </a:ext>
                  </a:extLst>
                </p:cNvPr>
                <p:cNvSpPr/>
                <p:nvPr/>
              </p:nvSpPr>
              <p:spPr>
                <a:xfrm>
                  <a:off x="2875470" y="6210494"/>
                  <a:ext cx="7966" cy="4616"/>
                </a:xfrm>
                <a:custGeom>
                  <a:avLst/>
                  <a:gdLst>
                    <a:gd name="connsiteX0" fmla="*/ 7073 w 7966"/>
                    <a:gd name="connsiteY0" fmla="*/ 4616 h 4616"/>
                    <a:gd name="connsiteX1" fmla="*/ 7967 w 7966"/>
                    <a:gd name="connsiteY1" fmla="*/ 4095 h 4616"/>
                    <a:gd name="connsiteX2" fmla="*/ 894 w 7966"/>
                    <a:gd name="connsiteY2" fmla="*/ 0 h 4616"/>
                    <a:gd name="connsiteX3" fmla="*/ 0 w 7966"/>
                    <a:gd name="connsiteY3" fmla="*/ 521 h 46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66" h="4616">
                      <a:moveTo>
                        <a:pt x="7073" y="4616"/>
                      </a:moveTo>
                      <a:lnTo>
                        <a:pt x="7967" y="4095"/>
                      </a:lnTo>
                      <a:lnTo>
                        <a:pt x="894" y="0"/>
                      </a:lnTo>
                      <a:lnTo>
                        <a:pt x="0" y="521"/>
                      </a:lnTo>
                      <a:close/>
                    </a:path>
                  </a:pathLst>
                </a:custGeom>
                <a:solidFill>
                  <a:srgbClr val="71D89C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86" name="Freeform: Shape 2385">
                  <a:extLst>
                    <a:ext uri="{FF2B5EF4-FFF2-40B4-BE49-F238E27FC236}">
                      <a16:creationId xmlns:a16="http://schemas.microsoft.com/office/drawing/2014/main" id="{D5D9B8CA-C561-4A10-A773-BEDDD4E856B1}"/>
                    </a:ext>
                  </a:extLst>
                </p:cNvPr>
                <p:cNvSpPr/>
                <p:nvPr/>
              </p:nvSpPr>
              <p:spPr>
                <a:xfrm>
                  <a:off x="2874427" y="6213299"/>
                  <a:ext cx="6030" cy="3524"/>
                </a:xfrm>
                <a:custGeom>
                  <a:avLst/>
                  <a:gdLst>
                    <a:gd name="connsiteX0" fmla="*/ 5137 w 6030"/>
                    <a:gd name="connsiteY0" fmla="*/ 3524 h 3524"/>
                    <a:gd name="connsiteX1" fmla="*/ 6031 w 6030"/>
                    <a:gd name="connsiteY1" fmla="*/ 3003 h 3524"/>
                    <a:gd name="connsiteX2" fmla="*/ 918 w 6030"/>
                    <a:gd name="connsiteY2" fmla="*/ 0 h 3524"/>
                    <a:gd name="connsiteX3" fmla="*/ 0 w 6030"/>
                    <a:gd name="connsiteY3" fmla="*/ 546 h 35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030" h="3524">
                      <a:moveTo>
                        <a:pt x="5137" y="3524"/>
                      </a:moveTo>
                      <a:lnTo>
                        <a:pt x="6031" y="3003"/>
                      </a:lnTo>
                      <a:lnTo>
                        <a:pt x="918" y="0"/>
                      </a:lnTo>
                      <a:lnTo>
                        <a:pt x="0" y="546"/>
                      </a:lnTo>
                      <a:close/>
                    </a:path>
                  </a:pathLst>
                </a:custGeom>
                <a:solidFill>
                  <a:srgbClr val="71D89C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87" name="Freeform: Shape 2386">
                  <a:extLst>
                    <a:ext uri="{FF2B5EF4-FFF2-40B4-BE49-F238E27FC236}">
                      <a16:creationId xmlns:a16="http://schemas.microsoft.com/office/drawing/2014/main" id="{242F9565-F730-4FF3-8C60-8C78C063F593}"/>
                    </a:ext>
                  </a:extLst>
                </p:cNvPr>
                <p:cNvSpPr/>
                <p:nvPr/>
              </p:nvSpPr>
              <p:spPr>
                <a:xfrm>
                  <a:off x="2873857" y="6216426"/>
                  <a:ext cx="3648" cy="2109"/>
                </a:xfrm>
                <a:custGeom>
                  <a:avLst/>
                  <a:gdLst>
                    <a:gd name="connsiteX0" fmla="*/ 2730 w 3648"/>
                    <a:gd name="connsiteY0" fmla="*/ 2110 h 2109"/>
                    <a:gd name="connsiteX1" fmla="*/ 3648 w 3648"/>
                    <a:gd name="connsiteY1" fmla="*/ 1588 h 2109"/>
                    <a:gd name="connsiteX2" fmla="*/ 893 w 3648"/>
                    <a:gd name="connsiteY2" fmla="*/ 0 h 2109"/>
                    <a:gd name="connsiteX3" fmla="*/ 0 w 3648"/>
                    <a:gd name="connsiteY3" fmla="*/ 521 h 2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8" h="2109">
                      <a:moveTo>
                        <a:pt x="2730" y="2110"/>
                      </a:moveTo>
                      <a:lnTo>
                        <a:pt x="3648" y="1588"/>
                      </a:lnTo>
                      <a:lnTo>
                        <a:pt x="893" y="0"/>
                      </a:lnTo>
                      <a:lnTo>
                        <a:pt x="0" y="521"/>
                      </a:lnTo>
                      <a:close/>
                    </a:path>
                  </a:pathLst>
                </a:custGeom>
                <a:solidFill>
                  <a:srgbClr val="71D89C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88" name="Freeform: Shape 2387">
                  <a:extLst>
                    <a:ext uri="{FF2B5EF4-FFF2-40B4-BE49-F238E27FC236}">
                      <a16:creationId xmlns:a16="http://schemas.microsoft.com/office/drawing/2014/main" id="{3F2041D6-292B-48BB-BEE2-DE83BF8037C8}"/>
                    </a:ext>
                  </a:extLst>
                </p:cNvPr>
                <p:cNvSpPr/>
                <p:nvPr/>
              </p:nvSpPr>
              <p:spPr>
                <a:xfrm>
                  <a:off x="2863383" y="6213795"/>
                  <a:ext cx="11168" cy="6452"/>
                </a:xfrm>
                <a:custGeom>
                  <a:avLst/>
                  <a:gdLst>
                    <a:gd name="connsiteX0" fmla="*/ 10250 w 11168"/>
                    <a:gd name="connsiteY0" fmla="*/ 6453 h 6452"/>
                    <a:gd name="connsiteX1" fmla="*/ 11169 w 11168"/>
                    <a:gd name="connsiteY1" fmla="*/ 5907 h 6452"/>
                    <a:gd name="connsiteX2" fmla="*/ 893 w 11168"/>
                    <a:gd name="connsiteY2" fmla="*/ 0 h 6452"/>
                    <a:gd name="connsiteX3" fmla="*/ 0 w 11168"/>
                    <a:gd name="connsiteY3" fmla="*/ 521 h 6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168" h="6452">
                      <a:moveTo>
                        <a:pt x="10250" y="6453"/>
                      </a:moveTo>
                      <a:lnTo>
                        <a:pt x="11169" y="5907"/>
                      </a:lnTo>
                      <a:lnTo>
                        <a:pt x="893" y="0"/>
                      </a:lnTo>
                      <a:lnTo>
                        <a:pt x="0" y="521"/>
                      </a:lnTo>
                      <a:close/>
                    </a:path>
                  </a:pathLst>
                </a:custGeom>
                <a:solidFill>
                  <a:srgbClr val="71D89C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89" name="Freeform: Shape 2388">
                  <a:extLst>
                    <a:ext uri="{FF2B5EF4-FFF2-40B4-BE49-F238E27FC236}">
                      <a16:creationId xmlns:a16="http://schemas.microsoft.com/office/drawing/2014/main" id="{B67C3160-F29F-4F46-A64A-E14360E60E3D}"/>
                    </a:ext>
                  </a:extLst>
                </p:cNvPr>
                <p:cNvSpPr/>
                <p:nvPr/>
              </p:nvSpPr>
              <p:spPr>
                <a:xfrm>
                  <a:off x="2862663" y="6216823"/>
                  <a:ext cx="8909" cy="5137"/>
                </a:xfrm>
                <a:custGeom>
                  <a:avLst/>
                  <a:gdLst>
                    <a:gd name="connsiteX0" fmla="*/ 7992 w 8909"/>
                    <a:gd name="connsiteY0" fmla="*/ 5138 h 5137"/>
                    <a:gd name="connsiteX1" fmla="*/ 8910 w 8909"/>
                    <a:gd name="connsiteY1" fmla="*/ 4616 h 5137"/>
                    <a:gd name="connsiteX2" fmla="*/ 918 w 8909"/>
                    <a:gd name="connsiteY2" fmla="*/ 0 h 5137"/>
                    <a:gd name="connsiteX3" fmla="*/ 0 w 8909"/>
                    <a:gd name="connsiteY3" fmla="*/ 521 h 5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909" h="5137">
                      <a:moveTo>
                        <a:pt x="7992" y="5138"/>
                      </a:moveTo>
                      <a:lnTo>
                        <a:pt x="8910" y="4616"/>
                      </a:lnTo>
                      <a:lnTo>
                        <a:pt x="918" y="0"/>
                      </a:lnTo>
                      <a:lnTo>
                        <a:pt x="0" y="521"/>
                      </a:lnTo>
                      <a:close/>
                    </a:path>
                  </a:pathLst>
                </a:custGeom>
                <a:solidFill>
                  <a:srgbClr val="71D89C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90" name="Freeform: Shape 2389">
                  <a:extLst>
                    <a:ext uri="{FF2B5EF4-FFF2-40B4-BE49-F238E27FC236}">
                      <a16:creationId xmlns:a16="http://schemas.microsoft.com/office/drawing/2014/main" id="{B2A1D110-E31C-4598-A792-44A1D68FB0A3}"/>
                    </a:ext>
                  </a:extLst>
                </p:cNvPr>
                <p:cNvSpPr/>
                <p:nvPr/>
              </p:nvSpPr>
              <p:spPr>
                <a:xfrm>
                  <a:off x="2863482" y="6220720"/>
                  <a:ext cx="5112" cy="2953"/>
                </a:xfrm>
                <a:custGeom>
                  <a:avLst/>
                  <a:gdLst>
                    <a:gd name="connsiteX0" fmla="*/ 4219 w 5112"/>
                    <a:gd name="connsiteY0" fmla="*/ 2953 h 2953"/>
                    <a:gd name="connsiteX1" fmla="*/ 5113 w 5112"/>
                    <a:gd name="connsiteY1" fmla="*/ 2432 h 2953"/>
                    <a:gd name="connsiteX2" fmla="*/ 893 w 5112"/>
                    <a:gd name="connsiteY2" fmla="*/ 0 h 2953"/>
                    <a:gd name="connsiteX3" fmla="*/ 0 w 5112"/>
                    <a:gd name="connsiteY3" fmla="*/ 521 h 29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12" h="2953">
                      <a:moveTo>
                        <a:pt x="4219" y="2953"/>
                      </a:moveTo>
                      <a:lnTo>
                        <a:pt x="5113" y="2432"/>
                      </a:lnTo>
                      <a:lnTo>
                        <a:pt x="893" y="0"/>
                      </a:lnTo>
                      <a:lnTo>
                        <a:pt x="0" y="521"/>
                      </a:lnTo>
                      <a:close/>
                    </a:path>
                  </a:pathLst>
                </a:custGeom>
                <a:solidFill>
                  <a:srgbClr val="71D89C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91" name="Freeform: Shape 2390">
                  <a:extLst>
                    <a:ext uri="{FF2B5EF4-FFF2-40B4-BE49-F238E27FC236}">
                      <a16:creationId xmlns:a16="http://schemas.microsoft.com/office/drawing/2014/main" id="{BC293D31-B413-4CE6-8773-6416C7612186}"/>
                    </a:ext>
                  </a:extLst>
                </p:cNvPr>
                <p:cNvSpPr/>
                <p:nvPr/>
              </p:nvSpPr>
              <p:spPr>
                <a:xfrm>
                  <a:off x="2854473" y="6218933"/>
                  <a:ext cx="11143" cy="6452"/>
                </a:xfrm>
                <a:custGeom>
                  <a:avLst/>
                  <a:gdLst>
                    <a:gd name="connsiteX0" fmla="*/ 10250 w 11143"/>
                    <a:gd name="connsiteY0" fmla="*/ 6453 h 6452"/>
                    <a:gd name="connsiteX1" fmla="*/ 11144 w 11143"/>
                    <a:gd name="connsiteY1" fmla="*/ 5932 h 6452"/>
                    <a:gd name="connsiteX2" fmla="*/ 893 w 11143"/>
                    <a:gd name="connsiteY2" fmla="*/ 0 h 6452"/>
                    <a:gd name="connsiteX3" fmla="*/ 0 w 11143"/>
                    <a:gd name="connsiteY3" fmla="*/ 546 h 6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143" h="6452">
                      <a:moveTo>
                        <a:pt x="10250" y="6453"/>
                      </a:moveTo>
                      <a:lnTo>
                        <a:pt x="11144" y="5932"/>
                      </a:lnTo>
                      <a:lnTo>
                        <a:pt x="893" y="0"/>
                      </a:lnTo>
                      <a:lnTo>
                        <a:pt x="0" y="546"/>
                      </a:lnTo>
                      <a:close/>
                    </a:path>
                  </a:pathLst>
                </a:custGeom>
                <a:solidFill>
                  <a:srgbClr val="71D89C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92" name="Freeform: Shape 2391">
                  <a:extLst>
                    <a:ext uri="{FF2B5EF4-FFF2-40B4-BE49-F238E27FC236}">
                      <a16:creationId xmlns:a16="http://schemas.microsoft.com/office/drawing/2014/main" id="{BB95969F-142E-4642-8CCD-D652A88C70F0}"/>
                    </a:ext>
                  </a:extLst>
                </p:cNvPr>
                <p:cNvSpPr/>
                <p:nvPr/>
              </p:nvSpPr>
              <p:spPr>
                <a:xfrm>
                  <a:off x="2852785" y="6221415"/>
                  <a:ext cx="9877" cy="5683"/>
                </a:xfrm>
                <a:custGeom>
                  <a:avLst/>
                  <a:gdLst>
                    <a:gd name="connsiteX0" fmla="*/ 8984 w 9877"/>
                    <a:gd name="connsiteY0" fmla="*/ 5684 h 5683"/>
                    <a:gd name="connsiteX1" fmla="*/ 9878 w 9877"/>
                    <a:gd name="connsiteY1" fmla="*/ 5162 h 5683"/>
                    <a:gd name="connsiteX2" fmla="*/ 918 w 9877"/>
                    <a:gd name="connsiteY2" fmla="*/ 0 h 5683"/>
                    <a:gd name="connsiteX3" fmla="*/ 0 w 9877"/>
                    <a:gd name="connsiteY3" fmla="*/ 521 h 56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77" h="5683">
                      <a:moveTo>
                        <a:pt x="8984" y="5684"/>
                      </a:moveTo>
                      <a:lnTo>
                        <a:pt x="9878" y="5162"/>
                      </a:lnTo>
                      <a:lnTo>
                        <a:pt x="918" y="0"/>
                      </a:lnTo>
                      <a:lnTo>
                        <a:pt x="0" y="521"/>
                      </a:lnTo>
                      <a:close/>
                    </a:path>
                  </a:pathLst>
                </a:custGeom>
                <a:solidFill>
                  <a:srgbClr val="71D89C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2393" name="Graphic 49">
                  <a:extLst>
                    <a:ext uri="{FF2B5EF4-FFF2-40B4-BE49-F238E27FC236}">
                      <a16:creationId xmlns:a16="http://schemas.microsoft.com/office/drawing/2014/main" id="{FC1278FA-6045-4189-865C-CE1933902DA2}"/>
                    </a:ext>
                  </a:extLst>
                </p:cNvPr>
                <p:cNvGrpSpPr/>
                <p:nvPr/>
              </p:nvGrpSpPr>
              <p:grpSpPr>
                <a:xfrm>
                  <a:off x="2850130" y="6196397"/>
                  <a:ext cx="14866" cy="8587"/>
                  <a:chOff x="2850130" y="6196397"/>
                  <a:chExt cx="14866" cy="8587"/>
                </a:xfrm>
                <a:solidFill>
                  <a:srgbClr val="CFD6E2"/>
                </a:solidFill>
              </p:grpSpPr>
              <p:sp>
                <p:nvSpPr>
                  <p:cNvPr id="2403" name="Freeform: Shape 2402">
                    <a:extLst>
                      <a:ext uri="{FF2B5EF4-FFF2-40B4-BE49-F238E27FC236}">
                        <a16:creationId xmlns:a16="http://schemas.microsoft.com/office/drawing/2014/main" id="{48B35FDE-DF1B-4F29-8A2D-FBC99C696A15}"/>
                      </a:ext>
                    </a:extLst>
                  </p:cNvPr>
                  <p:cNvSpPr/>
                  <p:nvPr/>
                </p:nvSpPr>
                <p:spPr>
                  <a:xfrm>
                    <a:off x="2850130" y="6196397"/>
                    <a:ext cx="7991" cy="4616"/>
                  </a:xfrm>
                  <a:custGeom>
                    <a:avLst/>
                    <a:gdLst>
                      <a:gd name="connsiteX0" fmla="*/ 7992 w 7991"/>
                      <a:gd name="connsiteY0" fmla="*/ 347 h 4616"/>
                      <a:gd name="connsiteX1" fmla="*/ 571 w 7991"/>
                      <a:gd name="connsiteY1" fmla="*/ 4616 h 4616"/>
                      <a:gd name="connsiteX2" fmla="*/ 0 w 7991"/>
                      <a:gd name="connsiteY2" fmla="*/ 4294 h 4616"/>
                      <a:gd name="connsiteX3" fmla="*/ 7396 w 7991"/>
                      <a:gd name="connsiteY3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991" h="4616">
                        <a:moveTo>
                          <a:pt x="7992" y="347"/>
                        </a:moveTo>
                        <a:lnTo>
                          <a:pt x="571" y="4616"/>
                        </a:lnTo>
                        <a:lnTo>
                          <a:pt x="0" y="4294"/>
                        </a:lnTo>
                        <a:lnTo>
                          <a:pt x="7396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04" name="Freeform: Shape 2403">
                    <a:extLst>
                      <a:ext uri="{FF2B5EF4-FFF2-40B4-BE49-F238E27FC236}">
                        <a16:creationId xmlns:a16="http://schemas.microsoft.com/office/drawing/2014/main" id="{9651AD4F-D8FF-4566-A66F-6E6877DEF2D4}"/>
                      </a:ext>
                    </a:extLst>
                  </p:cNvPr>
                  <p:cNvSpPr/>
                  <p:nvPr/>
                </p:nvSpPr>
                <p:spPr>
                  <a:xfrm>
                    <a:off x="2851495" y="6197191"/>
                    <a:ext cx="8016" cy="4616"/>
                  </a:xfrm>
                  <a:custGeom>
                    <a:avLst/>
                    <a:gdLst>
                      <a:gd name="connsiteX0" fmla="*/ 8017 w 8016"/>
                      <a:gd name="connsiteY0" fmla="*/ 348 h 4616"/>
                      <a:gd name="connsiteX1" fmla="*/ 596 w 8016"/>
                      <a:gd name="connsiteY1" fmla="*/ 4616 h 4616"/>
                      <a:gd name="connsiteX2" fmla="*/ 0 w 8016"/>
                      <a:gd name="connsiteY2" fmla="*/ 4294 h 4616"/>
                      <a:gd name="connsiteX3" fmla="*/ 7421 w 8016"/>
                      <a:gd name="connsiteY3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016" h="4616">
                        <a:moveTo>
                          <a:pt x="8017" y="348"/>
                        </a:moveTo>
                        <a:lnTo>
                          <a:pt x="596" y="4616"/>
                        </a:lnTo>
                        <a:lnTo>
                          <a:pt x="0" y="4294"/>
                        </a:lnTo>
                        <a:lnTo>
                          <a:pt x="7421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05" name="Freeform: Shape 2404">
                    <a:extLst>
                      <a:ext uri="{FF2B5EF4-FFF2-40B4-BE49-F238E27FC236}">
                        <a16:creationId xmlns:a16="http://schemas.microsoft.com/office/drawing/2014/main" id="{835F1609-E4D2-4FF7-97B2-16F8BD8F1CD1}"/>
                      </a:ext>
                    </a:extLst>
                  </p:cNvPr>
                  <p:cNvSpPr/>
                  <p:nvPr/>
                </p:nvSpPr>
                <p:spPr>
                  <a:xfrm>
                    <a:off x="2852785" y="6197961"/>
                    <a:ext cx="8016" cy="4616"/>
                  </a:xfrm>
                  <a:custGeom>
                    <a:avLst/>
                    <a:gdLst>
                      <a:gd name="connsiteX0" fmla="*/ 8016 w 8016"/>
                      <a:gd name="connsiteY0" fmla="*/ 323 h 4616"/>
                      <a:gd name="connsiteX1" fmla="*/ 596 w 8016"/>
                      <a:gd name="connsiteY1" fmla="*/ 4616 h 4616"/>
                      <a:gd name="connsiteX2" fmla="*/ 0 w 8016"/>
                      <a:gd name="connsiteY2" fmla="*/ 4269 h 4616"/>
                      <a:gd name="connsiteX3" fmla="*/ 7421 w 8016"/>
                      <a:gd name="connsiteY3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016" h="4616">
                        <a:moveTo>
                          <a:pt x="8016" y="323"/>
                        </a:moveTo>
                        <a:lnTo>
                          <a:pt x="596" y="4616"/>
                        </a:lnTo>
                        <a:lnTo>
                          <a:pt x="0" y="4269"/>
                        </a:lnTo>
                        <a:lnTo>
                          <a:pt x="7421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06" name="Freeform: Shape 2405">
                    <a:extLst>
                      <a:ext uri="{FF2B5EF4-FFF2-40B4-BE49-F238E27FC236}">
                        <a16:creationId xmlns:a16="http://schemas.microsoft.com/office/drawing/2014/main" id="{B3C39963-F31B-416E-A9B0-0E7D9AF38894}"/>
                      </a:ext>
                    </a:extLst>
                  </p:cNvPr>
                  <p:cNvSpPr/>
                  <p:nvPr/>
                </p:nvSpPr>
                <p:spPr>
                  <a:xfrm>
                    <a:off x="2854175" y="6198755"/>
                    <a:ext cx="7991" cy="4616"/>
                  </a:xfrm>
                  <a:custGeom>
                    <a:avLst/>
                    <a:gdLst>
                      <a:gd name="connsiteX0" fmla="*/ 7992 w 7991"/>
                      <a:gd name="connsiteY0" fmla="*/ 323 h 4616"/>
                      <a:gd name="connsiteX1" fmla="*/ 596 w 7991"/>
                      <a:gd name="connsiteY1" fmla="*/ 4616 h 4616"/>
                      <a:gd name="connsiteX2" fmla="*/ 0 w 7991"/>
                      <a:gd name="connsiteY2" fmla="*/ 4294 h 4616"/>
                      <a:gd name="connsiteX3" fmla="*/ 7396 w 7991"/>
                      <a:gd name="connsiteY3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991" h="4616">
                        <a:moveTo>
                          <a:pt x="7992" y="323"/>
                        </a:moveTo>
                        <a:lnTo>
                          <a:pt x="596" y="4616"/>
                        </a:lnTo>
                        <a:lnTo>
                          <a:pt x="0" y="4294"/>
                        </a:lnTo>
                        <a:lnTo>
                          <a:pt x="7396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07" name="Freeform: Shape 2406">
                    <a:extLst>
                      <a:ext uri="{FF2B5EF4-FFF2-40B4-BE49-F238E27FC236}">
                        <a16:creationId xmlns:a16="http://schemas.microsoft.com/office/drawing/2014/main" id="{155D68F1-CE14-42BB-B2F6-410CF27CFD10}"/>
                      </a:ext>
                    </a:extLst>
                  </p:cNvPr>
                  <p:cNvSpPr/>
                  <p:nvPr/>
                </p:nvSpPr>
                <p:spPr>
                  <a:xfrm>
                    <a:off x="2856980" y="6200368"/>
                    <a:ext cx="8016" cy="4616"/>
                  </a:xfrm>
                  <a:custGeom>
                    <a:avLst/>
                    <a:gdLst>
                      <a:gd name="connsiteX0" fmla="*/ 8016 w 8016"/>
                      <a:gd name="connsiteY0" fmla="*/ 348 h 4616"/>
                      <a:gd name="connsiteX1" fmla="*/ 596 w 8016"/>
                      <a:gd name="connsiteY1" fmla="*/ 4616 h 4616"/>
                      <a:gd name="connsiteX2" fmla="*/ 0 w 8016"/>
                      <a:gd name="connsiteY2" fmla="*/ 4269 h 4616"/>
                      <a:gd name="connsiteX3" fmla="*/ 7421 w 8016"/>
                      <a:gd name="connsiteY3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016" h="4616">
                        <a:moveTo>
                          <a:pt x="8016" y="348"/>
                        </a:moveTo>
                        <a:lnTo>
                          <a:pt x="596" y="4616"/>
                        </a:lnTo>
                        <a:lnTo>
                          <a:pt x="0" y="4269"/>
                        </a:lnTo>
                        <a:lnTo>
                          <a:pt x="7421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08" name="Freeform: Shape 2407">
                    <a:extLst>
                      <a:ext uri="{FF2B5EF4-FFF2-40B4-BE49-F238E27FC236}">
                        <a16:creationId xmlns:a16="http://schemas.microsoft.com/office/drawing/2014/main" id="{0296843E-5C9E-4B32-9695-8158E416F2C0}"/>
                      </a:ext>
                    </a:extLst>
                  </p:cNvPr>
                  <p:cNvSpPr/>
                  <p:nvPr/>
                </p:nvSpPr>
                <p:spPr>
                  <a:xfrm>
                    <a:off x="2855615" y="6199574"/>
                    <a:ext cx="7991" cy="4616"/>
                  </a:xfrm>
                  <a:custGeom>
                    <a:avLst/>
                    <a:gdLst>
                      <a:gd name="connsiteX0" fmla="*/ 7992 w 7991"/>
                      <a:gd name="connsiteY0" fmla="*/ 347 h 4616"/>
                      <a:gd name="connsiteX1" fmla="*/ 596 w 7991"/>
                      <a:gd name="connsiteY1" fmla="*/ 4616 h 4616"/>
                      <a:gd name="connsiteX2" fmla="*/ 0 w 7991"/>
                      <a:gd name="connsiteY2" fmla="*/ 4269 h 4616"/>
                      <a:gd name="connsiteX3" fmla="*/ 7421 w 7991"/>
                      <a:gd name="connsiteY3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991" h="4616">
                        <a:moveTo>
                          <a:pt x="7992" y="347"/>
                        </a:moveTo>
                        <a:lnTo>
                          <a:pt x="596" y="4616"/>
                        </a:lnTo>
                        <a:lnTo>
                          <a:pt x="0" y="4269"/>
                        </a:lnTo>
                        <a:lnTo>
                          <a:pt x="7421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94" name="Graphic 49">
                  <a:extLst>
                    <a:ext uri="{FF2B5EF4-FFF2-40B4-BE49-F238E27FC236}">
                      <a16:creationId xmlns:a16="http://schemas.microsoft.com/office/drawing/2014/main" id="{95096DF9-AEFE-4B76-A013-CE3204973789}"/>
                    </a:ext>
                  </a:extLst>
                </p:cNvPr>
                <p:cNvGrpSpPr/>
                <p:nvPr/>
              </p:nvGrpSpPr>
              <p:grpSpPr>
                <a:xfrm>
                  <a:off x="2833898" y="6206548"/>
                  <a:ext cx="14891" cy="8612"/>
                  <a:chOff x="2833898" y="6206548"/>
                  <a:chExt cx="14891" cy="8612"/>
                </a:xfrm>
                <a:solidFill>
                  <a:srgbClr val="CFD6E2"/>
                </a:solidFill>
              </p:grpSpPr>
              <p:sp>
                <p:nvSpPr>
                  <p:cNvPr id="2397" name="Freeform: Shape 2396">
                    <a:extLst>
                      <a:ext uri="{FF2B5EF4-FFF2-40B4-BE49-F238E27FC236}">
                        <a16:creationId xmlns:a16="http://schemas.microsoft.com/office/drawing/2014/main" id="{90C334B4-4353-48F4-8B30-93E9913C227F}"/>
                      </a:ext>
                    </a:extLst>
                  </p:cNvPr>
                  <p:cNvSpPr/>
                  <p:nvPr/>
                </p:nvSpPr>
                <p:spPr>
                  <a:xfrm>
                    <a:off x="2833898" y="6206548"/>
                    <a:ext cx="8016" cy="4641"/>
                  </a:xfrm>
                  <a:custGeom>
                    <a:avLst/>
                    <a:gdLst>
                      <a:gd name="connsiteX0" fmla="*/ 8017 w 8016"/>
                      <a:gd name="connsiteY0" fmla="*/ 347 h 4641"/>
                      <a:gd name="connsiteX1" fmla="*/ 596 w 8016"/>
                      <a:gd name="connsiteY1" fmla="*/ 4641 h 4641"/>
                      <a:gd name="connsiteX2" fmla="*/ 0 w 8016"/>
                      <a:gd name="connsiteY2" fmla="*/ 4294 h 4641"/>
                      <a:gd name="connsiteX3" fmla="*/ 7421 w 8016"/>
                      <a:gd name="connsiteY3" fmla="*/ 0 h 46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016" h="4641">
                        <a:moveTo>
                          <a:pt x="8017" y="347"/>
                        </a:moveTo>
                        <a:lnTo>
                          <a:pt x="596" y="4641"/>
                        </a:lnTo>
                        <a:lnTo>
                          <a:pt x="0" y="4294"/>
                        </a:lnTo>
                        <a:lnTo>
                          <a:pt x="7421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98" name="Freeform: Shape 2397">
                    <a:extLst>
                      <a:ext uri="{FF2B5EF4-FFF2-40B4-BE49-F238E27FC236}">
                        <a16:creationId xmlns:a16="http://schemas.microsoft.com/office/drawing/2014/main" id="{2DC6F20A-491B-4B04-97D1-A255EE035212}"/>
                      </a:ext>
                    </a:extLst>
                  </p:cNvPr>
                  <p:cNvSpPr/>
                  <p:nvPr/>
                </p:nvSpPr>
                <p:spPr>
                  <a:xfrm>
                    <a:off x="2835288" y="6207367"/>
                    <a:ext cx="7991" cy="4641"/>
                  </a:xfrm>
                  <a:custGeom>
                    <a:avLst/>
                    <a:gdLst>
                      <a:gd name="connsiteX0" fmla="*/ 7992 w 7991"/>
                      <a:gd name="connsiteY0" fmla="*/ 348 h 4641"/>
                      <a:gd name="connsiteX1" fmla="*/ 596 w 7991"/>
                      <a:gd name="connsiteY1" fmla="*/ 4641 h 4641"/>
                      <a:gd name="connsiteX2" fmla="*/ 0 w 7991"/>
                      <a:gd name="connsiteY2" fmla="*/ 4269 h 4641"/>
                      <a:gd name="connsiteX3" fmla="*/ 7421 w 7991"/>
                      <a:gd name="connsiteY3" fmla="*/ 0 h 46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991" h="4641">
                        <a:moveTo>
                          <a:pt x="7992" y="348"/>
                        </a:moveTo>
                        <a:lnTo>
                          <a:pt x="596" y="4641"/>
                        </a:lnTo>
                        <a:lnTo>
                          <a:pt x="0" y="4269"/>
                        </a:lnTo>
                        <a:lnTo>
                          <a:pt x="7421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99" name="Freeform: Shape 2398">
                    <a:extLst>
                      <a:ext uri="{FF2B5EF4-FFF2-40B4-BE49-F238E27FC236}">
                        <a16:creationId xmlns:a16="http://schemas.microsoft.com/office/drawing/2014/main" id="{F1A14261-1944-41FB-ACE4-F48DAD8AFDED}"/>
                      </a:ext>
                    </a:extLst>
                  </p:cNvPr>
                  <p:cNvSpPr/>
                  <p:nvPr/>
                </p:nvSpPr>
                <p:spPr>
                  <a:xfrm>
                    <a:off x="2836579" y="6208112"/>
                    <a:ext cx="8016" cy="4616"/>
                  </a:xfrm>
                  <a:custGeom>
                    <a:avLst/>
                    <a:gdLst>
                      <a:gd name="connsiteX0" fmla="*/ 8016 w 8016"/>
                      <a:gd name="connsiteY0" fmla="*/ 323 h 4616"/>
                      <a:gd name="connsiteX1" fmla="*/ 596 w 8016"/>
                      <a:gd name="connsiteY1" fmla="*/ 4616 h 4616"/>
                      <a:gd name="connsiteX2" fmla="*/ 0 w 8016"/>
                      <a:gd name="connsiteY2" fmla="*/ 4294 h 4616"/>
                      <a:gd name="connsiteX3" fmla="*/ 7421 w 8016"/>
                      <a:gd name="connsiteY3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016" h="4616">
                        <a:moveTo>
                          <a:pt x="8016" y="323"/>
                        </a:moveTo>
                        <a:lnTo>
                          <a:pt x="596" y="4616"/>
                        </a:lnTo>
                        <a:lnTo>
                          <a:pt x="0" y="4294"/>
                        </a:lnTo>
                        <a:lnTo>
                          <a:pt x="7421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00" name="Freeform: Shape 2399">
                    <a:extLst>
                      <a:ext uri="{FF2B5EF4-FFF2-40B4-BE49-F238E27FC236}">
                        <a16:creationId xmlns:a16="http://schemas.microsoft.com/office/drawing/2014/main" id="{1629A786-29B5-42D4-A2F6-32DA7DA1EF59}"/>
                      </a:ext>
                    </a:extLst>
                  </p:cNvPr>
                  <p:cNvSpPr/>
                  <p:nvPr/>
                </p:nvSpPr>
                <p:spPr>
                  <a:xfrm>
                    <a:off x="2837968" y="6208906"/>
                    <a:ext cx="8016" cy="4616"/>
                  </a:xfrm>
                  <a:custGeom>
                    <a:avLst/>
                    <a:gdLst>
                      <a:gd name="connsiteX0" fmla="*/ 8016 w 8016"/>
                      <a:gd name="connsiteY0" fmla="*/ 348 h 4616"/>
                      <a:gd name="connsiteX1" fmla="*/ 596 w 8016"/>
                      <a:gd name="connsiteY1" fmla="*/ 4616 h 4616"/>
                      <a:gd name="connsiteX2" fmla="*/ 0 w 8016"/>
                      <a:gd name="connsiteY2" fmla="*/ 4294 h 4616"/>
                      <a:gd name="connsiteX3" fmla="*/ 7421 w 8016"/>
                      <a:gd name="connsiteY3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016" h="4616">
                        <a:moveTo>
                          <a:pt x="8016" y="348"/>
                        </a:moveTo>
                        <a:lnTo>
                          <a:pt x="596" y="4616"/>
                        </a:lnTo>
                        <a:lnTo>
                          <a:pt x="0" y="4294"/>
                        </a:lnTo>
                        <a:lnTo>
                          <a:pt x="7421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01" name="Freeform: Shape 2400">
                    <a:extLst>
                      <a:ext uri="{FF2B5EF4-FFF2-40B4-BE49-F238E27FC236}">
                        <a16:creationId xmlns:a16="http://schemas.microsoft.com/office/drawing/2014/main" id="{A8B9C185-9BB1-49D1-888B-F7950F519E33}"/>
                      </a:ext>
                    </a:extLst>
                  </p:cNvPr>
                  <p:cNvSpPr/>
                  <p:nvPr/>
                </p:nvSpPr>
                <p:spPr>
                  <a:xfrm>
                    <a:off x="2840773" y="6210519"/>
                    <a:ext cx="8016" cy="4641"/>
                  </a:xfrm>
                  <a:custGeom>
                    <a:avLst/>
                    <a:gdLst>
                      <a:gd name="connsiteX0" fmla="*/ 8016 w 8016"/>
                      <a:gd name="connsiteY0" fmla="*/ 348 h 4641"/>
                      <a:gd name="connsiteX1" fmla="*/ 596 w 8016"/>
                      <a:gd name="connsiteY1" fmla="*/ 4641 h 4641"/>
                      <a:gd name="connsiteX2" fmla="*/ 0 w 8016"/>
                      <a:gd name="connsiteY2" fmla="*/ 4294 h 4641"/>
                      <a:gd name="connsiteX3" fmla="*/ 7421 w 8016"/>
                      <a:gd name="connsiteY3" fmla="*/ 0 h 46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016" h="4641">
                        <a:moveTo>
                          <a:pt x="8016" y="348"/>
                        </a:moveTo>
                        <a:lnTo>
                          <a:pt x="596" y="4641"/>
                        </a:lnTo>
                        <a:lnTo>
                          <a:pt x="0" y="4294"/>
                        </a:lnTo>
                        <a:lnTo>
                          <a:pt x="7421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02" name="Freeform: Shape 2401">
                    <a:extLst>
                      <a:ext uri="{FF2B5EF4-FFF2-40B4-BE49-F238E27FC236}">
                        <a16:creationId xmlns:a16="http://schemas.microsoft.com/office/drawing/2014/main" id="{38E8E3AE-890A-4B85-A161-6D77B9DFC461}"/>
                      </a:ext>
                    </a:extLst>
                  </p:cNvPr>
                  <p:cNvSpPr/>
                  <p:nvPr/>
                </p:nvSpPr>
                <p:spPr>
                  <a:xfrm>
                    <a:off x="2839408" y="6209750"/>
                    <a:ext cx="8016" cy="4616"/>
                  </a:xfrm>
                  <a:custGeom>
                    <a:avLst/>
                    <a:gdLst>
                      <a:gd name="connsiteX0" fmla="*/ 8017 w 8016"/>
                      <a:gd name="connsiteY0" fmla="*/ 323 h 4616"/>
                      <a:gd name="connsiteX1" fmla="*/ 571 w 8016"/>
                      <a:gd name="connsiteY1" fmla="*/ 4616 h 4616"/>
                      <a:gd name="connsiteX2" fmla="*/ 0 w 8016"/>
                      <a:gd name="connsiteY2" fmla="*/ 4294 h 4616"/>
                      <a:gd name="connsiteX3" fmla="*/ 7421 w 8016"/>
                      <a:gd name="connsiteY3" fmla="*/ 0 h 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016" h="4616">
                        <a:moveTo>
                          <a:pt x="8017" y="323"/>
                        </a:moveTo>
                        <a:lnTo>
                          <a:pt x="571" y="4616"/>
                        </a:lnTo>
                        <a:lnTo>
                          <a:pt x="0" y="4294"/>
                        </a:lnTo>
                        <a:lnTo>
                          <a:pt x="7421" y="0"/>
                        </a:lnTo>
                        <a:close/>
                      </a:path>
                    </a:pathLst>
                  </a:custGeom>
                  <a:solidFill>
                    <a:srgbClr val="CFD6E2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95" name="Freeform: Shape 2394">
                  <a:extLst>
                    <a:ext uri="{FF2B5EF4-FFF2-40B4-BE49-F238E27FC236}">
                      <a16:creationId xmlns:a16="http://schemas.microsoft.com/office/drawing/2014/main" id="{CB75BE3A-374D-4EDE-B602-A86093A80C71}"/>
                    </a:ext>
                  </a:extLst>
                </p:cNvPr>
                <p:cNvSpPr/>
                <p:nvPr/>
              </p:nvSpPr>
              <p:spPr>
                <a:xfrm>
                  <a:off x="2809327" y="6181977"/>
                  <a:ext cx="28864" cy="16678"/>
                </a:xfrm>
                <a:custGeom>
                  <a:avLst/>
                  <a:gdLst>
                    <a:gd name="connsiteX0" fmla="*/ 27623 w 28864"/>
                    <a:gd name="connsiteY0" fmla="*/ 0 h 16678"/>
                    <a:gd name="connsiteX1" fmla="*/ 0 w 28864"/>
                    <a:gd name="connsiteY1" fmla="*/ 15983 h 16678"/>
                    <a:gd name="connsiteX2" fmla="*/ 1216 w 28864"/>
                    <a:gd name="connsiteY2" fmla="*/ 16678 h 16678"/>
                    <a:gd name="connsiteX3" fmla="*/ 28864 w 28864"/>
                    <a:gd name="connsiteY3" fmla="*/ 720 h 16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864" h="16678">
                      <a:moveTo>
                        <a:pt x="27623" y="0"/>
                      </a:moveTo>
                      <a:lnTo>
                        <a:pt x="0" y="15983"/>
                      </a:lnTo>
                      <a:lnTo>
                        <a:pt x="1216" y="16678"/>
                      </a:lnTo>
                      <a:lnTo>
                        <a:pt x="28864" y="720"/>
                      </a:lnTo>
                      <a:close/>
                    </a:path>
                  </a:pathLst>
                </a:custGeom>
                <a:solidFill>
                  <a:srgbClr val="CFD6E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96" name="Freeform: Shape 2395">
                  <a:extLst>
                    <a:ext uri="{FF2B5EF4-FFF2-40B4-BE49-F238E27FC236}">
                      <a16:creationId xmlns:a16="http://schemas.microsoft.com/office/drawing/2014/main" id="{7B55D30A-3B10-4EAD-BB41-1D13E2E16067}"/>
                    </a:ext>
                  </a:extLst>
                </p:cNvPr>
                <p:cNvSpPr/>
                <p:nvPr/>
              </p:nvSpPr>
              <p:spPr>
                <a:xfrm>
                  <a:off x="2812380" y="6189423"/>
                  <a:ext cx="19209" cy="11069"/>
                </a:xfrm>
                <a:custGeom>
                  <a:avLst/>
                  <a:gdLst>
                    <a:gd name="connsiteX0" fmla="*/ 17969 w 19209"/>
                    <a:gd name="connsiteY0" fmla="*/ 0 h 11069"/>
                    <a:gd name="connsiteX1" fmla="*/ 0 w 19209"/>
                    <a:gd name="connsiteY1" fmla="*/ 10350 h 11069"/>
                    <a:gd name="connsiteX2" fmla="*/ 1241 w 19209"/>
                    <a:gd name="connsiteY2" fmla="*/ 11069 h 11069"/>
                    <a:gd name="connsiteX3" fmla="*/ 19210 w 19209"/>
                    <a:gd name="connsiteY3" fmla="*/ 695 h 110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209" h="11069">
                      <a:moveTo>
                        <a:pt x="17969" y="0"/>
                      </a:moveTo>
                      <a:lnTo>
                        <a:pt x="0" y="10350"/>
                      </a:lnTo>
                      <a:lnTo>
                        <a:pt x="1241" y="11069"/>
                      </a:lnTo>
                      <a:lnTo>
                        <a:pt x="19210" y="695"/>
                      </a:lnTo>
                      <a:close/>
                    </a:path>
                  </a:pathLst>
                </a:custGeom>
                <a:solidFill>
                  <a:srgbClr val="CFD6E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076" name="Freeform: Shape 2075">
                <a:extLst>
                  <a:ext uri="{FF2B5EF4-FFF2-40B4-BE49-F238E27FC236}">
                    <a16:creationId xmlns:a16="http://schemas.microsoft.com/office/drawing/2014/main" id="{346BC7D6-4428-4DDF-824E-42D79A6ED0E0}"/>
                  </a:ext>
                </a:extLst>
              </p:cNvPr>
              <p:cNvSpPr/>
              <p:nvPr/>
            </p:nvSpPr>
            <p:spPr>
              <a:xfrm>
                <a:off x="2587322" y="6319921"/>
                <a:ext cx="100640" cy="58101"/>
              </a:xfrm>
              <a:custGeom>
                <a:avLst/>
                <a:gdLst>
                  <a:gd name="connsiteX0" fmla="*/ 100641 w 100640"/>
                  <a:gd name="connsiteY0" fmla="*/ 34101 h 58101"/>
                  <a:gd name="connsiteX1" fmla="*/ 59069 w 100640"/>
                  <a:gd name="connsiteY1" fmla="*/ 58101 h 58101"/>
                  <a:gd name="connsiteX2" fmla="*/ 0 w 100640"/>
                  <a:gd name="connsiteY2" fmla="*/ 24000 h 58101"/>
                  <a:gd name="connsiteX3" fmla="*/ 41547 w 100640"/>
                  <a:gd name="connsiteY3" fmla="*/ 0 h 5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40" h="58101">
                    <a:moveTo>
                      <a:pt x="100641" y="34101"/>
                    </a:moveTo>
                    <a:lnTo>
                      <a:pt x="59069" y="58101"/>
                    </a:lnTo>
                    <a:lnTo>
                      <a:pt x="0" y="24000"/>
                    </a:lnTo>
                    <a:lnTo>
                      <a:pt x="41547" y="0"/>
                    </a:lnTo>
                    <a:close/>
                  </a:path>
                </a:pathLst>
              </a:custGeom>
              <a:solidFill>
                <a:srgbClr val="B8C3DB">
                  <a:alpha val="3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7" name="Freeform: Shape 2076">
                <a:extLst>
                  <a:ext uri="{FF2B5EF4-FFF2-40B4-BE49-F238E27FC236}">
                    <a16:creationId xmlns:a16="http://schemas.microsoft.com/office/drawing/2014/main" id="{3AA95B3C-87AE-448D-B48F-461199DB98F4}"/>
                  </a:ext>
                </a:extLst>
              </p:cNvPr>
              <p:cNvSpPr/>
              <p:nvPr/>
            </p:nvSpPr>
            <p:spPr>
              <a:xfrm>
                <a:off x="2587620" y="6319449"/>
                <a:ext cx="100615" cy="58101"/>
              </a:xfrm>
              <a:custGeom>
                <a:avLst/>
                <a:gdLst>
                  <a:gd name="connsiteX0" fmla="*/ 100616 w 100615"/>
                  <a:gd name="connsiteY0" fmla="*/ 34126 h 58101"/>
                  <a:gd name="connsiteX1" fmla="*/ 59069 w 100615"/>
                  <a:gd name="connsiteY1" fmla="*/ 58101 h 58101"/>
                  <a:gd name="connsiteX2" fmla="*/ 0 w 100615"/>
                  <a:gd name="connsiteY2" fmla="*/ 24000 h 58101"/>
                  <a:gd name="connsiteX3" fmla="*/ 41547 w 100615"/>
                  <a:gd name="connsiteY3" fmla="*/ 0 h 5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15" h="58101">
                    <a:moveTo>
                      <a:pt x="100616" y="34126"/>
                    </a:moveTo>
                    <a:lnTo>
                      <a:pt x="59069" y="58101"/>
                    </a:lnTo>
                    <a:lnTo>
                      <a:pt x="0" y="24000"/>
                    </a:lnTo>
                    <a:lnTo>
                      <a:pt x="41547" y="0"/>
                    </a:lnTo>
                    <a:close/>
                  </a:path>
                </a:pathLst>
              </a:custGeom>
              <a:solidFill>
                <a:srgbClr val="FF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8" name="Freeform: Shape 2077">
                <a:extLst>
                  <a:ext uri="{FF2B5EF4-FFF2-40B4-BE49-F238E27FC236}">
                    <a16:creationId xmlns:a16="http://schemas.microsoft.com/office/drawing/2014/main" id="{E7F657A3-DDF3-49B9-94AA-83AF58383372}"/>
                  </a:ext>
                </a:extLst>
              </p:cNvPr>
              <p:cNvSpPr/>
              <p:nvPr/>
            </p:nvSpPr>
            <p:spPr>
              <a:xfrm>
                <a:off x="2599731" y="6324984"/>
                <a:ext cx="32661" cy="18837"/>
              </a:xfrm>
              <a:custGeom>
                <a:avLst/>
                <a:gdLst>
                  <a:gd name="connsiteX0" fmla="*/ 30949 w 32661"/>
                  <a:gd name="connsiteY0" fmla="*/ 0 h 18837"/>
                  <a:gd name="connsiteX1" fmla="*/ 0 w 32661"/>
                  <a:gd name="connsiteY1" fmla="*/ 17870 h 18837"/>
                  <a:gd name="connsiteX2" fmla="*/ 1713 w 32661"/>
                  <a:gd name="connsiteY2" fmla="*/ 18838 h 18837"/>
                  <a:gd name="connsiteX3" fmla="*/ 32662 w 32661"/>
                  <a:gd name="connsiteY3" fmla="*/ 968 h 1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61" h="18837">
                    <a:moveTo>
                      <a:pt x="30949" y="0"/>
                    </a:moveTo>
                    <a:lnTo>
                      <a:pt x="0" y="17870"/>
                    </a:lnTo>
                    <a:lnTo>
                      <a:pt x="1713" y="18838"/>
                    </a:lnTo>
                    <a:lnTo>
                      <a:pt x="32662" y="968"/>
                    </a:lnTo>
                    <a:close/>
                  </a:path>
                </a:pathLst>
              </a:custGeom>
              <a:solidFill>
                <a:srgbClr val="E4E9F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9" name="Freeform: Shape 2078">
                <a:extLst>
                  <a:ext uri="{FF2B5EF4-FFF2-40B4-BE49-F238E27FC236}">
                    <a16:creationId xmlns:a16="http://schemas.microsoft.com/office/drawing/2014/main" id="{50FBD3BC-D4E8-4B45-9882-BA9E171934D8}"/>
                  </a:ext>
                </a:extLst>
              </p:cNvPr>
              <p:cNvSpPr/>
              <p:nvPr/>
            </p:nvSpPr>
            <p:spPr>
              <a:xfrm>
                <a:off x="2604447" y="6327689"/>
                <a:ext cx="32636" cy="18837"/>
              </a:xfrm>
              <a:custGeom>
                <a:avLst/>
                <a:gdLst>
                  <a:gd name="connsiteX0" fmla="*/ 30949 w 32636"/>
                  <a:gd name="connsiteY0" fmla="*/ 0 h 18837"/>
                  <a:gd name="connsiteX1" fmla="*/ 0 w 32636"/>
                  <a:gd name="connsiteY1" fmla="*/ 17870 h 18837"/>
                  <a:gd name="connsiteX2" fmla="*/ 1688 w 32636"/>
                  <a:gd name="connsiteY2" fmla="*/ 18838 h 18837"/>
                  <a:gd name="connsiteX3" fmla="*/ 32637 w 32636"/>
                  <a:gd name="connsiteY3" fmla="*/ 993 h 1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36" h="18837">
                    <a:moveTo>
                      <a:pt x="30949" y="0"/>
                    </a:moveTo>
                    <a:lnTo>
                      <a:pt x="0" y="17870"/>
                    </a:lnTo>
                    <a:lnTo>
                      <a:pt x="1688" y="18838"/>
                    </a:lnTo>
                    <a:lnTo>
                      <a:pt x="32637" y="993"/>
                    </a:lnTo>
                    <a:close/>
                  </a:path>
                </a:pathLst>
              </a:custGeom>
              <a:solidFill>
                <a:srgbClr val="E4E9F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0" name="Freeform: Shape 2079">
                <a:extLst>
                  <a:ext uri="{FF2B5EF4-FFF2-40B4-BE49-F238E27FC236}">
                    <a16:creationId xmlns:a16="http://schemas.microsoft.com/office/drawing/2014/main" id="{0497F304-DA93-4F0B-B361-EA576284E9F1}"/>
                  </a:ext>
                </a:extLst>
              </p:cNvPr>
              <p:cNvSpPr/>
              <p:nvPr/>
            </p:nvSpPr>
            <p:spPr>
              <a:xfrm>
                <a:off x="2609138" y="6330419"/>
                <a:ext cx="32636" cy="18837"/>
              </a:xfrm>
              <a:custGeom>
                <a:avLst/>
                <a:gdLst>
                  <a:gd name="connsiteX0" fmla="*/ 30949 w 32636"/>
                  <a:gd name="connsiteY0" fmla="*/ 0 h 18837"/>
                  <a:gd name="connsiteX1" fmla="*/ 0 w 32636"/>
                  <a:gd name="connsiteY1" fmla="*/ 17845 h 18837"/>
                  <a:gd name="connsiteX2" fmla="*/ 1688 w 32636"/>
                  <a:gd name="connsiteY2" fmla="*/ 18838 h 18837"/>
                  <a:gd name="connsiteX3" fmla="*/ 32637 w 32636"/>
                  <a:gd name="connsiteY3" fmla="*/ 968 h 1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36" h="18837">
                    <a:moveTo>
                      <a:pt x="30949" y="0"/>
                    </a:moveTo>
                    <a:lnTo>
                      <a:pt x="0" y="17845"/>
                    </a:lnTo>
                    <a:lnTo>
                      <a:pt x="1688" y="18838"/>
                    </a:lnTo>
                    <a:lnTo>
                      <a:pt x="32637" y="968"/>
                    </a:lnTo>
                    <a:close/>
                  </a:path>
                </a:pathLst>
              </a:custGeom>
              <a:solidFill>
                <a:srgbClr val="E4E9F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1" name="Freeform: Shape 2080">
                <a:extLst>
                  <a:ext uri="{FF2B5EF4-FFF2-40B4-BE49-F238E27FC236}">
                    <a16:creationId xmlns:a16="http://schemas.microsoft.com/office/drawing/2014/main" id="{A08D02DF-66AD-4AA4-A869-3B4E5904B74C}"/>
                  </a:ext>
                </a:extLst>
              </p:cNvPr>
              <p:cNvSpPr/>
              <p:nvPr/>
            </p:nvSpPr>
            <p:spPr>
              <a:xfrm>
                <a:off x="2613829" y="6333125"/>
                <a:ext cx="32661" cy="18862"/>
              </a:xfrm>
              <a:custGeom>
                <a:avLst/>
                <a:gdLst>
                  <a:gd name="connsiteX0" fmla="*/ 30949 w 32661"/>
                  <a:gd name="connsiteY0" fmla="*/ 0 h 18862"/>
                  <a:gd name="connsiteX1" fmla="*/ 0 w 32661"/>
                  <a:gd name="connsiteY1" fmla="*/ 17870 h 18862"/>
                  <a:gd name="connsiteX2" fmla="*/ 1713 w 32661"/>
                  <a:gd name="connsiteY2" fmla="*/ 18862 h 18862"/>
                  <a:gd name="connsiteX3" fmla="*/ 32662 w 32661"/>
                  <a:gd name="connsiteY3" fmla="*/ 968 h 18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61" h="18862">
                    <a:moveTo>
                      <a:pt x="30949" y="0"/>
                    </a:moveTo>
                    <a:lnTo>
                      <a:pt x="0" y="17870"/>
                    </a:lnTo>
                    <a:lnTo>
                      <a:pt x="1713" y="18862"/>
                    </a:lnTo>
                    <a:lnTo>
                      <a:pt x="32662" y="968"/>
                    </a:lnTo>
                    <a:close/>
                  </a:path>
                </a:pathLst>
              </a:custGeom>
              <a:solidFill>
                <a:srgbClr val="E4E9F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2" name="Freeform: Shape 2081">
                <a:extLst>
                  <a:ext uri="{FF2B5EF4-FFF2-40B4-BE49-F238E27FC236}">
                    <a16:creationId xmlns:a16="http://schemas.microsoft.com/office/drawing/2014/main" id="{31620BC1-8E8A-4AB1-86E9-04204C01FE1C}"/>
                  </a:ext>
                </a:extLst>
              </p:cNvPr>
              <p:cNvSpPr/>
              <p:nvPr/>
            </p:nvSpPr>
            <p:spPr>
              <a:xfrm>
                <a:off x="2618519" y="6335830"/>
                <a:ext cx="32661" cy="18862"/>
              </a:xfrm>
              <a:custGeom>
                <a:avLst/>
                <a:gdLst>
                  <a:gd name="connsiteX0" fmla="*/ 30974 w 32661"/>
                  <a:gd name="connsiteY0" fmla="*/ 0 h 18862"/>
                  <a:gd name="connsiteX1" fmla="*/ 0 w 32661"/>
                  <a:gd name="connsiteY1" fmla="*/ 17894 h 18862"/>
                  <a:gd name="connsiteX2" fmla="*/ 1713 w 32661"/>
                  <a:gd name="connsiteY2" fmla="*/ 18862 h 18862"/>
                  <a:gd name="connsiteX3" fmla="*/ 32662 w 32661"/>
                  <a:gd name="connsiteY3" fmla="*/ 968 h 18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61" h="18862">
                    <a:moveTo>
                      <a:pt x="30974" y="0"/>
                    </a:moveTo>
                    <a:lnTo>
                      <a:pt x="0" y="17894"/>
                    </a:lnTo>
                    <a:lnTo>
                      <a:pt x="1713" y="18862"/>
                    </a:lnTo>
                    <a:lnTo>
                      <a:pt x="32662" y="968"/>
                    </a:lnTo>
                    <a:close/>
                  </a:path>
                </a:pathLst>
              </a:custGeom>
              <a:solidFill>
                <a:srgbClr val="E4E9F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3" name="Freeform: Shape 2082">
                <a:extLst>
                  <a:ext uri="{FF2B5EF4-FFF2-40B4-BE49-F238E27FC236}">
                    <a16:creationId xmlns:a16="http://schemas.microsoft.com/office/drawing/2014/main" id="{61262A0E-91AB-4BD3-A99F-F34E185B57D3}"/>
                  </a:ext>
                </a:extLst>
              </p:cNvPr>
              <p:cNvSpPr/>
              <p:nvPr/>
            </p:nvSpPr>
            <p:spPr>
              <a:xfrm>
                <a:off x="2623235" y="6338535"/>
                <a:ext cx="32661" cy="18887"/>
              </a:xfrm>
              <a:custGeom>
                <a:avLst/>
                <a:gdLst>
                  <a:gd name="connsiteX0" fmla="*/ 30949 w 32661"/>
                  <a:gd name="connsiteY0" fmla="*/ 0 h 18887"/>
                  <a:gd name="connsiteX1" fmla="*/ 0 w 32661"/>
                  <a:gd name="connsiteY1" fmla="*/ 17870 h 18887"/>
                  <a:gd name="connsiteX2" fmla="*/ 1688 w 32661"/>
                  <a:gd name="connsiteY2" fmla="*/ 18887 h 18887"/>
                  <a:gd name="connsiteX3" fmla="*/ 32662 w 32661"/>
                  <a:gd name="connsiteY3" fmla="*/ 993 h 18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61" h="18887">
                    <a:moveTo>
                      <a:pt x="30949" y="0"/>
                    </a:moveTo>
                    <a:lnTo>
                      <a:pt x="0" y="17870"/>
                    </a:lnTo>
                    <a:lnTo>
                      <a:pt x="1688" y="18887"/>
                    </a:lnTo>
                    <a:lnTo>
                      <a:pt x="32662" y="993"/>
                    </a:lnTo>
                    <a:close/>
                  </a:path>
                </a:pathLst>
              </a:custGeom>
              <a:solidFill>
                <a:srgbClr val="E4E9F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4" name="Freeform: Shape 2083">
                <a:extLst>
                  <a:ext uri="{FF2B5EF4-FFF2-40B4-BE49-F238E27FC236}">
                    <a16:creationId xmlns:a16="http://schemas.microsoft.com/office/drawing/2014/main" id="{85504023-692D-4AFB-BAE4-FDCBA4E54716}"/>
                  </a:ext>
                </a:extLst>
              </p:cNvPr>
              <p:cNvSpPr/>
              <p:nvPr/>
            </p:nvSpPr>
            <p:spPr>
              <a:xfrm>
                <a:off x="2627926" y="6341265"/>
                <a:ext cx="32636" cy="18837"/>
              </a:xfrm>
              <a:custGeom>
                <a:avLst/>
                <a:gdLst>
                  <a:gd name="connsiteX0" fmla="*/ 30949 w 32636"/>
                  <a:gd name="connsiteY0" fmla="*/ 0 h 18837"/>
                  <a:gd name="connsiteX1" fmla="*/ 0 w 32636"/>
                  <a:gd name="connsiteY1" fmla="*/ 17870 h 18837"/>
                  <a:gd name="connsiteX2" fmla="*/ 1713 w 32636"/>
                  <a:gd name="connsiteY2" fmla="*/ 18838 h 18837"/>
                  <a:gd name="connsiteX3" fmla="*/ 32637 w 32636"/>
                  <a:gd name="connsiteY3" fmla="*/ 968 h 1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36" h="18837">
                    <a:moveTo>
                      <a:pt x="30949" y="0"/>
                    </a:moveTo>
                    <a:lnTo>
                      <a:pt x="0" y="17870"/>
                    </a:lnTo>
                    <a:lnTo>
                      <a:pt x="1713" y="18838"/>
                    </a:lnTo>
                    <a:lnTo>
                      <a:pt x="32637" y="968"/>
                    </a:lnTo>
                    <a:close/>
                  </a:path>
                </a:pathLst>
              </a:custGeom>
              <a:solidFill>
                <a:srgbClr val="E4E9F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5" name="Freeform: Shape 2084">
                <a:extLst>
                  <a:ext uri="{FF2B5EF4-FFF2-40B4-BE49-F238E27FC236}">
                    <a16:creationId xmlns:a16="http://schemas.microsoft.com/office/drawing/2014/main" id="{123769E0-C1AE-4452-ACF6-73301D8C6E64}"/>
                  </a:ext>
                </a:extLst>
              </p:cNvPr>
              <p:cNvSpPr/>
              <p:nvPr/>
            </p:nvSpPr>
            <p:spPr>
              <a:xfrm>
                <a:off x="2632641" y="6343995"/>
                <a:ext cx="32636" cy="18837"/>
              </a:xfrm>
              <a:custGeom>
                <a:avLst/>
                <a:gdLst>
                  <a:gd name="connsiteX0" fmla="*/ 30924 w 32636"/>
                  <a:gd name="connsiteY0" fmla="*/ 0 h 18837"/>
                  <a:gd name="connsiteX1" fmla="*/ 0 w 32636"/>
                  <a:gd name="connsiteY1" fmla="*/ 17845 h 18837"/>
                  <a:gd name="connsiteX2" fmla="*/ 1688 w 32636"/>
                  <a:gd name="connsiteY2" fmla="*/ 18838 h 18837"/>
                  <a:gd name="connsiteX3" fmla="*/ 32637 w 32636"/>
                  <a:gd name="connsiteY3" fmla="*/ 968 h 1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36" h="18837">
                    <a:moveTo>
                      <a:pt x="30924" y="0"/>
                    </a:moveTo>
                    <a:lnTo>
                      <a:pt x="0" y="17845"/>
                    </a:lnTo>
                    <a:lnTo>
                      <a:pt x="1688" y="18838"/>
                    </a:lnTo>
                    <a:lnTo>
                      <a:pt x="32637" y="968"/>
                    </a:lnTo>
                    <a:close/>
                  </a:path>
                </a:pathLst>
              </a:custGeom>
              <a:solidFill>
                <a:srgbClr val="E4E9F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6" name="Freeform: Shape 2085">
                <a:extLst>
                  <a:ext uri="{FF2B5EF4-FFF2-40B4-BE49-F238E27FC236}">
                    <a16:creationId xmlns:a16="http://schemas.microsoft.com/office/drawing/2014/main" id="{D8654156-75C7-43F5-B287-70495E30C340}"/>
                  </a:ext>
                </a:extLst>
              </p:cNvPr>
              <p:cNvSpPr/>
              <p:nvPr/>
            </p:nvSpPr>
            <p:spPr>
              <a:xfrm>
                <a:off x="2637332" y="6346701"/>
                <a:ext cx="32636" cy="18837"/>
              </a:xfrm>
              <a:custGeom>
                <a:avLst/>
                <a:gdLst>
                  <a:gd name="connsiteX0" fmla="*/ 30949 w 32636"/>
                  <a:gd name="connsiteY0" fmla="*/ 0 h 18837"/>
                  <a:gd name="connsiteX1" fmla="*/ 0 w 32636"/>
                  <a:gd name="connsiteY1" fmla="*/ 17845 h 18837"/>
                  <a:gd name="connsiteX2" fmla="*/ 1713 w 32636"/>
                  <a:gd name="connsiteY2" fmla="*/ 18838 h 18837"/>
                  <a:gd name="connsiteX3" fmla="*/ 32637 w 32636"/>
                  <a:gd name="connsiteY3" fmla="*/ 968 h 1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36" h="18837">
                    <a:moveTo>
                      <a:pt x="30949" y="0"/>
                    </a:moveTo>
                    <a:lnTo>
                      <a:pt x="0" y="17845"/>
                    </a:lnTo>
                    <a:lnTo>
                      <a:pt x="1713" y="18838"/>
                    </a:lnTo>
                    <a:lnTo>
                      <a:pt x="32637" y="968"/>
                    </a:lnTo>
                    <a:close/>
                  </a:path>
                </a:pathLst>
              </a:custGeom>
              <a:solidFill>
                <a:srgbClr val="E4E9F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7" name="Freeform: Shape 2086">
                <a:extLst>
                  <a:ext uri="{FF2B5EF4-FFF2-40B4-BE49-F238E27FC236}">
                    <a16:creationId xmlns:a16="http://schemas.microsoft.com/office/drawing/2014/main" id="{5D338980-2914-4261-913A-A84F2D45594C}"/>
                  </a:ext>
                </a:extLst>
              </p:cNvPr>
              <p:cNvSpPr/>
              <p:nvPr/>
            </p:nvSpPr>
            <p:spPr>
              <a:xfrm>
                <a:off x="2642023" y="6349406"/>
                <a:ext cx="32661" cy="18862"/>
              </a:xfrm>
              <a:custGeom>
                <a:avLst/>
                <a:gdLst>
                  <a:gd name="connsiteX0" fmla="*/ 30949 w 32661"/>
                  <a:gd name="connsiteY0" fmla="*/ 0 h 18862"/>
                  <a:gd name="connsiteX1" fmla="*/ 0 w 32661"/>
                  <a:gd name="connsiteY1" fmla="*/ 17870 h 18862"/>
                  <a:gd name="connsiteX2" fmla="*/ 1713 w 32661"/>
                  <a:gd name="connsiteY2" fmla="*/ 18862 h 18862"/>
                  <a:gd name="connsiteX3" fmla="*/ 32662 w 32661"/>
                  <a:gd name="connsiteY3" fmla="*/ 968 h 18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661" h="18862">
                    <a:moveTo>
                      <a:pt x="30949" y="0"/>
                    </a:moveTo>
                    <a:lnTo>
                      <a:pt x="0" y="17870"/>
                    </a:lnTo>
                    <a:lnTo>
                      <a:pt x="1713" y="18862"/>
                    </a:lnTo>
                    <a:lnTo>
                      <a:pt x="32662" y="968"/>
                    </a:lnTo>
                    <a:close/>
                  </a:path>
                </a:pathLst>
              </a:custGeom>
              <a:solidFill>
                <a:srgbClr val="E4E9F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8" name="Freeform: Shape 2087">
                <a:extLst>
                  <a:ext uri="{FF2B5EF4-FFF2-40B4-BE49-F238E27FC236}">
                    <a16:creationId xmlns:a16="http://schemas.microsoft.com/office/drawing/2014/main" id="{AEFAD3D1-055E-4FBD-9424-60C2A99A9C8C}"/>
                  </a:ext>
                </a:extLst>
              </p:cNvPr>
              <p:cNvSpPr/>
              <p:nvPr/>
            </p:nvSpPr>
            <p:spPr>
              <a:xfrm>
                <a:off x="2851321" y="6097494"/>
                <a:ext cx="60831" cy="48347"/>
              </a:xfrm>
              <a:custGeom>
                <a:avLst/>
                <a:gdLst>
                  <a:gd name="connsiteX0" fmla="*/ 0 w 60831"/>
                  <a:gd name="connsiteY0" fmla="*/ 18167 h 48347"/>
                  <a:gd name="connsiteX1" fmla="*/ 7818 w 60831"/>
                  <a:gd name="connsiteY1" fmla="*/ 4840 h 48347"/>
                  <a:gd name="connsiteX2" fmla="*/ 28467 w 60831"/>
                  <a:gd name="connsiteY2" fmla="*/ 0 h 48347"/>
                  <a:gd name="connsiteX3" fmla="*/ 58945 w 60831"/>
                  <a:gd name="connsiteY3" fmla="*/ 23876 h 48347"/>
                  <a:gd name="connsiteX4" fmla="*/ 60831 w 60831"/>
                  <a:gd name="connsiteY4" fmla="*/ 36211 h 48347"/>
                  <a:gd name="connsiteX5" fmla="*/ 40653 w 60831"/>
                  <a:gd name="connsiteY5" fmla="*/ 48347 h 48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831" h="48347">
                    <a:moveTo>
                      <a:pt x="0" y="18167"/>
                    </a:moveTo>
                    <a:lnTo>
                      <a:pt x="7818" y="4840"/>
                    </a:lnTo>
                    <a:lnTo>
                      <a:pt x="28467" y="0"/>
                    </a:lnTo>
                    <a:lnTo>
                      <a:pt x="58945" y="23876"/>
                    </a:lnTo>
                    <a:lnTo>
                      <a:pt x="60831" y="36211"/>
                    </a:lnTo>
                    <a:lnTo>
                      <a:pt x="40653" y="48347"/>
                    </a:lnTo>
                    <a:close/>
                  </a:path>
                </a:pathLst>
              </a:custGeom>
              <a:solidFill>
                <a:srgbClr val="4037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9" name="Freeform: Shape 2088">
                <a:extLst>
                  <a:ext uri="{FF2B5EF4-FFF2-40B4-BE49-F238E27FC236}">
                    <a16:creationId xmlns:a16="http://schemas.microsoft.com/office/drawing/2014/main" id="{45080477-70BE-4B94-8069-A13F8501C0C8}"/>
                  </a:ext>
                </a:extLst>
              </p:cNvPr>
              <p:cNvSpPr/>
              <p:nvPr/>
            </p:nvSpPr>
            <p:spPr>
              <a:xfrm>
                <a:off x="2893364" y="6125105"/>
                <a:ext cx="42065" cy="34374"/>
              </a:xfrm>
              <a:custGeom>
                <a:avLst/>
                <a:gdLst>
                  <a:gd name="connsiteX0" fmla="*/ 25936 w 42065"/>
                  <a:gd name="connsiteY0" fmla="*/ 5969 h 34374"/>
                  <a:gd name="connsiteX1" fmla="*/ 12261 w 42065"/>
                  <a:gd name="connsiteY1" fmla="*/ 62 h 34374"/>
                  <a:gd name="connsiteX2" fmla="*/ 844 w 42065"/>
                  <a:gd name="connsiteY2" fmla="*/ 8749 h 34374"/>
                  <a:gd name="connsiteX3" fmla="*/ 2855 w 42065"/>
                  <a:gd name="connsiteY3" fmla="*/ 17932 h 34374"/>
                  <a:gd name="connsiteX4" fmla="*/ 6453 w 42065"/>
                  <a:gd name="connsiteY4" fmla="*/ 24236 h 34374"/>
                  <a:gd name="connsiteX5" fmla="*/ 5113 w 42065"/>
                  <a:gd name="connsiteY5" fmla="*/ 29671 h 34374"/>
                  <a:gd name="connsiteX6" fmla="*/ 11070 w 42065"/>
                  <a:gd name="connsiteY6" fmla="*/ 27661 h 34374"/>
                  <a:gd name="connsiteX7" fmla="*/ 12708 w 42065"/>
                  <a:gd name="connsiteY7" fmla="*/ 18031 h 34374"/>
                  <a:gd name="connsiteX8" fmla="*/ 14743 w 42065"/>
                  <a:gd name="connsiteY8" fmla="*/ 18403 h 34374"/>
                  <a:gd name="connsiteX9" fmla="*/ 17820 w 42065"/>
                  <a:gd name="connsiteY9" fmla="*/ 20538 h 34374"/>
                  <a:gd name="connsiteX10" fmla="*/ 35218 w 42065"/>
                  <a:gd name="connsiteY10" fmla="*/ 33567 h 34374"/>
                  <a:gd name="connsiteX11" fmla="*/ 33034 w 42065"/>
                  <a:gd name="connsiteY11" fmla="*/ 26742 h 34374"/>
                  <a:gd name="connsiteX12" fmla="*/ 40505 w 42065"/>
                  <a:gd name="connsiteY12" fmla="*/ 31086 h 34374"/>
                  <a:gd name="connsiteX13" fmla="*/ 41150 w 42065"/>
                  <a:gd name="connsiteY13" fmla="*/ 22573 h 34374"/>
                  <a:gd name="connsiteX14" fmla="*/ 25936 w 42065"/>
                  <a:gd name="connsiteY14" fmla="*/ 5969 h 34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2065" h="34374">
                    <a:moveTo>
                      <a:pt x="25936" y="5969"/>
                    </a:moveTo>
                    <a:cubicBezTo>
                      <a:pt x="24919" y="5745"/>
                      <a:pt x="19185" y="1030"/>
                      <a:pt x="12261" y="62"/>
                    </a:cubicBezTo>
                    <a:cubicBezTo>
                      <a:pt x="5858" y="-856"/>
                      <a:pt x="844" y="8749"/>
                      <a:pt x="844" y="8749"/>
                    </a:cubicBezTo>
                    <a:cubicBezTo>
                      <a:pt x="-1414" y="11106"/>
                      <a:pt x="1415" y="15127"/>
                      <a:pt x="2855" y="17932"/>
                    </a:cubicBezTo>
                    <a:cubicBezTo>
                      <a:pt x="3947" y="20016"/>
                      <a:pt x="6007" y="21878"/>
                      <a:pt x="6453" y="24236"/>
                    </a:cubicBezTo>
                    <a:cubicBezTo>
                      <a:pt x="6577" y="24930"/>
                      <a:pt x="4766" y="29125"/>
                      <a:pt x="5113" y="29671"/>
                    </a:cubicBezTo>
                    <a:cubicBezTo>
                      <a:pt x="6478" y="31508"/>
                      <a:pt x="10399" y="29125"/>
                      <a:pt x="11070" y="27661"/>
                    </a:cubicBezTo>
                    <a:cubicBezTo>
                      <a:pt x="13105" y="23268"/>
                      <a:pt x="9432" y="20364"/>
                      <a:pt x="12708" y="18031"/>
                    </a:cubicBezTo>
                    <a:cubicBezTo>
                      <a:pt x="13179" y="17708"/>
                      <a:pt x="14246" y="17981"/>
                      <a:pt x="14743" y="18403"/>
                    </a:cubicBezTo>
                    <a:cubicBezTo>
                      <a:pt x="16852" y="19867"/>
                      <a:pt x="17473" y="20190"/>
                      <a:pt x="17820" y="20538"/>
                    </a:cubicBezTo>
                    <a:cubicBezTo>
                      <a:pt x="22139" y="26147"/>
                      <a:pt x="32191" y="37489"/>
                      <a:pt x="35218" y="33567"/>
                    </a:cubicBezTo>
                    <a:cubicBezTo>
                      <a:pt x="33804" y="28629"/>
                      <a:pt x="26060" y="21828"/>
                      <a:pt x="33034" y="26742"/>
                    </a:cubicBezTo>
                    <a:cubicBezTo>
                      <a:pt x="34325" y="27636"/>
                      <a:pt x="38693" y="31557"/>
                      <a:pt x="40505" y="31086"/>
                    </a:cubicBezTo>
                    <a:cubicBezTo>
                      <a:pt x="42813" y="30540"/>
                      <a:pt x="42143" y="24236"/>
                      <a:pt x="41150" y="22573"/>
                    </a:cubicBezTo>
                    <a:cubicBezTo>
                      <a:pt x="37403" y="16343"/>
                      <a:pt x="33804" y="7756"/>
                      <a:pt x="25936" y="5969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0" name="Freeform: Shape 2089">
                <a:extLst>
                  <a:ext uri="{FF2B5EF4-FFF2-40B4-BE49-F238E27FC236}">
                    <a16:creationId xmlns:a16="http://schemas.microsoft.com/office/drawing/2014/main" id="{E36A31EE-479D-4084-8AF7-B219832A24B3}"/>
                  </a:ext>
                </a:extLst>
              </p:cNvPr>
              <p:cNvSpPr/>
              <p:nvPr/>
            </p:nvSpPr>
            <p:spPr>
              <a:xfrm>
                <a:off x="2888872" y="6117994"/>
                <a:ext cx="18043" cy="22783"/>
              </a:xfrm>
              <a:custGeom>
                <a:avLst/>
                <a:gdLst>
                  <a:gd name="connsiteX0" fmla="*/ 10647 w 18043"/>
                  <a:gd name="connsiteY0" fmla="*/ 0 h 22783"/>
                  <a:gd name="connsiteX1" fmla="*/ 18043 w 18043"/>
                  <a:gd name="connsiteY1" fmla="*/ 6106 h 22783"/>
                  <a:gd name="connsiteX2" fmla="*/ 10027 w 18043"/>
                  <a:gd name="connsiteY2" fmla="*/ 11640 h 22783"/>
                  <a:gd name="connsiteX3" fmla="*/ 5063 w 18043"/>
                  <a:gd name="connsiteY3" fmla="*/ 19582 h 22783"/>
                  <a:gd name="connsiteX4" fmla="*/ 5460 w 18043"/>
                  <a:gd name="connsiteY4" fmla="*/ 22784 h 22783"/>
                  <a:gd name="connsiteX5" fmla="*/ 3475 w 18043"/>
                  <a:gd name="connsiteY5" fmla="*/ 22461 h 22783"/>
                  <a:gd name="connsiteX6" fmla="*/ 0 w 18043"/>
                  <a:gd name="connsiteY6" fmla="*/ 19582 h 22783"/>
                  <a:gd name="connsiteX7" fmla="*/ 3748 w 18043"/>
                  <a:gd name="connsiteY7" fmla="*/ 4170 h 22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43" h="22783">
                    <a:moveTo>
                      <a:pt x="10647" y="0"/>
                    </a:moveTo>
                    <a:lnTo>
                      <a:pt x="18043" y="6106"/>
                    </a:lnTo>
                    <a:lnTo>
                      <a:pt x="10027" y="11640"/>
                    </a:lnTo>
                    <a:lnTo>
                      <a:pt x="5063" y="19582"/>
                    </a:lnTo>
                    <a:lnTo>
                      <a:pt x="5460" y="22784"/>
                    </a:lnTo>
                    <a:lnTo>
                      <a:pt x="3475" y="22461"/>
                    </a:lnTo>
                    <a:lnTo>
                      <a:pt x="0" y="19582"/>
                    </a:lnTo>
                    <a:lnTo>
                      <a:pt x="3748" y="4170"/>
                    </a:lnTo>
                    <a:close/>
                  </a:path>
                </a:pathLst>
              </a:custGeom>
              <a:solidFill>
                <a:srgbClr val="F7F9FC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1" name="Freeform: Shape 2090">
                <a:extLst>
                  <a:ext uri="{FF2B5EF4-FFF2-40B4-BE49-F238E27FC236}">
                    <a16:creationId xmlns:a16="http://schemas.microsoft.com/office/drawing/2014/main" id="{47FEFAF4-9D4F-424C-962E-EB772CE8A1B3}"/>
                  </a:ext>
                </a:extLst>
              </p:cNvPr>
              <p:cNvSpPr/>
              <p:nvPr/>
            </p:nvSpPr>
            <p:spPr>
              <a:xfrm>
                <a:off x="2792401" y="6144824"/>
                <a:ext cx="35119" cy="43060"/>
              </a:xfrm>
              <a:custGeom>
                <a:avLst/>
                <a:gdLst>
                  <a:gd name="connsiteX0" fmla="*/ 33977 w 35119"/>
                  <a:gd name="connsiteY0" fmla="*/ 39363 h 43060"/>
                  <a:gd name="connsiteX1" fmla="*/ 29584 w 35119"/>
                  <a:gd name="connsiteY1" fmla="*/ 16852 h 43060"/>
                  <a:gd name="connsiteX2" fmla="*/ 2929 w 35119"/>
                  <a:gd name="connsiteY2" fmla="*/ 0 h 43060"/>
                  <a:gd name="connsiteX3" fmla="*/ 0 w 35119"/>
                  <a:gd name="connsiteY3" fmla="*/ 16753 h 43060"/>
                  <a:gd name="connsiteX4" fmla="*/ 12509 w 35119"/>
                  <a:gd name="connsiteY4" fmla="*/ 30751 h 43060"/>
                  <a:gd name="connsiteX5" fmla="*/ 21022 w 35119"/>
                  <a:gd name="connsiteY5" fmla="*/ 41497 h 43060"/>
                  <a:gd name="connsiteX6" fmla="*/ 18515 w 35119"/>
                  <a:gd name="connsiteY6" fmla="*/ 29783 h 43060"/>
                  <a:gd name="connsiteX7" fmla="*/ 22238 w 35119"/>
                  <a:gd name="connsiteY7" fmla="*/ 35714 h 43060"/>
                  <a:gd name="connsiteX8" fmla="*/ 27053 w 35119"/>
                  <a:gd name="connsiteY8" fmla="*/ 43061 h 43060"/>
                  <a:gd name="connsiteX9" fmla="*/ 33183 w 35119"/>
                  <a:gd name="connsiteY9" fmla="*/ 41795 h 43060"/>
                  <a:gd name="connsiteX10" fmla="*/ 33977 w 35119"/>
                  <a:gd name="connsiteY10" fmla="*/ 39363 h 43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119" h="43060">
                    <a:moveTo>
                      <a:pt x="33977" y="39363"/>
                    </a:moveTo>
                    <a:cubicBezTo>
                      <a:pt x="37228" y="33779"/>
                      <a:pt x="32835" y="19384"/>
                      <a:pt x="29584" y="16852"/>
                    </a:cubicBezTo>
                    <a:cubicBezTo>
                      <a:pt x="25613" y="13849"/>
                      <a:pt x="13948" y="5460"/>
                      <a:pt x="2929" y="0"/>
                    </a:cubicBezTo>
                    <a:lnTo>
                      <a:pt x="0" y="16753"/>
                    </a:lnTo>
                    <a:cubicBezTo>
                      <a:pt x="4418" y="25762"/>
                      <a:pt x="10945" y="27400"/>
                      <a:pt x="12509" y="30751"/>
                    </a:cubicBezTo>
                    <a:cubicBezTo>
                      <a:pt x="13452" y="35516"/>
                      <a:pt x="16703" y="43408"/>
                      <a:pt x="21022" y="41497"/>
                    </a:cubicBezTo>
                    <a:cubicBezTo>
                      <a:pt x="20376" y="37675"/>
                      <a:pt x="19260" y="33704"/>
                      <a:pt x="18515" y="29783"/>
                    </a:cubicBezTo>
                    <a:cubicBezTo>
                      <a:pt x="19681" y="31396"/>
                      <a:pt x="20898" y="33332"/>
                      <a:pt x="22238" y="35714"/>
                    </a:cubicBezTo>
                    <a:cubicBezTo>
                      <a:pt x="23752" y="38494"/>
                      <a:pt x="26010" y="43086"/>
                      <a:pt x="27053" y="43061"/>
                    </a:cubicBezTo>
                    <a:cubicBezTo>
                      <a:pt x="29956" y="43011"/>
                      <a:pt x="30949" y="42986"/>
                      <a:pt x="33183" y="41795"/>
                    </a:cubicBezTo>
                    <a:cubicBezTo>
                      <a:pt x="32463" y="36980"/>
                      <a:pt x="31942" y="38717"/>
                      <a:pt x="33977" y="39363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2" name="Freeform: Shape 2091">
                <a:extLst>
                  <a:ext uri="{FF2B5EF4-FFF2-40B4-BE49-F238E27FC236}">
                    <a16:creationId xmlns:a16="http://schemas.microsoft.com/office/drawing/2014/main" id="{56F39279-3CDE-45F8-905A-12EDA1A41D43}"/>
                  </a:ext>
                </a:extLst>
              </p:cNvPr>
              <p:cNvSpPr/>
              <p:nvPr/>
            </p:nvSpPr>
            <p:spPr>
              <a:xfrm>
                <a:off x="2789869" y="6144824"/>
                <a:ext cx="19656" cy="23826"/>
              </a:xfrm>
              <a:custGeom>
                <a:avLst/>
                <a:gdLst>
                  <a:gd name="connsiteX0" fmla="*/ 12931 w 19656"/>
                  <a:gd name="connsiteY0" fmla="*/ 0 h 23826"/>
                  <a:gd name="connsiteX1" fmla="*/ 19657 w 19656"/>
                  <a:gd name="connsiteY1" fmla="*/ 5808 h 23826"/>
                  <a:gd name="connsiteX2" fmla="*/ 6900 w 19656"/>
                  <a:gd name="connsiteY2" fmla="*/ 23826 h 23826"/>
                  <a:gd name="connsiteX3" fmla="*/ 0 w 19656"/>
                  <a:gd name="connsiteY3" fmla="*/ 18788 h 23826"/>
                  <a:gd name="connsiteX4" fmla="*/ 7818 w 19656"/>
                  <a:gd name="connsiteY4" fmla="*/ 7892 h 23826"/>
                  <a:gd name="connsiteX5" fmla="*/ 12931 w 19656"/>
                  <a:gd name="connsiteY5" fmla="*/ 0 h 23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656" h="23826">
                    <a:moveTo>
                      <a:pt x="12931" y="0"/>
                    </a:moveTo>
                    <a:cubicBezTo>
                      <a:pt x="13675" y="1042"/>
                      <a:pt x="19657" y="5808"/>
                      <a:pt x="19657" y="5808"/>
                    </a:cubicBezTo>
                    <a:lnTo>
                      <a:pt x="6900" y="23826"/>
                    </a:lnTo>
                    <a:lnTo>
                      <a:pt x="0" y="18788"/>
                    </a:lnTo>
                    <a:lnTo>
                      <a:pt x="7818" y="7892"/>
                    </a:lnTo>
                    <a:lnTo>
                      <a:pt x="12931" y="0"/>
                    </a:lnTo>
                    <a:close/>
                  </a:path>
                </a:pathLst>
              </a:custGeom>
              <a:solidFill>
                <a:srgbClr val="F7F9FC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3" name="Freeform: Shape 2092">
                <a:extLst>
                  <a:ext uri="{FF2B5EF4-FFF2-40B4-BE49-F238E27FC236}">
                    <a16:creationId xmlns:a16="http://schemas.microsoft.com/office/drawing/2014/main" id="{F8CE8DA3-0E9A-4915-BBAD-5EFA09C4189A}"/>
                  </a:ext>
                </a:extLst>
              </p:cNvPr>
              <p:cNvSpPr/>
              <p:nvPr/>
            </p:nvSpPr>
            <p:spPr>
              <a:xfrm>
                <a:off x="2728740" y="6035049"/>
                <a:ext cx="74183" cy="132781"/>
              </a:xfrm>
              <a:custGeom>
                <a:avLst/>
                <a:gdLst>
                  <a:gd name="connsiteX0" fmla="*/ 31545 w 74183"/>
                  <a:gd name="connsiteY0" fmla="*/ 0 h 132781"/>
                  <a:gd name="connsiteX1" fmla="*/ 16629 w 74183"/>
                  <a:gd name="connsiteY1" fmla="*/ 5758 h 132781"/>
                  <a:gd name="connsiteX2" fmla="*/ 14321 w 74183"/>
                  <a:gd name="connsiteY2" fmla="*/ 16604 h 132781"/>
                  <a:gd name="connsiteX3" fmla="*/ 11690 w 74183"/>
                  <a:gd name="connsiteY3" fmla="*/ 36459 h 132781"/>
                  <a:gd name="connsiteX4" fmla="*/ 0 w 74183"/>
                  <a:gd name="connsiteY4" fmla="*/ 69369 h 132781"/>
                  <a:gd name="connsiteX5" fmla="*/ 6527 w 74183"/>
                  <a:gd name="connsiteY5" fmla="*/ 110395 h 132781"/>
                  <a:gd name="connsiteX6" fmla="*/ 61204 w 74183"/>
                  <a:gd name="connsiteY6" fmla="*/ 132781 h 132781"/>
                  <a:gd name="connsiteX7" fmla="*/ 70163 w 74183"/>
                  <a:gd name="connsiteY7" fmla="*/ 119056 h 132781"/>
                  <a:gd name="connsiteX8" fmla="*/ 74184 w 74183"/>
                  <a:gd name="connsiteY8" fmla="*/ 108781 h 132781"/>
                  <a:gd name="connsiteX9" fmla="*/ 41398 w 74183"/>
                  <a:gd name="connsiteY9" fmla="*/ 88604 h 132781"/>
                  <a:gd name="connsiteX10" fmla="*/ 42167 w 74183"/>
                  <a:gd name="connsiteY10" fmla="*/ 85328 h 132781"/>
                  <a:gd name="connsiteX11" fmla="*/ 38593 w 74183"/>
                  <a:gd name="connsiteY11" fmla="*/ 83714 h 132781"/>
                  <a:gd name="connsiteX12" fmla="*/ 44252 w 74183"/>
                  <a:gd name="connsiteY12" fmla="*/ 69716 h 132781"/>
                  <a:gd name="connsiteX13" fmla="*/ 52095 w 74183"/>
                  <a:gd name="connsiteY13" fmla="*/ 50680 h 132781"/>
                  <a:gd name="connsiteX14" fmla="*/ 53510 w 74183"/>
                  <a:gd name="connsiteY14" fmla="*/ 38445 h 132781"/>
                  <a:gd name="connsiteX15" fmla="*/ 52120 w 74183"/>
                  <a:gd name="connsiteY15" fmla="*/ 24620 h 132781"/>
                  <a:gd name="connsiteX16" fmla="*/ 46784 w 74183"/>
                  <a:gd name="connsiteY16" fmla="*/ 13551 h 132781"/>
                  <a:gd name="connsiteX17" fmla="*/ 44426 w 74183"/>
                  <a:gd name="connsiteY17" fmla="*/ 8240 h 132781"/>
                  <a:gd name="connsiteX18" fmla="*/ 42242 w 74183"/>
                  <a:gd name="connsiteY18" fmla="*/ 4219 h 132781"/>
                  <a:gd name="connsiteX19" fmla="*/ 31545 w 74183"/>
                  <a:gd name="connsiteY19" fmla="*/ 0 h 132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183" h="132781">
                    <a:moveTo>
                      <a:pt x="31545" y="0"/>
                    </a:moveTo>
                    <a:lnTo>
                      <a:pt x="16629" y="5758"/>
                    </a:lnTo>
                    <a:lnTo>
                      <a:pt x="14321" y="16604"/>
                    </a:lnTo>
                    <a:lnTo>
                      <a:pt x="11690" y="36459"/>
                    </a:lnTo>
                    <a:lnTo>
                      <a:pt x="0" y="69369"/>
                    </a:lnTo>
                    <a:cubicBezTo>
                      <a:pt x="0" y="69369"/>
                      <a:pt x="4641" y="107292"/>
                      <a:pt x="6527" y="110395"/>
                    </a:cubicBezTo>
                    <a:cubicBezTo>
                      <a:pt x="8389" y="113522"/>
                      <a:pt x="48645" y="130150"/>
                      <a:pt x="61204" y="132781"/>
                    </a:cubicBezTo>
                    <a:cubicBezTo>
                      <a:pt x="66788" y="125460"/>
                      <a:pt x="70163" y="119056"/>
                      <a:pt x="70163" y="119056"/>
                    </a:cubicBezTo>
                    <a:lnTo>
                      <a:pt x="74184" y="108781"/>
                    </a:lnTo>
                    <a:cubicBezTo>
                      <a:pt x="74184" y="108781"/>
                      <a:pt x="40480" y="88901"/>
                      <a:pt x="41398" y="88604"/>
                    </a:cubicBezTo>
                    <a:cubicBezTo>
                      <a:pt x="42267" y="88306"/>
                      <a:pt x="42167" y="85328"/>
                      <a:pt x="42167" y="85328"/>
                    </a:cubicBezTo>
                    <a:lnTo>
                      <a:pt x="38593" y="83714"/>
                    </a:lnTo>
                    <a:cubicBezTo>
                      <a:pt x="40505" y="79048"/>
                      <a:pt x="42267" y="74333"/>
                      <a:pt x="44252" y="69716"/>
                    </a:cubicBezTo>
                    <a:cubicBezTo>
                      <a:pt x="46957" y="63412"/>
                      <a:pt x="49365" y="56935"/>
                      <a:pt x="52095" y="50680"/>
                    </a:cubicBezTo>
                    <a:cubicBezTo>
                      <a:pt x="53783" y="46883"/>
                      <a:pt x="53485" y="42515"/>
                      <a:pt x="53510" y="38445"/>
                    </a:cubicBezTo>
                    <a:cubicBezTo>
                      <a:pt x="53584" y="33803"/>
                      <a:pt x="53584" y="29088"/>
                      <a:pt x="52120" y="24620"/>
                    </a:cubicBezTo>
                    <a:cubicBezTo>
                      <a:pt x="50829" y="20724"/>
                      <a:pt x="48645" y="17200"/>
                      <a:pt x="46784" y="13551"/>
                    </a:cubicBezTo>
                    <a:cubicBezTo>
                      <a:pt x="45890" y="11814"/>
                      <a:pt x="45146" y="10027"/>
                      <a:pt x="44426" y="8240"/>
                    </a:cubicBezTo>
                    <a:cubicBezTo>
                      <a:pt x="44029" y="7222"/>
                      <a:pt x="43408" y="4641"/>
                      <a:pt x="42242" y="4219"/>
                    </a:cubicBezTo>
                    <a:lnTo>
                      <a:pt x="31545" y="0"/>
                    </a:lnTo>
                    <a:close/>
                  </a:path>
                </a:pathLst>
              </a:custGeom>
              <a:solidFill>
                <a:srgbClr val="40374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094" name="Graphic 49">
                <a:extLst>
                  <a:ext uri="{FF2B5EF4-FFF2-40B4-BE49-F238E27FC236}">
                    <a16:creationId xmlns:a16="http://schemas.microsoft.com/office/drawing/2014/main" id="{8C2784FD-8599-4F37-B7BF-A085C9BD5B41}"/>
                  </a:ext>
                </a:extLst>
              </p:cNvPr>
              <p:cNvGrpSpPr/>
              <p:nvPr/>
            </p:nvGrpSpPr>
            <p:grpSpPr>
              <a:xfrm>
                <a:off x="3015275" y="6173609"/>
                <a:ext cx="145538" cy="151828"/>
                <a:chOff x="3015275" y="6173609"/>
                <a:chExt cx="145538" cy="151828"/>
              </a:xfrm>
            </p:grpSpPr>
            <p:grpSp>
              <p:nvGrpSpPr>
                <p:cNvPr id="2292" name="Graphic 49">
                  <a:extLst>
                    <a:ext uri="{FF2B5EF4-FFF2-40B4-BE49-F238E27FC236}">
                      <a16:creationId xmlns:a16="http://schemas.microsoft.com/office/drawing/2014/main" id="{1A5A9811-60F7-4041-B495-9B656223D9D5}"/>
                    </a:ext>
                  </a:extLst>
                </p:cNvPr>
                <p:cNvGrpSpPr/>
                <p:nvPr/>
              </p:nvGrpSpPr>
              <p:grpSpPr>
                <a:xfrm>
                  <a:off x="3019268" y="6241692"/>
                  <a:ext cx="141544" cy="83745"/>
                  <a:chOff x="3019268" y="6241692"/>
                  <a:chExt cx="141544" cy="83745"/>
                </a:xfrm>
              </p:grpSpPr>
              <p:sp>
                <p:nvSpPr>
                  <p:cNvPr id="2378" name="Freeform: Shape 2377">
                    <a:extLst>
                      <a:ext uri="{FF2B5EF4-FFF2-40B4-BE49-F238E27FC236}">
                        <a16:creationId xmlns:a16="http://schemas.microsoft.com/office/drawing/2014/main" id="{2603A56F-E73C-4763-A5B8-89D3A9A5893B}"/>
                      </a:ext>
                    </a:extLst>
                  </p:cNvPr>
                  <p:cNvSpPr/>
                  <p:nvPr/>
                </p:nvSpPr>
                <p:spPr>
                  <a:xfrm>
                    <a:off x="3019268" y="6243677"/>
                    <a:ext cx="141470" cy="81759"/>
                  </a:xfrm>
                  <a:custGeom>
                    <a:avLst/>
                    <a:gdLst>
                      <a:gd name="connsiteX0" fmla="*/ 140775 w 141470"/>
                      <a:gd name="connsiteY0" fmla="*/ 30006 h 81759"/>
                      <a:gd name="connsiteX1" fmla="*/ 141470 w 141470"/>
                      <a:gd name="connsiteY1" fmla="*/ 29212 h 81759"/>
                      <a:gd name="connsiteX2" fmla="*/ 141470 w 141470"/>
                      <a:gd name="connsiteY2" fmla="*/ 31148 h 81759"/>
                      <a:gd name="connsiteX3" fmla="*/ 141470 w 141470"/>
                      <a:gd name="connsiteY3" fmla="*/ 31148 h 81759"/>
                      <a:gd name="connsiteX4" fmla="*/ 140552 w 141470"/>
                      <a:gd name="connsiteY4" fmla="*/ 32513 h 81759"/>
                      <a:gd name="connsiteX5" fmla="*/ 56267 w 141470"/>
                      <a:gd name="connsiteY5" fmla="*/ 81183 h 81759"/>
                      <a:gd name="connsiteX6" fmla="*/ 51576 w 141470"/>
                      <a:gd name="connsiteY6" fmla="*/ 81183 h 81759"/>
                      <a:gd name="connsiteX7" fmla="*/ 1938 w 141470"/>
                      <a:gd name="connsiteY7" fmla="*/ 52492 h 81759"/>
                      <a:gd name="connsiteX8" fmla="*/ 2 w 141470"/>
                      <a:gd name="connsiteY8" fmla="*/ 49737 h 81759"/>
                      <a:gd name="connsiteX9" fmla="*/ 2 w 141470"/>
                      <a:gd name="connsiteY9" fmla="*/ 49737 h 81759"/>
                      <a:gd name="connsiteX10" fmla="*/ 2 w 141470"/>
                      <a:gd name="connsiteY10" fmla="*/ 47752 h 81759"/>
                      <a:gd name="connsiteX11" fmla="*/ 747 w 141470"/>
                      <a:gd name="connsiteY11" fmla="*/ 48049 h 81759"/>
                      <a:gd name="connsiteX12" fmla="*/ 1938 w 141470"/>
                      <a:gd name="connsiteY12" fmla="*/ 47082 h 81759"/>
                      <a:gd name="connsiteX13" fmla="*/ 81558 w 141470"/>
                      <a:gd name="connsiteY13" fmla="*/ 1117 h 81759"/>
                      <a:gd name="connsiteX14" fmla="*/ 90889 w 141470"/>
                      <a:gd name="connsiteY14" fmla="*/ 1117 h 81759"/>
                      <a:gd name="connsiteX15" fmla="*/ 140552 w 141470"/>
                      <a:gd name="connsiteY15" fmla="*/ 29832 h 81759"/>
                      <a:gd name="connsiteX16" fmla="*/ 140775 w 141470"/>
                      <a:gd name="connsiteY16" fmla="*/ 30006 h 817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41470" h="81759">
                        <a:moveTo>
                          <a:pt x="140775" y="30006"/>
                        </a:moveTo>
                        <a:lnTo>
                          <a:pt x="141470" y="29212"/>
                        </a:lnTo>
                        <a:lnTo>
                          <a:pt x="141470" y="31148"/>
                        </a:lnTo>
                        <a:lnTo>
                          <a:pt x="141470" y="31148"/>
                        </a:lnTo>
                        <a:cubicBezTo>
                          <a:pt x="141470" y="31669"/>
                          <a:pt x="141173" y="32141"/>
                          <a:pt x="140552" y="32513"/>
                        </a:cubicBezTo>
                        <a:lnTo>
                          <a:pt x="56267" y="81183"/>
                        </a:lnTo>
                        <a:cubicBezTo>
                          <a:pt x="54952" y="81952"/>
                          <a:pt x="52867" y="81952"/>
                          <a:pt x="51576" y="81183"/>
                        </a:cubicBezTo>
                        <a:lnTo>
                          <a:pt x="1938" y="52492"/>
                        </a:lnTo>
                        <a:cubicBezTo>
                          <a:pt x="648" y="51723"/>
                          <a:pt x="-47" y="50730"/>
                          <a:pt x="2" y="49737"/>
                        </a:cubicBezTo>
                        <a:lnTo>
                          <a:pt x="2" y="49737"/>
                        </a:lnTo>
                        <a:lnTo>
                          <a:pt x="2" y="47752"/>
                        </a:lnTo>
                        <a:lnTo>
                          <a:pt x="747" y="48049"/>
                        </a:lnTo>
                        <a:cubicBezTo>
                          <a:pt x="1045" y="47677"/>
                          <a:pt x="1417" y="47404"/>
                          <a:pt x="1938" y="47082"/>
                        </a:cubicBezTo>
                        <a:lnTo>
                          <a:pt x="81558" y="1117"/>
                        </a:lnTo>
                        <a:cubicBezTo>
                          <a:pt x="84164" y="-372"/>
                          <a:pt x="88358" y="-372"/>
                          <a:pt x="90889" y="1117"/>
                        </a:cubicBezTo>
                        <a:lnTo>
                          <a:pt x="140552" y="29832"/>
                        </a:lnTo>
                        <a:cubicBezTo>
                          <a:pt x="140651" y="29832"/>
                          <a:pt x="140726" y="29932"/>
                          <a:pt x="140775" y="30006"/>
                        </a:cubicBezTo>
                        <a:close/>
                      </a:path>
                    </a:pathLst>
                  </a:custGeom>
                  <a:solidFill>
                    <a:srgbClr val="99A9C6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79" name="Freeform: Shape 2378">
                    <a:extLst>
                      <a:ext uri="{FF2B5EF4-FFF2-40B4-BE49-F238E27FC236}">
                        <a16:creationId xmlns:a16="http://schemas.microsoft.com/office/drawing/2014/main" id="{391CEA18-6033-4C38-A61E-69BD601C6208}"/>
                      </a:ext>
                    </a:extLst>
                  </p:cNvPr>
                  <p:cNvSpPr/>
                  <p:nvPr/>
                </p:nvSpPr>
                <p:spPr>
                  <a:xfrm>
                    <a:off x="3019301" y="6241692"/>
                    <a:ext cx="141512" cy="81734"/>
                  </a:xfrm>
                  <a:custGeom>
                    <a:avLst/>
                    <a:gdLst>
                      <a:gd name="connsiteX0" fmla="*/ 140544 w 141512"/>
                      <a:gd name="connsiteY0" fmla="*/ 29857 h 81734"/>
                      <a:gd name="connsiteX1" fmla="*/ 90881 w 141512"/>
                      <a:gd name="connsiteY1" fmla="*/ 1117 h 81734"/>
                      <a:gd name="connsiteX2" fmla="*/ 81549 w 141512"/>
                      <a:gd name="connsiteY2" fmla="*/ 1117 h 81734"/>
                      <a:gd name="connsiteX3" fmla="*/ 44222 w 141512"/>
                      <a:gd name="connsiteY3" fmla="*/ 22685 h 81734"/>
                      <a:gd name="connsiteX4" fmla="*/ 28387 w 141512"/>
                      <a:gd name="connsiteY4" fmla="*/ 31818 h 81734"/>
                      <a:gd name="connsiteX5" fmla="*/ 23126 w 141512"/>
                      <a:gd name="connsiteY5" fmla="*/ 34846 h 81734"/>
                      <a:gd name="connsiteX6" fmla="*/ 1930 w 141512"/>
                      <a:gd name="connsiteY6" fmla="*/ 47106 h 81734"/>
                      <a:gd name="connsiteX7" fmla="*/ 466 w 141512"/>
                      <a:gd name="connsiteY7" fmla="*/ 48323 h 81734"/>
                      <a:gd name="connsiteX8" fmla="*/ 392 w 141512"/>
                      <a:gd name="connsiteY8" fmla="*/ 48471 h 81734"/>
                      <a:gd name="connsiteX9" fmla="*/ 367 w 141512"/>
                      <a:gd name="connsiteY9" fmla="*/ 48521 h 81734"/>
                      <a:gd name="connsiteX10" fmla="*/ 243 w 141512"/>
                      <a:gd name="connsiteY10" fmla="*/ 48819 h 81734"/>
                      <a:gd name="connsiteX11" fmla="*/ 119 w 141512"/>
                      <a:gd name="connsiteY11" fmla="*/ 49092 h 81734"/>
                      <a:gd name="connsiteX12" fmla="*/ 94 w 141512"/>
                      <a:gd name="connsiteY12" fmla="*/ 49117 h 81734"/>
                      <a:gd name="connsiteX13" fmla="*/ 1930 w 141512"/>
                      <a:gd name="connsiteY13" fmla="*/ 52492 h 81734"/>
                      <a:gd name="connsiteX14" fmla="*/ 51568 w 141512"/>
                      <a:gd name="connsiteY14" fmla="*/ 81158 h 81734"/>
                      <a:gd name="connsiteX15" fmla="*/ 56259 w 141512"/>
                      <a:gd name="connsiteY15" fmla="*/ 81158 h 81734"/>
                      <a:gd name="connsiteX16" fmla="*/ 132130 w 141512"/>
                      <a:gd name="connsiteY16" fmla="*/ 37377 h 81734"/>
                      <a:gd name="connsiteX17" fmla="*/ 137665 w 141512"/>
                      <a:gd name="connsiteY17" fmla="*/ 34126 h 81734"/>
                      <a:gd name="connsiteX18" fmla="*/ 140544 w 141512"/>
                      <a:gd name="connsiteY18" fmla="*/ 32488 h 81734"/>
                      <a:gd name="connsiteX19" fmla="*/ 140544 w 141512"/>
                      <a:gd name="connsiteY19" fmla="*/ 29857 h 81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41512" h="81734">
                        <a:moveTo>
                          <a:pt x="140544" y="29857"/>
                        </a:moveTo>
                        <a:lnTo>
                          <a:pt x="90881" y="1117"/>
                        </a:lnTo>
                        <a:cubicBezTo>
                          <a:pt x="88325" y="-372"/>
                          <a:pt x="84131" y="-372"/>
                          <a:pt x="81549" y="1117"/>
                        </a:cubicBezTo>
                        <a:lnTo>
                          <a:pt x="44222" y="22685"/>
                        </a:lnTo>
                        <a:lnTo>
                          <a:pt x="28387" y="31818"/>
                        </a:lnTo>
                        <a:lnTo>
                          <a:pt x="23126" y="34846"/>
                        </a:lnTo>
                        <a:lnTo>
                          <a:pt x="1930" y="47106"/>
                        </a:lnTo>
                        <a:cubicBezTo>
                          <a:pt x="1260" y="47454"/>
                          <a:pt x="813" y="47876"/>
                          <a:pt x="466" y="48323"/>
                        </a:cubicBezTo>
                        <a:cubicBezTo>
                          <a:pt x="466" y="48372"/>
                          <a:pt x="441" y="48422"/>
                          <a:pt x="392" y="48471"/>
                        </a:cubicBezTo>
                        <a:cubicBezTo>
                          <a:pt x="392" y="48496"/>
                          <a:pt x="367" y="48521"/>
                          <a:pt x="367" y="48521"/>
                        </a:cubicBezTo>
                        <a:cubicBezTo>
                          <a:pt x="317" y="48620"/>
                          <a:pt x="292" y="48744"/>
                          <a:pt x="243" y="48819"/>
                        </a:cubicBezTo>
                        <a:cubicBezTo>
                          <a:pt x="193" y="48918"/>
                          <a:pt x="168" y="48993"/>
                          <a:pt x="119" y="49092"/>
                        </a:cubicBezTo>
                        <a:cubicBezTo>
                          <a:pt x="119" y="49117"/>
                          <a:pt x="119" y="49117"/>
                          <a:pt x="94" y="49117"/>
                        </a:cubicBezTo>
                        <a:cubicBezTo>
                          <a:pt x="-254" y="50308"/>
                          <a:pt x="367" y="51574"/>
                          <a:pt x="1930" y="52492"/>
                        </a:cubicBezTo>
                        <a:lnTo>
                          <a:pt x="51568" y="81158"/>
                        </a:lnTo>
                        <a:cubicBezTo>
                          <a:pt x="52859" y="81927"/>
                          <a:pt x="54944" y="81927"/>
                          <a:pt x="56259" y="81158"/>
                        </a:cubicBezTo>
                        <a:lnTo>
                          <a:pt x="132130" y="37377"/>
                        </a:lnTo>
                        <a:lnTo>
                          <a:pt x="137665" y="34126"/>
                        </a:lnTo>
                        <a:lnTo>
                          <a:pt x="140544" y="32488"/>
                        </a:lnTo>
                        <a:cubicBezTo>
                          <a:pt x="141835" y="31793"/>
                          <a:pt x="141835" y="30577"/>
                          <a:pt x="140544" y="29857"/>
                        </a:cubicBezTo>
                        <a:close/>
                      </a:path>
                    </a:pathLst>
                  </a:custGeom>
                  <a:solidFill>
                    <a:srgbClr val="D4DEEC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80" name="Freeform: Shape 2379">
                    <a:extLst>
                      <a:ext uri="{FF2B5EF4-FFF2-40B4-BE49-F238E27FC236}">
                        <a16:creationId xmlns:a16="http://schemas.microsoft.com/office/drawing/2014/main" id="{ECA3BDF2-BA1B-4829-BB5B-8A4B1B37C6B0}"/>
                      </a:ext>
                    </a:extLst>
                  </p:cNvPr>
                  <p:cNvSpPr/>
                  <p:nvPr/>
                </p:nvSpPr>
                <p:spPr>
                  <a:xfrm>
                    <a:off x="3084700" y="6279677"/>
                    <a:ext cx="37395" cy="21604"/>
                  </a:xfrm>
                  <a:custGeom>
                    <a:avLst/>
                    <a:gdLst>
                      <a:gd name="connsiteX0" fmla="*/ 37172 w 37395"/>
                      <a:gd name="connsiteY0" fmla="*/ 8724 h 21604"/>
                      <a:gd name="connsiteX1" fmla="*/ 37172 w 37395"/>
                      <a:gd name="connsiteY1" fmla="*/ 8029 h 21604"/>
                      <a:gd name="connsiteX2" fmla="*/ 23745 w 37395"/>
                      <a:gd name="connsiteY2" fmla="*/ 335 h 21604"/>
                      <a:gd name="connsiteX3" fmla="*/ 21288 w 37395"/>
                      <a:gd name="connsiteY3" fmla="*/ 335 h 21604"/>
                      <a:gd name="connsiteX4" fmla="*/ 11510 w 37395"/>
                      <a:gd name="connsiteY4" fmla="*/ 5944 h 21604"/>
                      <a:gd name="connsiteX5" fmla="*/ 7390 w 37395"/>
                      <a:gd name="connsiteY5" fmla="*/ 8302 h 21604"/>
                      <a:gd name="connsiteX6" fmla="*/ 6049 w 37395"/>
                      <a:gd name="connsiteY6" fmla="*/ 9121 h 21604"/>
                      <a:gd name="connsiteX7" fmla="*/ 490 w 37395"/>
                      <a:gd name="connsiteY7" fmla="*/ 12298 h 21604"/>
                      <a:gd name="connsiteX8" fmla="*/ 118 w 37395"/>
                      <a:gd name="connsiteY8" fmla="*/ 12645 h 21604"/>
                      <a:gd name="connsiteX9" fmla="*/ 93 w 37395"/>
                      <a:gd name="connsiteY9" fmla="*/ 12670 h 21604"/>
                      <a:gd name="connsiteX10" fmla="*/ 93 w 37395"/>
                      <a:gd name="connsiteY10" fmla="*/ 12695 h 21604"/>
                      <a:gd name="connsiteX11" fmla="*/ 68 w 37395"/>
                      <a:gd name="connsiteY11" fmla="*/ 12745 h 21604"/>
                      <a:gd name="connsiteX12" fmla="*/ 18 w 37395"/>
                      <a:gd name="connsiteY12" fmla="*/ 12819 h 21604"/>
                      <a:gd name="connsiteX13" fmla="*/ 18 w 37395"/>
                      <a:gd name="connsiteY13" fmla="*/ 12819 h 21604"/>
                      <a:gd name="connsiteX14" fmla="*/ 515 w 37395"/>
                      <a:gd name="connsiteY14" fmla="*/ 13712 h 21604"/>
                      <a:gd name="connsiteX15" fmla="*/ 13942 w 37395"/>
                      <a:gd name="connsiteY15" fmla="*/ 21456 h 21604"/>
                      <a:gd name="connsiteX16" fmla="*/ 15133 w 37395"/>
                      <a:gd name="connsiteY16" fmla="*/ 21456 h 21604"/>
                      <a:gd name="connsiteX17" fmla="*/ 34939 w 37395"/>
                      <a:gd name="connsiteY17" fmla="*/ 9990 h 21604"/>
                      <a:gd name="connsiteX18" fmla="*/ 36378 w 37395"/>
                      <a:gd name="connsiteY18" fmla="*/ 9171 h 21604"/>
                      <a:gd name="connsiteX19" fmla="*/ 37172 w 37395"/>
                      <a:gd name="connsiteY19" fmla="*/ 8724 h 21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37395" h="21604">
                        <a:moveTo>
                          <a:pt x="37172" y="8724"/>
                        </a:moveTo>
                        <a:cubicBezTo>
                          <a:pt x="37470" y="8550"/>
                          <a:pt x="37470" y="8228"/>
                          <a:pt x="37172" y="8029"/>
                        </a:cubicBezTo>
                        <a:lnTo>
                          <a:pt x="23745" y="335"/>
                        </a:lnTo>
                        <a:cubicBezTo>
                          <a:pt x="23075" y="-112"/>
                          <a:pt x="21983" y="-112"/>
                          <a:pt x="21288" y="335"/>
                        </a:cubicBezTo>
                        <a:lnTo>
                          <a:pt x="11510" y="5944"/>
                        </a:lnTo>
                        <a:lnTo>
                          <a:pt x="7390" y="8302"/>
                        </a:lnTo>
                        <a:lnTo>
                          <a:pt x="6049" y="9121"/>
                        </a:lnTo>
                        <a:lnTo>
                          <a:pt x="490" y="12298"/>
                        </a:lnTo>
                        <a:cubicBezTo>
                          <a:pt x="341" y="12397"/>
                          <a:pt x="242" y="12496"/>
                          <a:pt x="118" y="12645"/>
                        </a:cubicBezTo>
                        <a:lnTo>
                          <a:pt x="93" y="12670"/>
                        </a:lnTo>
                        <a:lnTo>
                          <a:pt x="93" y="12695"/>
                        </a:lnTo>
                        <a:cubicBezTo>
                          <a:pt x="68" y="12720"/>
                          <a:pt x="68" y="12720"/>
                          <a:pt x="68" y="12745"/>
                        </a:cubicBezTo>
                        <a:cubicBezTo>
                          <a:pt x="18" y="12769"/>
                          <a:pt x="18" y="12794"/>
                          <a:pt x="18" y="12819"/>
                        </a:cubicBezTo>
                        <a:lnTo>
                          <a:pt x="18" y="12819"/>
                        </a:lnTo>
                        <a:cubicBezTo>
                          <a:pt x="-56" y="13166"/>
                          <a:pt x="93" y="13489"/>
                          <a:pt x="515" y="13712"/>
                        </a:cubicBezTo>
                        <a:lnTo>
                          <a:pt x="13942" y="21456"/>
                        </a:lnTo>
                        <a:cubicBezTo>
                          <a:pt x="14215" y="21655"/>
                          <a:pt x="14786" y="21655"/>
                          <a:pt x="15133" y="21456"/>
                        </a:cubicBezTo>
                        <a:lnTo>
                          <a:pt x="34939" y="9990"/>
                        </a:lnTo>
                        <a:lnTo>
                          <a:pt x="36378" y="9171"/>
                        </a:lnTo>
                        <a:lnTo>
                          <a:pt x="37172" y="8724"/>
                        </a:lnTo>
                        <a:close/>
                      </a:path>
                    </a:pathLst>
                  </a:custGeom>
                  <a:solidFill>
                    <a:srgbClr val="B8C3D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93" name="Freeform: Shape 2292">
                  <a:extLst>
                    <a:ext uri="{FF2B5EF4-FFF2-40B4-BE49-F238E27FC236}">
                      <a16:creationId xmlns:a16="http://schemas.microsoft.com/office/drawing/2014/main" id="{D7E885F3-33EC-4952-A237-9B57EE3687AB}"/>
                    </a:ext>
                  </a:extLst>
                </p:cNvPr>
                <p:cNvSpPr/>
                <p:nvPr/>
              </p:nvSpPr>
              <p:spPr>
                <a:xfrm>
                  <a:off x="3015275" y="6173609"/>
                  <a:ext cx="89993" cy="116330"/>
                </a:xfrm>
                <a:custGeom>
                  <a:avLst/>
                  <a:gdLst>
                    <a:gd name="connsiteX0" fmla="*/ 88926 w 89993"/>
                    <a:gd name="connsiteY0" fmla="*/ 1345 h 116330"/>
                    <a:gd name="connsiteX1" fmla="*/ 89993 w 89993"/>
                    <a:gd name="connsiteY1" fmla="*/ 1146 h 116330"/>
                    <a:gd name="connsiteX2" fmla="*/ 88256 w 89993"/>
                    <a:gd name="connsiteY2" fmla="*/ 153 h 116330"/>
                    <a:gd name="connsiteX3" fmla="*/ 88256 w 89993"/>
                    <a:gd name="connsiteY3" fmla="*/ 153 h 116330"/>
                    <a:gd name="connsiteX4" fmla="*/ 86643 w 89993"/>
                    <a:gd name="connsiteY4" fmla="*/ 327 h 116330"/>
                    <a:gd name="connsiteX5" fmla="*/ 2333 w 89993"/>
                    <a:gd name="connsiteY5" fmla="*/ 48997 h 116330"/>
                    <a:gd name="connsiteX6" fmla="*/ 0 w 89993"/>
                    <a:gd name="connsiteY6" fmla="*/ 53042 h 116330"/>
                    <a:gd name="connsiteX7" fmla="*/ 0 w 89993"/>
                    <a:gd name="connsiteY7" fmla="*/ 112260 h 116330"/>
                    <a:gd name="connsiteX8" fmla="*/ 1390 w 89993"/>
                    <a:gd name="connsiteY8" fmla="*/ 115363 h 116330"/>
                    <a:gd name="connsiteX9" fmla="*/ 1390 w 89993"/>
                    <a:gd name="connsiteY9" fmla="*/ 115363 h 116330"/>
                    <a:gd name="connsiteX10" fmla="*/ 3127 w 89993"/>
                    <a:gd name="connsiteY10" fmla="*/ 116331 h 116330"/>
                    <a:gd name="connsiteX11" fmla="*/ 3202 w 89993"/>
                    <a:gd name="connsiteY11" fmla="*/ 115561 h 116330"/>
                    <a:gd name="connsiteX12" fmla="*/ 4666 w 89993"/>
                    <a:gd name="connsiteY12" fmla="*/ 114966 h 116330"/>
                    <a:gd name="connsiteX13" fmla="*/ 84285 w 89993"/>
                    <a:gd name="connsiteY13" fmla="*/ 69026 h 116330"/>
                    <a:gd name="connsiteX14" fmla="*/ 88951 w 89993"/>
                    <a:gd name="connsiteY14" fmla="*/ 60935 h 116330"/>
                    <a:gd name="connsiteX15" fmla="*/ 88951 w 89993"/>
                    <a:gd name="connsiteY15" fmla="*/ 1642 h 116330"/>
                    <a:gd name="connsiteX16" fmla="*/ 88926 w 89993"/>
                    <a:gd name="connsiteY16" fmla="*/ 1345 h 1163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89993" h="116330">
                      <a:moveTo>
                        <a:pt x="88926" y="1345"/>
                      </a:moveTo>
                      <a:lnTo>
                        <a:pt x="89993" y="1146"/>
                      </a:lnTo>
                      <a:lnTo>
                        <a:pt x="88256" y="153"/>
                      </a:lnTo>
                      <a:lnTo>
                        <a:pt x="88256" y="153"/>
                      </a:lnTo>
                      <a:cubicBezTo>
                        <a:pt x="87834" y="-95"/>
                        <a:pt x="87338" y="-45"/>
                        <a:pt x="86643" y="327"/>
                      </a:cubicBezTo>
                      <a:lnTo>
                        <a:pt x="2333" y="48997"/>
                      </a:lnTo>
                      <a:cubicBezTo>
                        <a:pt x="1067" y="49717"/>
                        <a:pt x="0" y="51529"/>
                        <a:pt x="0" y="53042"/>
                      </a:cubicBezTo>
                      <a:lnTo>
                        <a:pt x="0" y="112260"/>
                      </a:lnTo>
                      <a:cubicBezTo>
                        <a:pt x="0" y="113824"/>
                        <a:pt x="496" y="114817"/>
                        <a:pt x="1390" y="115363"/>
                      </a:cubicBezTo>
                      <a:lnTo>
                        <a:pt x="1390" y="115363"/>
                      </a:lnTo>
                      <a:lnTo>
                        <a:pt x="3127" y="116331"/>
                      </a:lnTo>
                      <a:lnTo>
                        <a:pt x="3202" y="115561"/>
                      </a:lnTo>
                      <a:cubicBezTo>
                        <a:pt x="3698" y="115462"/>
                        <a:pt x="4194" y="115264"/>
                        <a:pt x="4666" y="114966"/>
                      </a:cubicBezTo>
                      <a:lnTo>
                        <a:pt x="84285" y="69026"/>
                      </a:lnTo>
                      <a:cubicBezTo>
                        <a:pt x="86841" y="67512"/>
                        <a:pt x="88951" y="63913"/>
                        <a:pt x="88951" y="60935"/>
                      </a:cubicBezTo>
                      <a:lnTo>
                        <a:pt x="88951" y="1642"/>
                      </a:lnTo>
                      <a:cubicBezTo>
                        <a:pt x="88951" y="1518"/>
                        <a:pt x="88926" y="1444"/>
                        <a:pt x="88926" y="1345"/>
                      </a:cubicBezTo>
                      <a:close/>
                    </a:path>
                  </a:pathLst>
                </a:custGeom>
                <a:solidFill>
                  <a:srgbClr val="99A9C6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94" name="Freeform: Shape 2293">
                  <a:extLst>
                    <a:ext uri="{FF2B5EF4-FFF2-40B4-BE49-F238E27FC236}">
                      <a16:creationId xmlns:a16="http://schemas.microsoft.com/office/drawing/2014/main" id="{2FC0A64D-5517-4D46-ACFA-BBDC6BC65A3A}"/>
                    </a:ext>
                  </a:extLst>
                </p:cNvPr>
                <p:cNvSpPr/>
                <p:nvPr/>
              </p:nvSpPr>
              <p:spPr>
                <a:xfrm>
                  <a:off x="3016987" y="6174588"/>
                  <a:ext cx="88951" cy="115586"/>
                </a:xfrm>
                <a:custGeom>
                  <a:avLst/>
                  <a:gdLst>
                    <a:gd name="connsiteX0" fmla="*/ 88951 w 88951"/>
                    <a:gd name="connsiteY0" fmla="*/ 1656 h 115586"/>
                    <a:gd name="connsiteX1" fmla="*/ 88951 w 88951"/>
                    <a:gd name="connsiteY1" fmla="*/ 60924 h 115586"/>
                    <a:gd name="connsiteX2" fmla="*/ 84310 w 88951"/>
                    <a:gd name="connsiteY2" fmla="*/ 68990 h 115586"/>
                    <a:gd name="connsiteX3" fmla="*/ 46933 w 88951"/>
                    <a:gd name="connsiteY3" fmla="*/ 90508 h 115586"/>
                    <a:gd name="connsiteX4" fmla="*/ 31123 w 88951"/>
                    <a:gd name="connsiteY4" fmla="*/ 99666 h 115586"/>
                    <a:gd name="connsiteX5" fmla="*/ 25836 w 88951"/>
                    <a:gd name="connsiteY5" fmla="*/ 102694 h 115586"/>
                    <a:gd name="connsiteX6" fmla="*/ 4666 w 88951"/>
                    <a:gd name="connsiteY6" fmla="*/ 114930 h 115586"/>
                    <a:gd name="connsiteX7" fmla="*/ 2854 w 88951"/>
                    <a:gd name="connsiteY7" fmla="*/ 115575 h 115586"/>
                    <a:gd name="connsiteX8" fmla="*/ 2730 w 88951"/>
                    <a:gd name="connsiteY8" fmla="*/ 115575 h 115586"/>
                    <a:gd name="connsiteX9" fmla="*/ 2631 w 88951"/>
                    <a:gd name="connsiteY9" fmla="*/ 115575 h 115586"/>
                    <a:gd name="connsiteX10" fmla="*/ 2258 w 88951"/>
                    <a:gd name="connsiteY10" fmla="*/ 115575 h 115586"/>
                    <a:gd name="connsiteX11" fmla="*/ 2010 w 88951"/>
                    <a:gd name="connsiteY11" fmla="*/ 115526 h 115586"/>
                    <a:gd name="connsiteX12" fmla="*/ 2010 w 88951"/>
                    <a:gd name="connsiteY12" fmla="*/ 115526 h 115586"/>
                    <a:gd name="connsiteX13" fmla="*/ 0 w 88951"/>
                    <a:gd name="connsiteY13" fmla="*/ 112274 h 115586"/>
                    <a:gd name="connsiteX14" fmla="*/ 0 w 88951"/>
                    <a:gd name="connsiteY14" fmla="*/ 53007 h 115586"/>
                    <a:gd name="connsiteX15" fmla="*/ 2358 w 88951"/>
                    <a:gd name="connsiteY15" fmla="*/ 48986 h 115586"/>
                    <a:gd name="connsiteX16" fmla="*/ 78229 w 88951"/>
                    <a:gd name="connsiteY16" fmla="*/ 5131 h 115586"/>
                    <a:gd name="connsiteX17" fmla="*/ 83764 w 88951"/>
                    <a:gd name="connsiteY17" fmla="*/ 1929 h 115586"/>
                    <a:gd name="connsiteX18" fmla="*/ 86618 w 88951"/>
                    <a:gd name="connsiteY18" fmla="*/ 316 h 115586"/>
                    <a:gd name="connsiteX19" fmla="*/ 88951 w 88951"/>
                    <a:gd name="connsiteY19" fmla="*/ 1656 h 115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88951" h="115586">
                      <a:moveTo>
                        <a:pt x="88951" y="1656"/>
                      </a:moveTo>
                      <a:lnTo>
                        <a:pt x="88951" y="60924"/>
                      </a:lnTo>
                      <a:cubicBezTo>
                        <a:pt x="88951" y="63853"/>
                        <a:pt x="86916" y="67501"/>
                        <a:pt x="84310" y="68990"/>
                      </a:cubicBezTo>
                      <a:lnTo>
                        <a:pt x="46933" y="90508"/>
                      </a:lnTo>
                      <a:lnTo>
                        <a:pt x="31123" y="99666"/>
                      </a:lnTo>
                      <a:lnTo>
                        <a:pt x="25836" y="102694"/>
                      </a:lnTo>
                      <a:lnTo>
                        <a:pt x="4666" y="114930"/>
                      </a:lnTo>
                      <a:cubicBezTo>
                        <a:pt x="4021" y="115327"/>
                        <a:pt x="3400" y="115501"/>
                        <a:pt x="2854" y="115575"/>
                      </a:cubicBezTo>
                      <a:cubicBezTo>
                        <a:pt x="2780" y="115575"/>
                        <a:pt x="2755" y="115575"/>
                        <a:pt x="2730" y="115575"/>
                      </a:cubicBezTo>
                      <a:cubicBezTo>
                        <a:pt x="2656" y="115575"/>
                        <a:pt x="2656" y="115575"/>
                        <a:pt x="2631" y="115575"/>
                      </a:cubicBezTo>
                      <a:cubicBezTo>
                        <a:pt x="2532" y="115600"/>
                        <a:pt x="2407" y="115575"/>
                        <a:pt x="2258" y="115575"/>
                      </a:cubicBezTo>
                      <a:cubicBezTo>
                        <a:pt x="2184" y="115575"/>
                        <a:pt x="2110" y="115550"/>
                        <a:pt x="2010" y="115526"/>
                      </a:cubicBezTo>
                      <a:lnTo>
                        <a:pt x="2010" y="115526"/>
                      </a:lnTo>
                      <a:cubicBezTo>
                        <a:pt x="745" y="115253"/>
                        <a:pt x="0" y="114086"/>
                        <a:pt x="0" y="112274"/>
                      </a:cubicBezTo>
                      <a:lnTo>
                        <a:pt x="0" y="53007"/>
                      </a:lnTo>
                      <a:cubicBezTo>
                        <a:pt x="0" y="51542"/>
                        <a:pt x="1042" y="49706"/>
                        <a:pt x="2358" y="48986"/>
                      </a:cubicBezTo>
                      <a:lnTo>
                        <a:pt x="78229" y="5131"/>
                      </a:lnTo>
                      <a:lnTo>
                        <a:pt x="83764" y="1929"/>
                      </a:lnTo>
                      <a:lnTo>
                        <a:pt x="86618" y="316"/>
                      </a:lnTo>
                      <a:cubicBezTo>
                        <a:pt x="87909" y="-428"/>
                        <a:pt x="88951" y="192"/>
                        <a:pt x="88951" y="1656"/>
                      </a:cubicBezTo>
                      <a:close/>
                    </a:path>
                  </a:pathLst>
                </a:custGeom>
                <a:solidFill>
                  <a:srgbClr val="B8C3DB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95" name="Freeform: Shape 2294">
                  <a:extLst>
                    <a:ext uri="{FF2B5EF4-FFF2-40B4-BE49-F238E27FC236}">
                      <a16:creationId xmlns:a16="http://schemas.microsoft.com/office/drawing/2014/main" id="{256B5A09-9189-4316-A779-496D3DF03E6F}"/>
                    </a:ext>
                  </a:extLst>
                </p:cNvPr>
                <p:cNvSpPr/>
                <p:nvPr/>
              </p:nvSpPr>
              <p:spPr>
                <a:xfrm>
                  <a:off x="3019916" y="6178478"/>
                  <a:ext cx="83044" cy="104785"/>
                </a:xfrm>
                <a:custGeom>
                  <a:avLst/>
                  <a:gdLst>
                    <a:gd name="connsiteX0" fmla="*/ 83044 w 83044"/>
                    <a:gd name="connsiteY0" fmla="*/ 0 h 104785"/>
                    <a:gd name="connsiteX1" fmla="*/ 83044 w 83044"/>
                    <a:gd name="connsiteY1" fmla="*/ 56811 h 104785"/>
                    <a:gd name="connsiteX2" fmla="*/ 33605 w 83044"/>
                    <a:gd name="connsiteY2" fmla="*/ 85402 h 104785"/>
                    <a:gd name="connsiteX3" fmla="*/ 0 w 83044"/>
                    <a:gd name="connsiteY3" fmla="*/ 104786 h 104785"/>
                    <a:gd name="connsiteX4" fmla="*/ 0 w 83044"/>
                    <a:gd name="connsiteY4" fmla="*/ 47975 h 104785"/>
                    <a:gd name="connsiteX5" fmla="*/ 75598 w 83044"/>
                    <a:gd name="connsiteY5" fmla="*/ 4318 h 1047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044" h="104785">
                      <a:moveTo>
                        <a:pt x="83044" y="0"/>
                      </a:moveTo>
                      <a:lnTo>
                        <a:pt x="83044" y="56811"/>
                      </a:lnTo>
                      <a:lnTo>
                        <a:pt x="33605" y="85402"/>
                      </a:lnTo>
                      <a:lnTo>
                        <a:pt x="0" y="104786"/>
                      </a:lnTo>
                      <a:lnTo>
                        <a:pt x="0" y="47975"/>
                      </a:lnTo>
                      <a:lnTo>
                        <a:pt x="75598" y="4318"/>
                      </a:lnTo>
                      <a:close/>
                    </a:path>
                  </a:pathLst>
                </a:custGeom>
                <a:solidFill>
                  <a:srgbClr val="93DED4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2296" name="Graphic 49">
                  <a:extLst>
                    <a:ext uri="{FF2B5EF4-FFF2-40B4-BE49-F238E27FC236}">
                      <a16:creationId xmlns:a16="http://schemas.microsoft.com/office/drawing/2014/main" id="{139BC051-AFC3-4954-BF31-1A4010C51709}"/>
                    </a:ext>
                  </a:extLst>
                </p:cNvPr>
                <p:cNvGrpSpPr/>
                <p:nvPr/>
              </p:nvGrpSpPr>
              <p:grpSpPr>
                <a:xfrm>
                  <a:off x="3026567" y="6245961"/>
                  <a:ext cx="103941" cy="60161"/>
                  <a:chOff x="3026567" y="6245961"/>
                  <a:chExt cx="103941" cy="60161"/>
                </a:xfrm>
                <a:solidFill>
                  <a:srgbClr val="FCFFFF"/>
                </a:solidFill>
              </p:grpSpPr>
              <p:sp>
                <p:nvSpPr>
                  <p:cNvPr id="2297" name="Freeform: Shape 2296">
                    <a:extLst>
                      <a:ext uri="{FF2B5EF4-FFF2-40B4-BE49-F238E27FC236}">
                        <a16:creationId xmlns:a16="http://schemas.microsoft.com/office/drawing/2014/main" id="{A2F909DA-BE91-4E1E-9208-45D9005B577A}"/>
                      </a:ext>
                    </a:extLst>
                  </p:cNvPr>
                  <p:cNvSpPr/>
                  <p:nvPr/>
                </p:nvSpPr>
                <p:spPr>
                  <a:xfrm>
                    <a:off x="3026567" y="6292174"/>
                    <a:ext cx="5708" cy="3350"/>
                  </a:xfrm>
                  <a:custGeom>
                    <a:avLst/>
                    <a:gdLst>
                      <a:gd name="connsiteX0" fmla="*/ 5708 w 5708"/>
                      <a:gd name="connsiteY0" fmla="*/ 745 h 3350"/>
                      <a:gd name="connsiteX1" fmla="*/ 1266 w 5708"/>
                      <a:gd name="connsiteY1" fmla="*/ 3350 h 3350"/>
                      <a:gd name="connsiteX2" fmla="*/ 0 w 5708"/>
                      <a:gd name="connsiteY2" fmla="*/ 2581 h 3350"/>
                      <a:gd name="connsiteX3" fmla="*/ 4418 w 5708"/>
                      <a:gd name="connsiteY3" fmla="*/ 0 h 3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08" h="3350">
                        <a:moveTo>
                          <a:pt x="5708" y="745"/>
                        </a:moveTo>
                        <a:lnTo>
                          <a:pt x="1266" y="3350"/>
                        </a:lnTo>
                        <a:lnTo>
                          <a:pt x="0" y="2581"/>
                        </a:lnTo>
                        <a:lnTo>
                          <a:pt x="441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298" name="Freeform: Shape 2297">
                    <a:extLst>
                      <a:ext uri="{FF2B5EF4-FFF2-40B4-BE49-F238E27FC236}">
                        <a16:creationId xmlns:a16="http://schemas.microsoft.com/office/drawing/2014/main" id="{69F1055F-20B7-4391-8532-E6F03E8BAD01}"/>
                      </a:ext>
                    </a:extLst>
                  </p:cNvPr>
                  <p:cNvSpPr/>
                  <p:nvPr/>
                </p:nvSpPr>
                <p:spPr>
                  <a:xfrm>
                    <a:off x="3029024" y="6294407"/>
                    <a:ext cx="6304" cy="3623"/>
                  </a:xfrm>
                  <a:custGeom>
                    <a:avLst/>
                    <a:gdLst>
                      <a:gd name="connsiteX0" fmla="*/ 6304 w 6304"/>
                      <a:gd name="connsiteY0" fmla="*/ 1861 h 3623"/>
                      <a:gd name="connsiteX1" fmla="*/ 3202 w 6304"/>
                      <a:gd name="connsiteY1" fmla="*/ 3624 h 3623"/>
                      <a:gd name="connsiteX2" fmla="*/ 0 w 6304"/>
                      <a:gd name="connsiteY2" fmla="*/ 1812 h 3623"/>
                      <a:gd name="connsiteX3" fmla="*/ 3078 w 6304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4" h="3623">
                        <a:moveTo>
                          <a:pt x="6304" y="1861"/>
                        </a:moveTo>
                        <a:lnTo>
                          <a:pt x="3202" y="3624"/>
                        </a:lnTo>
                        <a:lnTo>
                          <a:pt x="0" y="1812"/>
                        </a:lnTo>
                        <a:lnTo>
                          <a:pt x="307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299" name="Freeform: Shape 2298">
                    <a:extLst>
                      <a:ext uri="{FF2B5EF4-FFF2-40B4-BE49-F238E27FC236}">
                        <a16:creationId xmlns:a16="http://schemas.microsoft.com/office/drawing/2014/main" id="{D657CD78-CDE7-49A3-85C2-A05E999AE670}"/>
                      </a:ext>
                    </a:extLst>
                  </p:cNvPr>
                  <p:cNvSpPr/>
                  <p:nvPr/>
                </p:nvSpPr>
                <p:spPr>
                  <a:xfrm>
                    <a:off x="3032251" y="6289592"/>
                    <a:ext cx="4492" cy="2581"/>
                  </a:xfrm>
                  <a:custGeom>
                    <a:avLst/>
                    <a:gdLst>
                      <a:gd name="connsiteX0" fmla="*/ 4492 w 4492"/>
                      <a:gd name="connsiteY0" fmla="*/ 745 h 2581"/>
                      <a:gd name="connsiteX1" fmla="*/ 1266 w 4492"/>
                      <a:gd name="connsiteY1" fmla="*/ 2581 h 2581"/>
                      <a:gd name="connsiteX2" fmla="*/ 0 w 4492"/>
                      <a:gd name="connsiteY2" fmla="*/ 1886 h 2581"/>
                      <a:gd name="connsiteX3" fmla="*/ 3152 w 4492"/>
                      <a:gd name="connsiteY3" fmla="*/ 0 h 25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92" h="2581">
                        <a:moveTo>
                          <a:pt x="4492" y="745"/>
                        </a:moveTo>
                        <a:lnTo>
                          <a:pt x="1266" y="2581"/>
                        </a:lnTo>
                        <a:lnTo>
                          <a:pt x="0" y="1886"/>
                        </a:lnTo>
                        <a:lnTo>
                          <a:pt x="315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00" name="Freeform: Shape 2299">
                    <a:extLst>
                      <a:ext uri="{FF2B5EF4-FFF2-40B4-BE49-F238E27FC236}">
                        <a16:creationId xmlns:a16="http://schemas.microsoft.com/office/drawing/2014/main" id="{A9870B4A-0314-498C-81D6-FF1CC033887C}"/>
                      </a:ext>
                    </a:extLst>
                  </p:cNvPr>
                  <p:cNvSpPr/>
                  <p:nvPr/>
                </p:nvSpPr>
                <p:spPr>
                  <a:xfrm>
                    <a:off x="3036892" y="6286962"/>
                    <a:ext cx="4417" cy="2556"/>
                  </a:xfrm>
                  <a:custGeom>
                    <a:avLst/>
                    <a:gdLst>
                      <a:gd name="connsiteX0" fmla="*/ 4418 w 4417"/>
                      <a:gd name="connsiteY0" fmla="*/ 745 h 2556"/>
                      <a:gd name="connsiteX1" fmla="*/ 1216 w 4417"/>
                      <a:gd name="connsiteY1" fmla="*/ 2556 h 2556"/>
                      <a:gd name="connsiteX2" fmla="*/ 0 w 4417"/>
                      <a:gd name="connsiteY2" fmla="*/ 1861 h 2556"/>
                      <a:gd name="connsiteX3" fmla="*/ 3152 w 4417"/>
                      <a:gd name="connsiteY3" fmla="*/ 0 h 25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17" h="2556">
                        <a:moveTo>
                          <a:pt x="4418" y="745"/>
                        </a:moveTo>
                        <a:lnTo>
                          <a:pt x="1216" y="2556"/>
                        </a:lnTo>
                        <a:lnTo>
                          <a:pt x="0" y="1861"/>
                        </a:lnTo>
                        <a:lnTo>
                          <a:pt x="315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01" name="Freeform: Shape 2300">
                    <a:extLst>
                      <a:ext uri="{FF2B5EF4-FFF2-40B4-BE49-F238E27FC236}">
                        <a16:creationId xmlns:a16="http://schemas.microsoft.com/office/drawing/2014/main" id="{FEE9E275-0646-479C-B18F-545D10FF2666}"/>
                      </a:ext>
                    </a:extLst>
                  </p:cNvPr>
                  <p:cNvSpPr/>
                  <p:nvPr/>
                </p:nvSpPr>
                <p:spPr>
                  <a:xfrm>
                    <a:off x="3041459" y="6284306"/>
                    <a:ext cx="4492" cy="2556"/>
                  </a:xfrm>
                  <a:custGeom>
                    <a:avLst/>
                    <a:gdLst>
                      <a:gd name="connsiteX0" fmla="*/ 4492 w 4492"/>
                      <a:gd name="connsiteY0" fmla="*/ 720 h 2556"/>
                      <a:gd name="connsiteX1" fmla="*/ 1266 w 4492"/>
                      <a:gd name="connsiteY1" fmla="*/ 2556 h 2556"/>
                      <a:gd name="connsiteX2" fmla="*/ 0 w 4492"/>
                      <a:gd name="connsiteY2" fmla="*/ 1812 h 2556"/>
                      <a:gd name="connsiteX3" fmla="*/ 3202 w 4492"/>
                      <a:gd name="connsiteY3" fmla="*/ 0 h 25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92" h="2556">
                        <a:moveTo>
                          <a:pt x="4492" y="720"/>
                        </a:moveTo>
                        <a:lnTo>
                          <a:pt x="1266" y="2556"/>
                        </a:lnTo>
                        <a:lnTo>
                          <a:pt x="0" y="1812"/>
                        </a:lnTo>
                        <a:lnTo>
                          <a:pt x="32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02" name="Freeform: Shape 2301">
                    <a:extLst>
                      <a:ext uri="{FF2B5EF4-FFF2-40B4-BE49-F238E27FC236}">
                        <a16:creationId xmlns:a16="http://schemas.microsoft.com/office/drawing/2014/main" id="{87C31AC6-631D-46AD-9205-28F3CB8E7A58}"/>
                      </a:ext>
                    </a:extLst>
                  </p:cNvPr>
                  <p:cNvSpPr/>
                  <p:nvPr/>
                </p:nvSpPr>
                <p:spPr>
                  <a:xfrm>
                    <a:off x="3046075" y="6281601"/>
                    <a:ext cx="4467" cy="2605"/>
                  </a:xfrm>
                  <a:custGeom>
                    <a:avLst/>
                    <a:gdLst>
                      <a:gd name="connsiteX0" fmla="*/ 4467 w 4467"/>
                      <a:gd name="connsiteY0" fmla="*/ 794 h 2605"/>
                      <a:gd name="connsiteX1" fmla="*/ 1241 w 4467"/>
                      <a:gd name="connsiteY1" fmla="*/ 2606 h 2605"/>
                      <a:gd name="connsiteX2" fmla="*/ 0 w 4467"/>
                      <a:gd name="connsiteY2" fmla="*/ 1861 h 2605"/>
                      <a:gd name="connsiteX3" fmla="*/ 3177 w 4467"/>
                      <a:gd name="connsiteY3" fmla="*/ 0 h 2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67" h="2605">
                        <a:moveTo>
                          <a:pt x="4467" y="794"/>
                        </a:moveTo>
                        <a:lnTo>
                          <a:pt x="1241" y="2606"/>
                        </a:lnTo>
                        <a:lnTo>
                          <a:pt x="0" y="1861"/>
                        </a:lnTo>
                        <a:lnTo>
                          <a:pt x="317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03" name="Freeform: Shape 2302">
                    <a:extLst>
                      <a:ext uri="{FF2B5EF4-FFF2-40B4-BE49-F238E27FC236}">
                        <a16:creationId xmlns:a16="http://schemas.microsoft.com/office/drawing/2014/main" id="{7952FE40-D722-4164-BDFA-98596B182A2A}"/>
                      </a:ext>
                    </a:extLst>
                  </p:cNvPr>
                  <p:cNvSpPr/>
                  <p:nvPr/>
                </p:nvSpPr>
                <p:spPr>
                  <a:xfrm>
                    <a:off x="3050691" y="6279019"/>
                    <a:ext cx="4442" cy="2531"/>
                  </a:xfrm>
                  <a:custGeom>
                    <a:avLst/>
                    <a:gdLst>
                      <a:gd name="connsiteX0" fmla="*/ 4443 w 4442"/>
                      <a:gd name="connsiteY0" fmla="*/ 695 h 2531"/>
                      <a:gd name="connsiteX1" fmla="*/ 1241 w 4442"/>
                      <a:gd name="connsiteY1" fmla="*/ 2532 h 2531"/>
                      <a:gd name="connsiteX2" fmla="*/ 0 w 4442"/>
                      <a:gd name="connsiteY2" fmla="*/ 1787 h 2531"/>
                      <a:gd name="connsiteX3" fmla="*/ 3127 w 4442"/>
                      <a:gd name="connsiteY3" fmla="*/ 0 h 2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42" h="2531">
                        <a:moveTo>
                          <a:pt x="4443" y="695"/>
                        </a:moveTo>
                        <a:lnTo>
                          <a:pt x="1241" y="2532"/>
                        </a:lnTo>
                        <a:lnTo>
                          <a:pt x="0" y="1787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04" name="Freeform: Shape 2303">
                    <a:extLst>
                      <a:ext uri="{FF2B5EF4-FFF2-40B4-BE49-F238E27FC236}">
                        <a16:creationId xmlns:a16="http://schemas.microsoft.com/office/drawing/2014/main" id="{84429090-8169-4304-92DF-C17797E359A4}"/>
                      </a:ext>
                    </a:extLst>
                  </p:cNvPr>
                  <p:cNvSpPr/>
                  <p:nvPr/>
                </p:nvSpPr>
                <p:spPr>
                  <a:xfrm>
                    <a:off x="3055283" y="6276314"/>
                    <a:ext cx="4417" cy="2581"/>
                  </a:xfrm>
                  <a:custGeom>
                    <a:avLst/>
                    <a:gdLst>
                      <a:gd name="connsiteX0" fmla="*/ 4418 w 4417"/>
                      <a:gd name="connsiteY0" fmla="*/ 745 h 2581"/>
                      <a:gd name="connsiteX1" fmla="*/ 1216 w 4417"/>
                      <a:gd name="connsiteY1" fmla="*/ 2581 h 2581"/>
                      <a:gd name="connsiteX2" fmla="*/ 0 w 4417"/>
                      <a:gd name="connsiteY2" fmla="*/ 1837 h 2581"/>
                      <a:gd name="connsiteX3" fmla="*/ 3127 w 4417"/>
                      <a:gd name="connsiteY3" fmla="*/ 0 h 25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17" h="2581">
                        <a:moveTo>
                          <a:pt x="4418" y="745"/>
                        </a:moveTo>
                        <a:lnTo>
                          <a:pt x="1216" y="2581"/>
                        </a:lnTo>
                        <a:lnTo>
                          <a:pt x="0" y="1837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05" name="Freeform: Shape 2304">
                    <a:extLst>
                      <a:ext uri="{FF2B5EF4-FFF2-40B4-BE49-F238E27FC236}">
                        <a16:creationId xmlns:a16="http://schemas.microsoft.com/office/drawing/2014/main" id="{0892A232-1D40-4B89-B7A4-407A61B63651}"/>
                      </a:ext>
                    </a:extLst>
                  </p:cNvPr>
                  <p:cNvSpPr/>
                  <p:nvPr/>
                </p:nvSpPr>
                <p:spPr>
                  <a:xfrm>
                    <a:off x="3059825" y="6273683"/>
                    <a:ext cx="4517" cy="2605"/>
                  </a:xfrm>
                  <a:custGeom>
                    <a:avLst/>
                    <a:gdLst>
                      <a:gd name="connsiteX0" fmla="*/ 4517 w 4517"/>
                      <a:gd name="connsiteY0" fmla="*/ 720 h 2605"/>
                      <a:gd name="connsiteX1" fmla="*/ 1266 w 4517"/>
                      <a:gd name="connsiteY1" fmla="*/ 2606 h 2605"/>
                      <a:gd name="connsiteX2" fmla="*/ 0 w 4517"/>
                      <a:gd name="connsiteY2" fmla="*/ 1837 h 2605"/>
                      <a:gd name="connsiteX3" fmla="*/ 3227 w 4517"/>
                      <a:gd name="connsiteY3" fmla="*/ 0 h 2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517" h="2605">
                        <a:moveTo>
                          <a:pt x="4517" y="720"/>
                        </a:moveTo>
                        <a:lnTo>
                          <a:pt x="1266" y="2606"/>
                        </a:lnTo>
                        <a:lnTo>
                          <a:pt x="0" y="1837"/>
                        </a:lnTo>
                        <a:lnTo>
                          <a:pt x="32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06" name="Freeform: Shape 2305">
                    <a:extLst>
                      <a:ext uri="{FF2B5EF4-FFF2-40B4-BE49-F238E27FC236}">
                        <a16:creationId xmlns:a16="http://schemas.microsoft.com/office/drawing/2014/main" id="{5A76398F-F96C-4284-8F3F-7A5623384BF1}"/>
                      </a:ext>
                    </a:extLst>
                  </p:cNvPr>
                  <p:cNvSpPr/>
                  <p:nvPr/>
                </p:nvSpPr>
                <p:spPr>
                  <a:xfrm>
                    <a:off x="3064416" y="6271028"/>
                    <a:ext cx="4517" cy="2581"/>
                  </a:xfrm>
                  <a:custGeom>
                    <a:avLst/>
                    <a:gdLst>
                      <a:gd name="connsiteX0" fmla="*/ 4517 w 4517"/>
                      <a:gd name="connsiteY0" fmla="*/ 720 h 2581"/>
                      <a:gd name="connsiteX1" fmla="*/ 1315 w 4517"/>
                      <a:gd name="connsiteY1" fmla="*/ 2581 h 2581"/>
                      <a:gd name="connsiteX2" fmla="*/ 0 w 4517"/>
                      <a:gd name="connsiteY2" fmla="*/ 1812 h 2581"/>
                      <a:gd name="connsiteX3" fmla="*/ 3226 w 4517"/>
                      <a:gd name="connsiteY3" fmla="*/ 0 h 25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517" h="2581">
                        <a:moveTo>
                          <a:pt x="4517" y="720"/>
                        </a:moveTo>
                        <a:lnTo>
                          <a:pt x="1315" y="2581"/>
                        </a:lnTo>
                        <a:lnTo>
                          <a:pt x="0" y="1812"/>
                        </a:lnTo>
                        <a:lnTo>
                          <a:pt x="3226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07" name="Freeform: Shape 2306">
                    <a:extLst>
                      <a:ext uri="{FF2B5EF4-FFF2-40B4-BE49-F238E27FC236}">
                        <a16:creationId xmlns:a16="http://schemas.microsoft.com/office/drawing/2014/main" id="{865ECBF1-7A39-4EF9-8B5E-322DB089E329}"/>
                      </a:ext>
                    </a:extLst>
                  </p:cNvPr>
                  <p:cNvSpPr/>
                  <p:nvPr/>
                </p:nvSpPr>
                <p:spPr>
                  <a:xfrm>
                    <a:off x="3069057" y="6268347"/>
                    <a:ext cx="4492" cy="2605"/>
                  </a:xfrm>
                  <a:custGeom>
                    <a:avLst/>
                    <a:gdLst>
                      <a:gd name="connsiteX0" fmla="*/ 4492 w 4492"/>
                      <a:gd name="connsiteY0" fmla="*/ 745 h 2605"/>
                      <a:gd name="connsiteX1" fmla="*/ 1291 w 4492"/>
                      <a:gd name="connsiteY1" fmla="*/ 2606 h 2605"/>
                      <a:gd name="connsiteX2" fmla="*/ 0 w 4492"/>
                      <a:gd name="connsiteY2" fmla="*/ 1886 h 2605"/>
                      <a:gd name="connsiteX3" fmla="*/ 3177 w 4492"/>
                      <a:gd name="connsiteY3" fmla="*/ 0 h 2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92" h="2605">
                        <a:moveTo>
                          <a:pt x="4492" y="745"/>
                        </a:moveTo>
                        <a:lnTo>
                          <a:pt x="1291" y="2606"/>
                        </a:lnTo>
                        <a:lnTo>
                          <a:pt x="0" y="1886"/>
                        </a:lnTo>
                        <a:lnTo>
                          <a:pt x="317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08" name="Freeform: Shape 2307">
                    <a:extLst>
                      <a:ext uri="{FF2B5EF4-FFF2-40B4-BE49-F238E27FC236}">
                        <a16:creationId xmlns:a16="http://schemas.microsoft.com/office/drawing/2014/main" id="{13DD1426-F7C7-447E-BB34-B1994C54FFC4}"/>
                      </a:ext>
                    </a:extLst>
                  </p:cNvPr>
                  <p:cNvSpPr/>
                  <p:nvPr/>
                </p:nvSpPr>
                <p:spPr>
                  <a:xfrm>
                    <a:off x="3073649" y="6265692"/>
                    <a:ext cx="4492" cy="2606"/>
                  </a:xfrm>
                  <a:custGeom>
                    <a:avLst/>
                    <a:gdLst>
                      <a:gd name="connsiteX0" fmla="*/ 4492 w 4492"/>
                      <a:gd name="connsiteY0" fmla="*/ 819 h 2606"/>
                      <a:gd name="connsiteX1" fmla="*/ 1315 w 4492"/>
                      <a:gd name="connsiteY1" fmla="*/ 2606 h 2606"/>
                      <a:gd name="connsiteX2" fmla="*/ 0 w 4492"/>
                      <a:gd name="connsiteY2" fmla="*/ 1861 h 2606"/>
                      <a:gd name="connsiteX3" fmla="*/ 3202 w 4492"/>
                      <a:gd name="connsiteY3" fmla="*/ 0 h 26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92" h="2606">
                        <a:moveTo>
                          <a:pt x="4492" y="819"/>
                        </a:moveTo>
                        <a:lnTo>
                          <a:pt x="1315" y="2606"/>
                        </a:lnTo>
                        <a:lnTo>
                          <a:pt x="0" y="1861"/>
                        </a:lnTo>
                        <a:lnTo>
                          <a:pt x="32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09" name="Freeform: Shape 2308">
                    <a:extLst>
                      <a:ext uri="{FF2B5EF4-FFF2-40B4-BE49-F238E27FC236}">
                        <a16:creationId xmlns:a16="http://schemas.microsoft.com/office/drawing/2014/main" id="{CE9EC780-7D5C-413A-A4D5-F832E3EE7A31}"/>
                      </a:ext>
                    </a:extLst>
                  </p:cNvPr>
                  <p:cNvSpPr/>
                  <p:nvPr/>
                </p:nvSpPr>
                <p:spPr>
                  <a:xfrm>
                    <a:off x="3079506" y="6262316"/>
                    <a:ext cx="4467" cy="2556"/>
                  </a:xfrm>
                  <a:custGeom>
                    <a:avLst/>
                    <a:gdLst>
                      <a:gd name="connsiteX0" fmla="*/ 4467 w 4467"/>
                      <a:gd name="connsiteY0" fmla="*/ 720 h 2556"/>
                      <a:gd name="connsiteX1" fmla="*/ 1266 w 4467"/>
                      <a:gd name="connsiteY1" fmla="*/ 2556 h 2556"/>
                      <a:gd name="connsiteX2" fmla="*/ 0 w 4467"/>
                      <a:gd name="connsiteY2" fmla="*/ 1861 h 2556"/>
                      <a:gd name="connsiteX3" fmla="*/ 3177 w 4467"/>
                      <a:gd name="connsiteY3" fmla="*/ 0 h 25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67" h="2556">
                        <a:moveTo>
                          <a:pt x="4467" y="720"/>
                        </a:moveTo>
                        <a:lnTo>
                          <a:pt x="1266" y="2556"/>
                        </a:lnTo>
                        <a:lnTo>
                          <a:pt x="0" y="1861"/>
                        </a:lnTo>
                        <a:lnTo>
                          <a:pt x="317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10" name="Freeform: Shape 2309">
                    <a:extLst>
                      <a:ext uri="{FF2B5EF4-FFF2-40B4-BE49-F238E27FC236}">
                        <a16:creationId xmlns:a16="http://schemas.microsoft.com/office/drawing/2014/main" id="{97E56185-1B2C-4EF5-9B93-9157F7C59B9F}"/>
                      </a:ext>
                    </a:extLst>
                  </p:cNvPr>
                  <p:cNvSpPr/>
                  <p:nvPr/>
                </p:nvSpPr>
                <p:spPr>
                  <a:xfrm>
                    <a:off x="3084123" y="6259661"/>
                    <a:ext cx="4492" cy="2605"/>
                  </a:xfrm>
                  <a:custGeom>
                    <a:avLst/>
                    <a:gdLst>
                      <a:gd name="connsiteX0" fmla="*/ 4492 w 4492"/>
                      <a:gd name="connsiteY0" fmla="*/ 720 h 2605"/>
                      <a:gd name="connsiteX1" fmla="*/ 1241 w 4492"/>
                      <a:gd name="connsiteY1" fmla="*/ 2606 h 2605"/>
                      <a:gd name="connsiteX2" fmla="*/ 0 w 4492"/>
                      <a:gd name="connsiteY2" fmla="*/ 1861 h 2605"/>
                      <a:gd name="connsiteX3" fmla="*/ 3152 w 4492"/>
                      <a:gd name="connsiteY3" fmla="*/ 0 h 2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92" h="2605">
                        <a:moveTo>
                          <a:pt x="4492" y="720"/>
                        </a:moveTo>
                        <a:lnTo>
                          <a:pt x="1241" y="2606"/>
                        </a:lnTo>
                        <a:lnTo>
                          <a:pt x="0" y="1861"/>
                        </a:lnTo>
                        <a:lnTo>
                          <a:pt x="315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11" name="Freeform: Shape 2310">
                    <a:extLst>
                      <a:ext uri="{FF2B5EF4-FFF2-40B4-BE49-F238E27FC236}">
                        <a16:creationId xmlns:a16="http://schemas.microsoft.com/office/drawing/2014/main" id="{A4598836-5747-468D-84DE-43C2CCDC7621}"/>
                      </a:ext>
                    </a:extLst>
                  </p:cNvPr>
                  <p:cNvSpPr/>
                  <p:nvPr/>
                </p:nvSpPr>
                <p:spPr>
                  <a:xfrm>
                    <a:off x="3088640" y="6257055"/>
                    <a:ext cx="4467" cy="2606"/>
                  </a:xfrm>
                  <a:custGeom>
                    <a:avLst/>
                    <a:gdLst>
                      <a:gd name="connsiteX0" fmla="*/ 4467 w 4467"/>
                      <a:gd name="connsiteY0" fmla="*/ 769 h 2606"/>
                      <a:gd name="connsiteX1" fmla="*/ 1291 w 4467"/>
                      <a:gd name="connsiteY1" fmla="*/ 2606 h 2606"/>
                      <a:gd name="connsiteX2" fmla="*/ 0 w 4467"/>
                      <a:gd name="connsiteY2" fmla="*/ 1837 h 2606"/>
                      <a:gd name="connsiteX3" fmla="*/ 3177 w 4467"/>
                      <a:gd name="connsiteY3" fmla="*/ 0 h 26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67" h="2606">
                        <a:moveTo>
                          <a:pt x="4467" y="769"/>
                        </a:moveTo>
                        <a:lnTo>
                          <a:pt x="1291" y="2606"/>
                        </a:lnTo>
                        <a:lnTo>
                          <a:pt x="0" y="1837"/>
                        </a:lnTo>
                        <a:lnTo>
                          <a:pt x="317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12" name="Freeform: Shape 2311">
                    <a:extLst>
                      <a:ext uri="{FF2B5EF4-FFF2-40B4-BE49-F238E27FC236}">
                        <a16:creationId xmlns:a16="http://schemas.microsoft.com/office/drawing/2014/main" id="{3B6C321C-84F5-4447-A1AB-1208EABBCC53}"/>
                      </a:ext>
                    </a:extLst>
                  </p:cNvPr>
                  <p:cNvSpPr/>
                  <p:nvPr/>
                </p:nvSpPr>
                <p:spPr>
                  <a:xfrm>
                    <a:off x="3094398" y="6253704"/>
                    <a:ext cx="4442" cy="2581"/>
                  </a:xfrm>
                  <a:custGeom>
                    <a:avLst/>
                    <a:gdLst>
                      <a:gd name="connsiteX0" fmla="*/ 4443 w 4442"/>
                      <a:gd name="connsiteY0" fmla="*/ 769 h 2581"/>
                      <a:gd name="connsiteX1" fmla="*/ 1241 w 4442"/>
                      <a:gd name="connsiteY1" fmla="*/ 2581 h 2581"/>
                      <a:gd name="connsiteX2" fmla="*/ 0 w 4442"/>
                      <a:gd name="connsiteY2" fmla="*/ 1911 h 2581"/>
                      <a:gd name="connsiteX3" fmla="*/ 3202 w 4442"/>
                      <a:gd name="connsiteY3" fmla="*/ 0 h 25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42" h="2581">
                        <a:moveTo>
                          <a:pt x="4443" y="769"/>
                        </a:moveTo>
                        <a:lnTo>
                          <a:pt x="1241" y="2581"/>
                        </a:lnTo>
                        <a:lnTo>
                          <a:pt x="0" y="1911"/>
                        </a:lnTo>
                        <a:lnTo>
                          <a:pt x="32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13" name="Freeform: Shape 2312">
                    <a:extLst>
                      <a:ext uri="{FF2B5EF4-FFF2-40B4-BE49-F238E27FC236}">
                        <a16:creationId xmlns:a16="http://schemas.microsoft.com/office/drawing/2014/main" id="{64505B3C-B26D-4CCC-90AF-498A1BC9FA2D}"/>
                      </a:ext>
                    </a:extLst>
                  </p:cNvPr>
                  <p:cNvSpPr/>
                  <p:nvPr/>
                </p:nvSpPr>
                <p:spPr>
                  <a:xfrm>
                    <a:off x="3098840" y="6251148"/>
                    <a:ext cx="4517" cy="2556"/>
                  </a:xfrm>
                  <a:custGeom>
                    <a:avLst/>
                    <a:gdLst>
                      <a:gd name="connsiteX0" fmla="*/ 4517 w 4517"/>
                      <a:gd name="connsiteY0" fmla="*/ 720 h 2556"/>
                      <a:gd name="connsiteX1" fmla="*/ 1315 w 4517"/>
                      <a:gd name="connsiteY1" fmla="*/ 2556 h 2556"/>
                      <a:gd name="connsiteX2" fmla="*/ 0 w 4517"/>
                      <a:gd name="connsiteY2" fmla="*/ 1837 h 2556"/>
                      <a:gd name="connsiteX3" fmla="*/ 3227 w 4517"/>
                      <a:gd name="connsiteY3" fmla="*/ 0 h 25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517" h="2556">
                        <a:moveTo>
                          <a:pt x="4517" y="720"/>
                        </a:moveTo>
                        <a:lnTo>
                          <a:pt x="1315" y="2556"/>
                        </a:lnTo>
                        <a:lnTo>
                          <a:pt x="0" y="1837"/>
                        </a:lnTo>
                        <a:lnTo>
                          <a:pt x="32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14" name="Freeform: Shape 2313">
                    <a:extLst>
                      <a:ext uri="{FF2B5EF4-FFF2-40B4-BE49-F238E27FC236}">
                        <a16:creationId xmlns:a16="http://schemas.microsoft.com/office/drawing/2014/main" id="{5DADD0CA-C73B-4707-AF80-FD1223D2CCEF}"/>
                      </a:ext>
                    </a:extLst>
                  </p:cNvPr>
                  <p:cNvSpPr/>
                  <p:nvPr/>
                </p:nvSpPr>
                <p:spPr>
                  <a:xfrm>
                    <a:off x="3103407" y="6248567"/>
                    <a:ext cx="4442" cy="2581"/>
                  </a:xfrm>
                  <a:custGeom>
                    <a:avLst/>
                    <a:gdLst>
                      <a:gd name="connsiteX0" fmla="*/ 4443 w 4442"/>
                      <a:gd name="connsiteY0" fmla="*/ 720 h 2581"/>
                      <a:gd name="connsiteX1" fmla="*/ 1216 w 4442"/>
                      <a:gd name="connsiteY1" fmla="*/ 2581 h 2581"/>
                      <a:gd name="connsiteX2" fmla="*/ 0 w 4442"/>
                      <a:gd name="connsiteY2" fmla="*/ 1837 h 2581"/>
                      <a:gd name="connsiteX3" fmla="*/ 3152 w 4442"/>
                      <a:gd name="connsiteY3" fmla="*/ 0 h 25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42" h="2581">
                        <a:moveTo>
                          <a:pt x="4443" y="720"/>
                        </a:moveTo>
                        <a:lnTo>
                          <a:pt x="1216" y="2581"/>
                        </a:lnTo>
                        <a:lnTo>
                          <a:pt x="0" y="1837"/>
                        </a:lnTo>
                        <a:lnTo>
                          <a:pt x="315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15" name="Freeform: Shape 2314">
                    <a:extLst>
                      <a:ext uri="{FF2B5EF4-FFF2-40B4-BE49-F238E27FC236}">
                        <a16:creationId xmlns:a16="http://schemas.microsoft.com/office/drawing/2014/main" id="{67E17EB6-7487-4BBE-A93E-053937686A93}"/>
                      </a:ext>
                    </a:extLst>
                  </p:cNvPr>
                  <p:cNvSpPr/>
                  <p:nvPr/>
                </p:nvSpPr>
                <p:spPr>
                  <a:xfrm>
                    <a:off x="3107849" y="6245961"/>
                    <a:ext cx="4467" cy="2581"/>
                  </a:xfrm>
                  <a:custGeom>
                    <a:avLst/>
                    <a:gdLst>
                      <a:gd name="connsiteX0" fmla="*/ 4467 w 4467"/>
                      <a:gd name="connsiteY0" fmla="*/ 769 h 2581"/>
                      <a:gd name="connsiteX1" fmla="*/ 1266 w 4467"/>
                      <a:gd name="connsiteY1" fmla="*/ 2581 h 2581"/>
                      <a:gd name="connsiteX2" fmla="*/ 0 w 4467"/>
                      <a:gd name="connsiteY2" fmla="*/ 1837 h 2581"/>
                      <a:gd name="connsiteX3" fmla="*/ 3177 w 4467"/>
                      <a:gd name="connsiteY3" fmla="*/ 0 h 25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467" h="2581">
                        <a:moveTo>
                          <a:pt x="4467" y="769"/>
                        </a:moveTo>
                        <a:lnTo>
                          <a:pt x="1266" y="2581"/>
                        </a:lnTo>
                        <a:lnTo>
                          <a:pt x="0" y="1837"/>
                        </a:lnTo>
                        <a:lnTo>
                          <a:pt x="317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16" name="Freeform: Shape 2315">
                    <a:extLst>
                      <a:ext uri="{FF2B5EF4-FFF2-40B4-BE49-F238E27FC236}">
                        <a16:creationId xmlns:a16="http://schemas.microsoft.com/office/drawing/2014/main" id="{FE904FBA-27B8-4DA9-A409-2EE13923F7E0}"/>
                      </a:ext>
                    </a:extLst>
                  </p:cNvPr>
                  <p:cNvSpPr/>
                  <p:nvPr/>
                </p:nvSpPr>
                <p:spPr>
                  <a:xfrm>
                    <a:off x="3033715" y="6296318"/>
                    <a:ext cx="7644" cy="4392"/>
                  </a:xfrm>
                  <a:custGeom>
                    <a:avLst/>
                    <a:gdLst>
                      <a:gd name="connsiteX0" fmla="*/ 7644 w 7644"/>
                      <a:gd name="connsiteY0" fmla="*/ 1837 h 4392"/>
                      <a:gd name="connsiteX1" fmla="*/ 3177 w 7644"/>
                      <a:gd name="connsiteY1" fmla="*/ 4393 h 4392"/>
                      <a:gd name="connsiteX2" fmla="*/ 0 w 7644"/>
                      <a:gd name="connsiteY2" fmla="*/ 2581 h 4392"/>
                      <a:gd name="connsiteX3" fmla="*/ 4443 w 7644"/>
                      <a:gd name="connsiteY3" fmla="*/ 0 h 4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644" h="4392">
                        <a:moveTo>
                          <a:pt x="7644" y="1837"/>
                        </a:moveTo>
                        <a:lnTo>
                          <a:pt x="3177" y="4393"/>
                        </a:lnTo>
                        <a:lnTo>
                          <a:pt x="0" y="2581"/>
                        </a:lnTo>
                        <a:lnTo>
                          <a:pt x="4443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17" name="Freeform: Shape 2316">
                    <a:extLst>
                      <a:ext uri="{FF2B5EF4-FFF2-40B4-BE49-F238E27FC236}">
                        <a16:creationId xmlns:a16="http://schemas.microsoft.com/office/drawing/2014/main" id="{9D285098-D7D9-4011-98D7-08E6A986688E}"/>
                      </a:ext>
                    </a:extLst>
                  </p:cNvPr>
                  <p:cNvSpPr/>
                  <p:nvPr/>
                </p:nvSpPr>
                <p:spPr>
                  <a:xfrm>
                    <a:off x="3038332" y="6297534"/>
                    <a:ext cx="10250" cy="5857"/>
                  </a:xfrm>
                  <a:custGeom>
                    <a:avLst/>
                    <a:gdLst>
                      <a:gd name="connsiteX0" fmla="*/ 10250 w 10250"/>
                      <a:gd name="connsiteY0" fmla="*/ 1837 h 5857"/>
                      <a:gd name="connsiteX1" fmla="*/ 3177 w 10250"/>
                      <a:gd name="connsiteY1" fmla="*/ 5857 h 5857"/>
                      <a:gd name="connsiteX2" fmla="*/ 0 w 10250"/>
                      <a:gd name="connsiteY2" fmla="*/ 4021 h 5857"/>
                      <a:gd name="connsiteX3" fmla="*/ 7024 w 10250"/>
                      <a:gd name="connsiteY3" fmla="*/ 0 h 5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250" h="5857">
                        <a:moveTo>
                          <a:pt x="10250" y="1837"/>
                        </a:moveTo>
                        <a:lnTo>
                          <a:pt x="3177" y="5857"/>
                        </a:lnTo>
                        <a:lnTo>
                          <a:pt x="0" y="4021"/>
                        </a:lnTo>
                        <a:lnTo>
                          <a:pt x="7024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18" name="Freeform: Shape 2317">
                    <a:extLst>
                      <a:ext uri="{FF2B5EF4-FFF2-40B4-BE49-F238E27FC236}">
                        <a16:creationId xmlns:a16="http://schemas.microsoft.com/office/drawing/2014/main" id="{989719B2-8B74-4878-96E0-EAB38A5C357D}"/>
                      </a:ext>
                    </a:extLst>
                  </p:cNvPr>
                  <p:cNvSpPr/>
                  <p:nvPr/>
                </p:nvSpPr>
                <p:spPr>
                  <a:xfrm>
                    <a:off x="3042973" y="6301530"/>
                    <a:ext cx="7966" cy="4591"/>
                  </a:xfrm>
                  <a:custGeom>
                    <a:avLst/>
                    <a:gdLst>
                      <a:gd name="connsiteX0" fmla="*/ 7967 w 7966"/>
                      <a:gd name="connsiteY0" fmla="*/ 1861 h 4591"/>
                      <a:gd name="connsiteX1" fmla="*/ 3227 w 7966"/>
                      <a:gd name="connsiteY1" fmla="*/ 4592 h 4591"/>
                      <a:gd name="connsiteX2" fmla="*/ 0 w 7966"/>
                      <a:gd name="connsiteY2" fmla="*/ 2680 h 4591"/>
                      <a:gd name="connsiteX3" fmla="*/ 4790 w 7966"/>
                      <a:gd name="connsiteY3" fmla="*/ 0 h 45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966" h="4591">
                        <a:moveTo>
                          <a:pt x="7967" y="1861"/>
                        </a:moveTo>
                        <a:lnTo>
                          <a:pt x="3227" y="4592"/>
                        </a:lnTo>
                        <a:lnTo>
                          <a:pt x="0" y="2680"/>
                        </a:lnTo>
                        <a:lnTo>
                          <a:pt x="4790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19" name="Freeform: Shape 2318">
                    <a:extLst>
                      <a:ext uri="{FF2B5EF4-FFF2-40B4-BE49-F238E27FC236}">
                        <a16:creationId xmlns:a16="http://schemas.microsoft.com/office/drawing/2014/main" id="{BC0C2FB7-98B2-48BA-9637-16479310C5C1}"/>
                      </a:ext>
                    </a:extLst>
                  </p:cNvPr>
                  <p:cNvSpPr/>
                  <p:nvPr/>
                </p:nvSpPr>
                <p:spPr>
                  <a:xfrm>
                    <a:off x="3033293" y="6291900"/>
                    <a:ext cx="6328" cy="3673"/>
                  </a:xfrm>
                  <a:custGeom>
                    <a:avLst/>
                    <a:gdLst>
                      <a:gd name="connsiteX0" fmla="*/ 6329 w 6328"/>
                      <a:gd name="connsiteY0" fmla="*/ 1861 h 3673"/>
                      <a:gd name="connsiteX1" fmla="*/ 3227 w 6328"/>
                      <a:gd name="connsiteY1" fmla="*/ 3673 h 3673"/>
                      <a:gd name="connsiteX2" fmla="*/ 0 w 6328"/>
                      <a:gd name="connsiteY2" fmla="*/ 1812 h 3673"/>
                      <a:gd name="connsiteX3" fmla="*/ 3078 w 6328"/>
                      <a:gd name="connsiteY3" fmla="*/ 0 h 3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28" h="3673">
                        <a:moveTo>
                          <a:pt x="6329" y="1861"/>
                        </a:moveTo>
                        <a:lnTo>
                          <a:pt x="3227" y="3673"/>
                        </a:lnTo>
                        <a:lnTo>
                          <a:pt x="0" y="1812"/>
                        </a:lnTo>
                        <a:lnTo>
                          <a:pt x="307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20" name="Freeform: Shape 2319">
                    <a:extLst>
                      <a:ext uri="{FF2B5EF4-FFF2-40B4-BE49-F238E27FC236}">
                        <a16:creationId xmlns:a16="http://schemas.microsoft.com/office/drawing/2014/main" id="{3C571D61-CDFD-4CA2-8273-76B121F1DA04}"/>
                      </a:ext>
                    </a:extLst>
                  </p:cNvPr>
                  <p:cNvSpPr/>
                  <p:nvPr/>
                </p:nvSpPr>
                <p:spPr>
                  <a:xfrm>
                    <a:off x="3037587" y="6289443"/>
                    <a:ext cx="6304" cy="3598"/>
                  </a:xfrm>
                  <a:custGeom>
                    <a:avLst/>
                    <a:gdLst>
                      <a:gd name="connsiteX0" fmla="*/ 6304 w 6304"/>
                      <a:gd name="connsiteY0" fmla="*/ 1886 h 3598"/>
                      <a:gd name="connsiteX1" fmla="*/ 3177 w 6304"/>
                      <a:gd name="connsiteY1" fmla="*/ 3599 h 3598"/>
                      <a:gd name="connsiteX2" fmla="*/ 0 w 6304"/>
                      <a:gd name="connsiteY2" fmla="*/ 1812 h 3598"/>
                      <a:gd name="connsiteX3" fmla="*/ 3127 w 6304"/>
                      <a:gd name="connsiteY3" fmla="*/ 0 h 3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4" h="3598">
                        <a:moveTo>
                          <a:pt x="6304" y="1886"/>
                        </a:moveTo>
                        <a:lnTo>
                          <a:pt x="3177" y="3599"/>
                        </a:lnTo>
                        <a:lnTo>
                          <a:pt x="0" y="1812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21" name="Freeform: Shape 2320">
                    <a:extLst>
                      <a:ext uri="{FF2B5EF4-FFF2-40B4-BE49-F238E27FC236}">
                        <a16:creationId xmlns:a16="http://schemas.microsoft.com/office/drawing/2014/main" id="{08A6E62D-EEAF-4F24-B8F3-907D0CFE139E}"/>
                      </a:ext>
                    </a:extLst>
                  </p:cNvPr>
                  <p:cNvSpPr/>
                  <p:nvPr/>
                </p:nvSpPr>
                <p:spPr>
                  <a:xfrm>
                    <a:off x="3041930" y="6286986"/>
                    <a:ext cx="6229" cy="3573"/>
                  </a:xfrm>
                  <a:custGeom>
                    <a:avLst/>
                    <a:gdLst>
                      <a:gd name="connsiteX0" fmla="*/ 6230 w 6229"/>
                      <a:gd name="connsiteY0" fmla="*/ 1861 h 3573"/>
                      <a:gd name="connsiteX1" fmla="*/ 3152 w 6229"/>
                      <a:gd name="connsiteY1" fmla="*/ 3574 h 3573"/>
                      <a:gd name="connsiteX2" fmla="*/ 0 w 6229"/>
                      <a:gd name="connsiteY2" fmla="*/ 1787 h 3573"/>
                      <a:gd name="connsiteX3" fmla="*/ 3053 w 6229"/>
                      <a:gd name="connsiteY3" fmla="*/ 0 h 35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29" h="3573">
                        <a:moveTo>
                          <a:pt x="6230" y="1861"/>
                        </a:moveTo>
                        <a:lnTo>
                          <a:pt x="3152" y="3574"/>
                        </a:lnTo>
                        <a:lnTo>
                          <a:pt x="0" y="1787"/>
                        </a:lnTo>
                        <a:lnTo>
                          <a:pt x="3053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22" name="Freeform: Shape 2321">
                    <a:extLst>
                      <a:ext uri="{FF2B5EF4-FFF2-40B4-BE49-F238E27FC236}">
                        <a16:creationId xmlns:a16="http://schemas.microsoft.com/office/drawing/2014/main" id="{5A9BE671-DD8E-4759-8222-FD104B77EDF2}"/>
                      </a:ext>
                    </a:extLst>
                  </p:cNvPr>
                  <p:cNvSpPr/>
                  <p:nvPr/>
                </p:nvSpPr>
                <p:spPr>
                  <a:xfrm>
                    <a:off x="3046199" y="6284504"/>
                    <a:ext cx="6254" cy="3623"/>
                  </a:xfrm>
                  <a:custGeom>
                    <a:avLst/>
                    <a:gdLst>
                      <a:gd name="connsiteX0" fmla="*/ 6254 w 6254"/>
                      <a:gd name="connsiteY0" fmla="*/ 1812 h 3623"/>
                      <a:gd name="connsiteX1" fmla="*/ 3177 w 6254"/>
                      <a:gd name="connsiteY1" fmla="*/ 3624 h 3623"/>
                      <a:gd name="connsiteX2" fmla="*/ 0 w 6254"/>
                      <a:gd name="connsiteY2" fmla="*/ 1762 h 3623"/>
                      <a:gd name="connsiteX3" fmla="*/ 3102 w 6254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54" h="3623">
                        <a:moveTo>
                          <a:pt x="6254" y="1812"/>
                        </a:moveTo>
                        <a:lnTo>
                          <a:pt x="3177" y="3624"/>
                        </a:lnTo>
                        <a:lnTo>
                          <a:pt x="0" y="1762"/>
                        </a:lnTo>
                        <a:lnTo>
                          <a:pt x="31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23" name="Freeform: Shape 2322">
                    <a:extLst>
                      <a:ext uri="{FF2B5EF4-FFF2-40B4-BE49-F238E27FC236}">
                        <a16:creationId xmlns:a16="http://schemas.microsoft.com/office/drawing/2014/main" id="{6C35FD6B-4FA0-46A5-B05F-57EDE9C859B6}"/>
                      </a:ext>
                    </a:extLst>
                  </p:cNvPr>
                  <p:cNvSpPr/>
                  <p:nvPr/>
                </p:nvSpPr>
                <p:spPr>
                  <a:xfrm>
                    <a:off x="3050468" y="6282023"/>
                    <a:ext cx="6353" cy="3623"/>
                  </a:xfrm>
                  <a:custGeom>
                    <a:avLst/>
                    <a:gdLst>
                      <a:gd name="connsiteX0" fmla="*/ 6354 w 6353"/>
                      <a:gd name="connsiteY0" fmla="*/ 1812 h 3623"/>
                      <a:gd name="connsiteX1" fmla="*/ 3202 w 6353"/>
                      <a:gd name="connsiteY1" fmla="*/ 3624 h 3623"/>
                      <a:gd name="connsiteX2" fmla="*/ 0 w 6353"/>
                      <a:gd name="connsiteY2" fmla="*/ 1787 h 3623"/>
                      <a:gd name="connsiteX3" fmla="*/ 3078 w 6353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53" h="3623">
                        <a:moveTo>
                          <a:pt x="6354" y="1812"/>
                        </a:moveTo>
                        <a:lnTo>
                          <a:pt x="3202" y="3624"/>
                        </a:lnTo>
                        <a:lnTo>
                          <a:pt x="0" y="1787"/>
                        </a:lnTo>
                        <a:lnTo>
                          <a:pt x="307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24" name="Freeform: Shape 2323">
                    <a:extLst>
                      <a:ext uri="{FF2B5EF4-FFF2-40B4-BE49-F238E27FC236}">
                        <a16:creationId xmlns:a16="http://schemas.microsoft.com/office/drawing/2014/main" id="{BDE7022C-75EA-419A-8FF8-1A09B5786F32}"/>
                      </a:ext>
                    </a:extLst>
                  </p:cNvPr>
                  <p:cNvSpPr/>
                  <p:nvPr/>
                </p:nvSpPr>
                <p:spPr>
                  <a:xfrm>
                    <a:off x="3054787" y="6279516"/>
                    <a:ext cx="6279" cy="3648"/>
                  </a:xfrm>
                  <a:custGeom>
                    <a:avLst/>
                    <a:gdLst>
                      <a:gd name="connsiteX0" fmla="*/ 6279 w 6279"/>
                      <a:gd name="connsiteY0" fmla="*/ 1886 h 3648"/>
                      <a:gd name="connsiteX1" fmla="*/ 3177 w 6279"/>
                      <a:gd name="connsiteY1" fmla="*/ 3648 h 3648"/>
                      <a:gd name="connsiteX2" fmla="*/ 0 w 6279"/>
                      <a:gd name="connsiteY2" fmla="*/ 1787 h 3648"/>
                      <a:gd name="connsiteX3" fmla="*/ 3102 w 6279"/>
                      <a:gd name="connsiteY3" fmla="*/ 0 h 36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648">
                        <a:moveTo>
                          <a:pt x="6279" y="1886"/>
                        </a:moveTo>
                        <a:lnTo>
                          <a:pt x="3177" y="3648"/>
                        </a:lnTo>
                        <a:lnTo>
                          <a:pt x="0" y="1787"/>
                        </a:lnTo>
                        <a:lnTo>
                          <a:pt x="31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25" name="Freeform: Shape 2324">
                    <a:extLst>
                      <a:ext uri="{FF2B5EF4-FFF2-40B4-BE49-F238E27FC236}">
                        <a16:creationId xmlns:a16="http://schemas.microsoft.com/office/drawing/2014/main" id="{050A5BAC-D385-4CA3-9337-1CDD92D5C32E}"/>
                      </a:ext>
                    </a:extLst>
                  </p:cNvPr>
                  <p:cNvSpPr/>
                  <p:nvPr/>
                </p:nvSpPr>
                <p:spPr>
                  <a:xfrm>
                    <a:off x="3059080" y="6277059"/>
                    <a:ext cx="6254" cy="3623"/>
                  </a:xfrm>
                  <a:custGeom>
                    <a:avLst/>
                    <a:gdLst>
                      <a:gd name="connsiteX0" fmla="*/ 6254 w 6254"/>
                      <a:gd name="connsiteY0" fmla="*/ 1837 h 3623"/>
                      <a:gd name="connsiteX1" fmla="*/ 3177 w 6254"/>
                      <a:gd name="connsiteY1" fmla="*/ 3624 h 3623"/>
                      <a:gd name="connsiteX2" fmla="*/ 0 w 6254"/>
                      <a:gd name="connsiteY2" fmla="*/ 1787 h 3623"/>
                      <a:gd name="connsiteX3" fmla="*/ 3127 w 6254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54" h="3623">
                        <a:moveTo>
                          <a:pt x="6254" y="1837"/>
                        </a:moveTo>
                        <a:lnTo>
                          <a:pt x="3177" y="3624"/>
                        </a:lnTo>
                        <a:lnTo>
                          <a:pt x="0" y="1787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26" name="Freeform: Shape 2325">
                    <a:extLst>
                      <a:ext uri="{FF2B5EF4-FFF2-40B4-BE49-F238E27FC236}">
                        <a16:creationId xmlns:a16="http://schemas.microsoft.com/office/drawing/2014/main" id="{277D8C9B-773D-46D7-8909-6EC039418AA5}"/>
                      </a:ext>
                    </a:extLst>
                  </p:cNvPr>
                  <p:cNvSpPr/>
                  <p:nvPr/>
                </p:nvSpPr>
                <p:spPr>
                  <a:xfrm>
                    <a:off x="3063349" y="6274577"/>
                    <a:ext cx="6279" cy="3648"/>
                  </a:xfrm>
                  <a:custGeom>
                    <a:avLst/>
                    <a:gdLst>
                      <a:gd name="connsiteX0" fmla="*/ 6279 w 6279"/>
                      <a:gd name="connsiteY0" fmla="*/ 1837 h 3648"/>
                      <a:gd name="connsiteX1" fmla="*/ 3226 w 6279"/>
                      <a:gd name="connsiteY1" fmla="*/ 3648 h 3648"/>
                      <a:gd name="connsiteX2" fmla="*/ 0 w 6279"/>
                      <a:gd name="connsiteY2" fmla="*/ 1787 h 3648"/>
                      <a:gd name="connsiteX3" fmla="*/ 3127 w 6279"/>
                      <a:gd name="connsiteY3" fmla="*/ 0 h 36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648">
                        <a:moveTo>
                          <a:pt x="6279" y="1837"/>
                        </a:moveTo>
                        <a:lnTo>
                          <a:pt x="3226" y="3648"/>
                        </a:lnTo>
                        <a:lnTo>
                          <a:pt x="0" y="1787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27" name="Freeform: Shape 2326">
                    <a:extLst>
                      <a:ext uri="{FF2B5EF4-FFF2-40B4-BE49-F238E27FC236}">
                        <a16:creationId xmlns:a16="http://schemas.microsoft.com/office/drawing/2014/main" id="{DFFD3628-2F46-4F96-A9BA-83C77A0B1EDA}"/>
                      </a:ext>
                    </a:extLst>
                  </p:cNvPr>
                  <p:cNvSpPr/>
                  <p:nvPr/>
                </p:nvSpPr>
                <p:spPr>
                  <a:xfrm>
                    <a:off x="3067668" y="6272095"/>
                    <a:ext cx="6254" cy="3648"/>
                  </a:xfrm>
                  <a:custGeom>
                    <a:avLst/>
                    <a:gdLst>
                      <a:gd name="connsiteX0" fmla="*/ 6254 w 6254"/>
                      <a:gd name="connsiteY0" fmla="*/ 1861 h 3648"/>
                      <a:gd name="connsiteX1" fmla="*/ 3202 w 6254"/>
                      <a:gd name="connsiteY1" fmla="*/ 3648 h 3648"/>
                      <a:gd name="connsiteX2" fmla="*/ 0 w 6254"/>
                      <a:gd name="connsiteY2" fmla="*/ 1787 h 3648"/>
                      <a:gd name="connsiteX3" fmla="*/ 3102 w 6254"/>
                      <a:gd name="connsiteY3" fmla="*/ 0 h 36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54" h="3648">
                        <a:moveTo>
                          <a:pt x="6254" y="1861"/>
                        </a:moveTo>
                        <a:lnTo>
                          <a:pt x="3202" y="3648"/>
                        </a:lnTo>
                        <a:lnTo>
                          <a:pt x="0" y="1787"/>
                        </a:lnTo>
                        <a:lnTo>
                          <a:pt x="31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28" name="Freeform: Shape 2327">
                    <a:extLst>
                      <a:ext uri="{FF2B5EF4-FFF2-40B4-BE49-F238E27FC236}">
                        <a16:creationId xmlns:a16="http://schemas.microsoft.com/office/drawing/2014/main" id="{33946DA5-DC94-4DAE-A544-E3B320CA7755}"/>
                      </a:ext>
                    </a:extLst>
                  </p:cNvPr>
                  <p:cNvSpPr/>
                  <p:nvPr/>
                </p:nvSpPr>
                <p:spPr>
                  <a:xfrm>
                    <a:off x="3071961" y="6269613"/>
                    <a:ext cx="6279" cy="3598"/>
                  </a:xfrm>
                  <a:custGeom>
                    <a:avLst/>
                    <a:gdLst>
                      <a:gd name="connsiteX0" fmla="*/ 6279 w 6279"/>
                      <a:gd name="connsiteY0" fmla="*/ 1861 h 3598"/>
                      <a:gd name="connsiteX1" fmla="*/ 3177 w 6279"/>
                      <a:gd name="connsiteY1" fmla="*/ 3599 h 3598"/>
                      <a:gd name="connsiteX2" fmla="*/ 0 w 6279"/>
                      <a:gd name="connsiteY2" fmla="*/ 1787 h 3598"/>
                      <a:gd name="connsiteX3" fmla="*/ 3053 w 6279"/>
                      <a:gd name="connsiteY3" fmla="*/ 0 h 3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598">
                        <a:moveTo>
                          <a:pt x="6279" y="1861"/>
                        </a:moveTo>
                        <a:lnTo>
                          <a:pt x="3177" y="3599"/>
                        </a:lnTo>
                        <a:lnTo>
                          <a:pt x="0" y="1787"/>
                        </a:lnTo>
                        <a:lnTo>
                          <a:pt x="3053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29" name="Freeform: Shape 2328">
                    <a:extLst>
                      <a:ext uri="{FF2B5EF4-FFF2-40B4-BE49-F238E27FC236}">
                        <a16:creationId xmlns:a16="http://schemas.microsoft.com/office/drawing/2014/main" id="{639240AF-70B2-41DF-81D4-68569ED49F9F}"/>
                      </a:ext>
                    </a:extLst>
                  </p:cNvPr>
                  <p:cNvSpPr/>
                  <p:nvPr/>
                </p:nvSpPr>
                <p:spPr>
                  <a:xfrm>
                    <a:off x="3046919" y="6294854"/>
                    <a:ext cx="6328" cy="3598"/>
                  </a:xfrm>
                  <a:custGeom>
                    <a:avLst/>
                    <a:gdLst>
                      <a:gd name="connsiteX0" fmla="*/ 6329 w 6328"/>
                      <a:gd name="connsiteY0" fmla="*/ 1812 h 3598"/>
                      <a:gd name="connsiteX1" fmla="*/ 3226 w 6328"/>
                      <a:gd name="connsiteY1" fmla="*/ 3599 h 3598"/>
                      <a:gd name="connsiteX2" fmla="*/ 0 w 6328"/>
                      <a:gd name="connsiteY2" fmla="*/ 1762 h 3598"/>
                      <a:gd name="connsiteX3" fmla="*/ 3102 w 6328"/>
                      <a:gd name="connsiteY3" fmla="*/ 0 h 3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28" h="3598">
                        <a:moveTo>
                          <a:pt x="6329" y="1812"/>
                        </a:moveTo>
                        <a:lnTo>
                          <a:pt x="3226" y="3599"/>
                        </a:lnTo>
                        <a:lnTo>
                          <a:pt x="0" y="1762"/>
                        </a:lnTo>
                        <a:lnTo>
                          <a:pt x="31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30" name="Freeform: Shape 2329">
                    <a:extLst>
                      <a:ext uri="{FF2B5EF4-FFF2-40B4-BE49-F238E27FC236}">
                        <a16:creationId xmlns:a16="http://schemas.microsoft.com/office/drawing/2014/main" id="{4EB9E10F-B3FF-4CE4-B273-DC77B9F7FA9C}"/>
                      </a:ext>
                    </a:extLst>
                  </p:cNvPr>
                  <p:cNvSpPr/>
                  <p:nvPr/>
                </p:nvSpPr>
                <p:spPr>
                  <a:xfrm>
                    <a:off x="3051237" y="6292372"/>
                    <a:ext cx="6279" cy="3623"/>
                  </a:xfrm>
                  <a:custGeom>
                    <a:avLst/>
                    <a:gdLst>
                      <a:gd name="connsiteX0" fmla="*/ 6279 w 6279"/>
                      <a:gd name="connsiteY0" fmla="*/ 1837 h 3623"/>
                      <a:gd name="connsiteX1" fmla="*/ 3152 w 6279"/>
                      <a:gd name="connsiteY1" fmla="*/ 3624 h 3623"/>
                      <a:gd name="connsiteX2" fmla="*/ 0 w 6279"/>
                      <a:gd name="connsiteY2" fmla="*/ 1762 h 3623"/>
                      <a:gd name="connsiteX3" fmla="*/ 3078 w 6279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623">
                        <a:moveTo>
                          <a:pt x="6279" y="1837"/>
                        </a:moveTo>
                        <a:lnTo>
                          <a:pt x="3152" y="3624"/>
                        </a:lnTo>
                        <a:lnTo>
                          <a:pt x="0" y="1762"/>
                        </a:lnTo>
                        <a:lnTo>
                          <a:pt x="307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31" name="Freeform: Shape 2330">
                    <a:extLst>
                      <a:ext uri="{FF2B5EF4-FFF2-40B4-BE49-F238E27FC236}">
                        <a16:creationId xmlns:a16="http://schemas.microsoft.com/office/drawing/2014/main" id="{10CEC730-B808-4F71-A2A8-5C597FA6817D}"/>
                      </a:ext>
                    </a:extLst>
                  </p:cNvPr>
                  <p:cNvSpPr/>
                  <p:nvPr/>
                </p:nvSpPr>
                <p:spPr>
                  <a:xfrm>
                    <a:off x="3055556" y="6289865"/>
                    <a:ext cx="6279" cy="3673"/>
                  </a:xfrm>
                  <a:custGeom>
                    <a:avLst/>
                    <a:gdLst>
                      <a:gd name="connsiteX0" fmla="*/ 6279 w 6279"/>
                      <a:gd name="connsiteY0" fmla="*/ 1861 h 3673"/>
                      <a:gd name="connsiteX1" fmla="*/ 3177 w 6279"/>
                      <a:gd name="connsiteY1" fmla="*/ 3673 h 3673"/>
                      <a:gd name="connsiteX2" fmla="*/ 0 w 6279"/>
                      <a:gd name="connsiteY2" fmla="*/ 1787 h 3673"/>
                      <a:gd name="connsiteX3" fmla="*/ 3028 w 6279"/>
                      <a:gd name="connsiteY3" fmla="*/ 0 h 3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673">
                        <a:moveTo>
                          <a:pt x="6279" y="1861"/>
                        </a:moveTo>
                        <a:lnTo>
                          <a:pt x="3177" y="3673"/>
                        </a:lnTo>
                        <a:lnTo>
                          <a:pt x="0" y="1787"/>
                        </a:lnTo>
                        <a:lnTo>
                          <a:pt x="302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32" name="Freeform: Shape 2331">
                    <a:extLst>
                      <a:ext uri="{FF2B5EF4-FFF2-40B4-BE49-F238E27FC236}">
                        <a16:creationId xmlns:a16="http://schemas.microsoft.com/office/drawing/2014/main" id="{8E13CF15-9734-4717-ABC2-DE74BA682DE0}"/>
                      </a:ext>
                    </a:extLst>
                  </p:cNvPr>
                  <p:cNvSpPr/>
                  <p:nvPr/>
                </p:nvSpPr>
                <p:spPr>
                  <a:xfrm>
                    <a:off x="3059800" y="6287408"/>
                    <a:ext cx="6303" cy="3673"/>
                  </a:xfrm>
                  <a:custGeom>
                    <a:avLst/>
                    <a:gdLst>
                      <a:gd name="connsiteX0" fmla="*/ 6304 w 6303"/>
                      <a:gd name="connsiteY0" fmla="*/ 1837 h 3673"/>
                      <a:gd name="connsiteX1" fmla="*/ 3202 w 6303"/>
                      <a:gd name="connsiteY1" fmla="*/ 3673 h 3673"/>
                      <a:gd name="connsiteX2" fmla="*/ 0 w 6303"/>
                      <a:gd name="connsiteY2" fmla="*/ 1762 h 3673"/>
                      <a:gd name="connsiteX3" fmla="*/ 3102 w 6303"/>
                      <a:gd name="connsiteY3" fmla="*/ 0 h 3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3" h="3673">
                        <a:moveTo>
                          <a:pt x="6304" y="1837"/>
                        </a:moveTo>
                        <a:lnTo>
                          <a:pt x="3202" y="3673"/>
                        </a:lnTo>
                        <a:lnTo>
                          <a:pt x="0" y="1762"/>
                        </a:lnTo>
                        <a:lnTo>
                          <a:pt x="31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33" name="Freeform: Shape 2332">
                    <a:extLst>
                      <a:ext uri="{FF2B5EF4-FFF2-40B4-BE49-F238E27FC236}">
                        <a16:creationId xmlns:a16="http://schemas.microsoft.com/office/drawing/2014/main" id="{159103B2-1F5A-4E37-85BC-C4342C569604}"/>
                      </a:ext>
                    </a:extLst>
                  </p:cNvPr>
                  <p:cNvSpPr/>
                  <p:nvPr/>
                </p:nvSpPr>
                <p:spPr>
                  <a:xfrm>
                    <a:off x="3064118" y="6284926"/>
                    <a:ext cx="6279" cy="3598"/>
                  </a:xfrm>
                  <a:custGeom>
                    <a:avLst/>
                    <a:gdLst>
                      <a:gd name="connsiteX0" fmla="*/ 6279 w 6279"/>
                      <a:gd name="connsiteY0" fmla="*/ 1837 h 3598"/>
                      <a:gd name="connsiteX1" fmla="*/ 3177 w 6279"/>
                      <a:gd name="connsiteY1" fmla="*/ 3599 h 3598"/>
                      <a:gd name="connsiteX2" fmla="*/ 0 w 6279"/>
                      <a:gd name="connsiteY2" fmla="*/ 1787 h 3598"/>
                      <a:gd name="connsiteX3" fmla="*/ 3102 w 6279"/>
                      <a:gd name="connsiteY3" fmla="*/ 0 h 3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598">
                        <a:moveTo>
                          <a:pt x="6279" y="1837"/>
                        </a:moveTo>
                        <a:lnTo>
                          <a:pt x="3177" y="3599"/>
                        </a:lnTo>
                        <a:lnTo>
                          <a:pt x="0" y="1787"/>
                        </a:lnTo>
                        <a:lnTo>
                          <a:pt x="31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34" name="Freeform: Shape 2333">
                    <a:extLst>
                      <a:ext uri="{FF2B5EF4-FFF2-40B4-BE49-F238E27FC236}">
                        <a16:creationId xmlns:a16="http://schemas.microsoft.com/office/drawing/2014/main" id="{ECE595FD-9846-4268-9D7C-D52FBB925DE1}"/>
                      </a:ext>
                    </a:extLst>
                  </p:cNvPr>
                  <p:cNvSpPr/>
                  <p:nvPr/>
                </p:nvSpPr>
                <p:spPr>
                  <a:xfrm>
                    <a:off x="3068387" y="6282444"/>
                    <a:ext cx="6279" cy="3623"/>
                  </a:xfrm>
                  <a:custGeom>
                    <a:avLst/>
                    <a:gdLst>
                      <a:gd name="connsiteX0" fmla="*/ 6279 w 6279"/>
                      <a:gd name="connsiteY0" fmla="*/ 1837 h 3623"/>
                      <a:gd name="connsiteX1" fmla="*/ 3226 w 6279"/>
                      <a:gd name="connsiteY1" fmla="*/ 3624 h 3623"/>
                      <a:gd name="connsiteX2" fmla="*/ 0 w 6279"/>
                      <a:gd name="connsiteY2" fmla="*/ 1762 h 3623"/>
                      <a:gd name="connsiteX3" fmla="*/ 3127 w 6279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623">
                        <a:moveTo>
                          <a:pt x="6279" y="1837"/>
                        </a:moveTo>
                        <a:lnTo>
                          <a:pt x="3226" y="3624"/>
                        </a:lnTo>
                        <a:lnTo>
                          <a:pt x="0" y="1762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35" name="Freeform: Shape 2334">
                    <a:extLst>
                      <a:ext uri="{FF2B5EF4-FFF2-40B4-BE49-F238E27FC236}">
                        <a16:creationId xmlns:a16="http://schemas.microsoft.com/office/drawing/2014/main" id="{F31F7C67-47E0-4A3A-BF3E-72BFC30BB6B1}"/>
                      </a:ext>
                    </a:extLst>
                  </p:cNvPr>
                  <p:cNvSpPr/>
                  <p:nvPr/>
                </p:nvSpPr>
                <p:spPr>
                  <a:xfrm>
                    <a:off x="3072731" y="6279987"/>
                    <a:ext cx="6229" cy="3598"/>
                  </a:xfrm>
                  <a:custGeom>
                    <a:avLst/>
                    <a:gdLst>
                      <a:gd name="connsiteX0" fmla="*/ 6230 w 6229"/>
                      <a:gd name="connsiteY0" fmla="*/ 1812 h 3598"/>
                      <a:gd name="connsiteX1" fmla="*/ 3152 w 6229"/>
                      <a:gd name="connsiteY1" fmla="*/ 3599 h 3598"/>
                      <a:gd name="connsiteX2" fmla="*/ 0 w 6229"/>
                      <a:gd name="connsiteY2" fmla="*/ 1762 h 3598"/>
                      <a:gd name="connsiteX3" fmla="*/ 3003 w 6229"/>
                      <a:gd name="connsiteY3" fmla="*/ 0 h 3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29" h="3598">
                        <a:moveTo>
                          <a:pt x="6230" y="1812"/>
                        </a:moveTo>
                        <a:lnTo>
                          <a:pt x="3152" y="3599"/>
                        </a:lnTo>
                        <a:lnTo>
                          <a:pt x="0" y="1762"/>
                        </a:lnTo>
                        <a:lnTo>
                          <a:pt x="3003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36" name="Freeform: Shape 2335">
                    <a:extLst>
                      <a:ext uri="{FF2B5EF4-FFF2-40B4-BE49-F238E27FC236}">
                        <a16:creationId xmlns:a16="http://schemas.microsoft.com/office/drawing/2014/main" id="{EBA14422-F883-4B57-971B-26F7B298BA39}"/>
                      </a:ext>
                    </a:extLst>
                  </p:cNvPr>
                  <p:cNvSpPr/>
                  <p:nvPr/>
                </p:nvSpPr>
                <p:spPr>
                  <a:xfrm>
                    <a:off x="3076925" y="6277506"/>
                    <a:ext cx="6328" cy="3623"/>
                  </a:xfrm>
                  <a:custGeom>
                    <a:avLst/>
                    <a:gdLst>
                      <a:gd name="connsiteX0" fmla="*/ 6329 w 6328"/>
                      <a:gd name="connsiteY0" fmla="*/ 1812 h 3623"/>
                      <a:gd name="connsiteX1" fmla="*/ 3301 w 6328"/>
                      <a:gd name="connsiteY1" fmla="*/ 3624 h 3623"/>
                      <a:gd name="connsiteX2" fmla="*/ 0 w 6328"/>
                      <a:gd name="connsiteY2" fmla="*/ 1762 h 3623"/>
                      <a:gd name="connsiteX3" fmla="*/ 3127 w 6328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28" h="3623">
                        <a:moveTo>
                          <a:pt x="6329" y="1812"/>
                        </a:moveTo>
                        <a:lnTo>
                          <a:pt x="3301" y="3624"/>
                        </a:lnTo>
                        <a:lnTo>
                          <a:pt x="0" y="1762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37" name="Freeform: Shape 2336">
                    <a:extLst>
                      <a:ext uri="{FF2B5EF4-FFF2-40B4-BE49-F238E27FC236}">
                        <a16:creationId xmlns:a16="http://schemas.microsoft.com/office/drawing/2014/main" id="{92B3F567-9F04-42BA-BF0D-E924FD3CC802}"/>
                      </a:ext>
                    </a:extLst>
                  </p:cNvPr>
                  <p:cNvSpPr/>
                  <p:nvPr/>
                </p:nvSpPr>
                <p:spPr>
                  <a:xfrm>
                    <a:off x="3081293" y="6274999"/>
                    <a:ext cx="6254" cy="3623"/>
                  </a:xfrm>
                  <a:custGeom>
                    <a:avLst/>
                    <a:gdLst>
                      <a:gd name="connsiteX0" fmla="*/ 6254 w 6254"/>
                      <a:gd name="connsiteY0" fmla="*/ 1837 h 3623"/>
                      <a:gd name="connsiteX1" fmla="*/ 3202 w 6254"/>
                      <a:gd name="connsiteY1" fmla="*/ 3624 h 3623"/>
                      <a:gd name="connsiteX2" fmla="*/ 0 w 6254"/>
                      <a:gd name="connsiteY2" fmla="*/ 1812 h 3623"/>
                      <a:gd name="connsiteX3" fmla="*/ 3078 w 6254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54" h="3623">
                        <a:moveTo>
                          <a:pt x="6254" y="1837"/>
                        </a:moveTo>
                        <a:lnTo>
                          <a:pt x="3202" y="3624"/>
                        </a:lnTo>
                        <a:lnTo>
                          <a:pt x="0" y="1812"/>
                        </a:lnTo>
                        <a:lnTo>
                          <a:pt x="307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38" name="Freeform: Shape 2337">
                    <a:extLst>
                      <a:ext uri="{FF2B5EF4-FFF2-40B4-BE49-F238E27FC236}">
                        <a16:creationId xmlns:a16="http://schemas.microsoft.com/office/drawing/2014/main" id="{A99AC872-F220-4D04-A1D9-3C087CDA8869}"/>
                      </a:ext>
                    </a:extLst>
                  </p:cNvPr>
                  <p:cNvSpPr/>
                  <p:nvPr/>
                </p:nvSpPr>
                <p:spPr>
                  <a:xfrm>
                    <a:off x="3085463" y="6272591"/>
                    <a:ext cx="6303" cy="3598"/>
                  </a:xfrm>
                  <a:custGeom>
                    <a:avLst/>
                    <a:gdLst>
                      <a:gd name="connsiteX0" fmla="*/ 6304 w 6303"/>
                      <a:gd name="connsiteY0" fmla="*/ 1812 h 3598"/>
                      <a:gd name="connsiteX1" fmla="*/ 3202 w 6303"/>
                      <a:gd name="connsiteY1" fmla="*/ 3599 h 3598"/>
                      <a:gd name="connsiteX2" fmla="*/ 0 w 6303"/>
                      <a:gd name="connsiteY2" fmla="*/ 1762 h 3598"/>
                      <a:gd name="connsiteX3" fmla="*/ 3152 w 6303"/>
                      <a:gd name="connsiteY3" fmla="*/ 0 h 3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3" h="3598">
                        <a:moveTo>
                          <a:pt x="6304" y="1812"/>
                        </a:moveTo>
                        <a:lnTo>
                          <a:pt x="3202" y="3599"/>
                        </a:lnTo>
                        <a:lnTo>
                          <a:pt x="0" y="1762"/>
                        </a:lnTo>
                        <a:lnTo>
                          <a:pt x="315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39" name="Freeform: Shape 2338">
                    <a:extLst>
                      <a:ext uri="{FF2B5EF4-FFF2-40B4-BE49-F238E27FC236}">
                        <a16:creationId xmlns:a16="http://schemas.microsoft.com/office/drawing/2014/main" id="{ABCB66EB-9BD5-43A7-AA79-43996BD0ABBA}"/>
                      </a:ext>
                    </a:extLst>
                  </p:cNvPr>
                  <p:cNvSpPr/>
                  <p:nvPr/>
                </p:nvSpPr>
                <p:spPr>
                  <a:xfrm>
                    <a:off x="3076255" y="6267181"/>
                    <a:ext cx="6279" cy="3598"/>
                  </a:xfrm>
                  <a:custGeom>
                    <a:avLst/>
                    <a:gdLst>
                      <a:gd name="connsiteX0" fmla="*/ 6279 w 6279"/>
                      <a:gd name="connsiteY0" fmla="*/ 1837 h 3598"/>
                      <a:gd name="connsiteX1" fmla="*/ 3202 w 6279"/>
                      <a:gd name="connsiteY1" fmla="*/ 3599 h 3598"/>
                      <a:gd name="connsiteX2" fmla="*/ 0 w 6279"/>
                      <a:gd name="connsiteY2" fmla="*/ 1762 h 3598"/>
                      <a:gd name="connsiteX3" fmla="*/ 3078 w 6279"/>
                      <a:gd name="connsiteY3" fmla="*/ 0 h 3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598">
                        <a:moveTo>
                          <a:pt x="6279" y="1837"/>
                        </a:moveTo>
                        <a:lnTo>
                          <a:pt x="3202" y="3599"/>
                        </a:lnTo>
                        <a:lnTo>
                          <a:pt x="0" y="1762"/>
                        </a:lnTo>
                        <a:lnTo>
                          <a:pt x="307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40" name="Freeform: Shape 2339">
                    <a:extLst>
                      <a:ext uri="{FF2B5EF4-FFF2-40B4-BE49-F238E27FC236}">
                        <a16:creationId xmlns:a16="http://schemas.microsoft.com/office/drawing/2014/main" id="{2C6EE785-213C-4B4A-91F8-A79328BEEB7A}"/>
                      </a:ext>
                    </a:extLst>
                  </p:cNvPr>
                  <p:cNvSpPr/>
                  <p:nvPr/>
                </p:nvSpPr>
                <p:spPr>
                  <a:xfrm>
                    <a:off x="3039622" y="6293638"/>
                    <a:ext cx="6279" cy="3623"/>
                  </a:xfrm>
                  <a:custGeom>
                    <a:avLst/>
                    <a:gdLst>
                      <a:gd name="connsiteX0" fmla="*/ 6279 w 6279"/>
                      <a:gd name="connsiteY0" fmla="*/ 1837 h 3623"/>
                      <a:gd name="connsiteX1" fmla="*/ 3127 w 6279"/>
                      <a:gd name="connsiteY1" fmla="*/ 3624 h 3623"/>
                      <a:gd name="connsiteX2" fmla="*/ 0 w 6279"/>
                      <a:gd name="connsiteY2" fmla="*/ 1762 h 3623"/>
                      <a:gd name="connsiteX3" fmla="*/ 3028 w 6279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623">
                        <a:moveTo>
                          <a:pt x="6279" y="1837"/>
                        </a:moveTo>
                        <a:lnTo>
                          <a:pt x="3127" y="3624"/>
                        </a:lnTo>
                        <a:lnTo>
                          <a:pt x="0" y="1762"/>
                        </a:lnTo>
                        <a:lnTo>
                          <a:pt x="302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41" name="Freeform: Shape 2340">
                    <a:extLst>
                      <a:ext uri="{FF2B5EF4-FFF2-40B4-BE49-F238E27FC236}">
                        <a16:creationId xmlns:a16="http://schemas.microsoft.com/office/drawing/2014/main" id="{D71C86D2-8BDE-4621-8114-9516FC64164A}"/>
                      </a:ext>
                    </a:extLst>
                  </p:cNvPr>
                  <p:cNvSpPr/>
                  <p:nvPr/>
                </p:nvSpPr>
                <p:spPr>
                  <a:xfrm>
                    <a:off x="3043891" y="6291156"/>
                    <a:ext cx="6279" cy="3623"/>
                  </a:xfrm>
                  <a:custGeom>
                    <a:avLst/>
                    <a:gdLst>
                      <a:gd name="connsiteX0" fmla="*/ 6279 w 6279"/>
                      <a:gd name="connsiteY0" fmla="*/ 1837 h 3623"/>
                      <a:gd name="connsiteX1" fmla="*/ 3202 w 6279"/>
                      <a:gd name="connsiteY1" fmla="*/ 3624 h 3623"/>
                      <a:gd name="connsiteX2" fmla="*/ 0 w 6279"/>
                      <a:gd name="connsiteY2" fmla="*/ 1762 h 3623"/>
                      <a:gd name="connsiteX3" fmla="*/ 3028 w 6279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623">
                        <a:moveTo>
                          <a:pt x="6279" y="1837"/>
                        </a:moveTo>
                        <a:lnTo>
                          <a:pt x="3202" y="3624"/>
                        </a:lnTo>
                        <a:lnTo>
                          <a:pt x="0" y="1762"/>
                        </a:lnTo>
                        <a:lnTo>
                          <a:pt x="302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42" name="Freeform: Shape 2341">
                    <a:extLst>
                      <a:ext uri="{FF2B5EF4-FFF2-40B4-BE49-F238E27FC236}">
                        <a16:creationId xmlns:a16="http://schemas.microsoft.com/office/drawing/2014/main" id="{62817476-5827-4789-A1ED-5C296368A672}"/>
                      </a:ext>
                    </a:extLst>
                  </p:cNvPr>
                  <p:cNvSpPr/>
                  <p:nvPr/>
                </p:nvSpPr>
                <p:spPr>
                  <a:xfrm>
                    <a:off x="3048160" y="6288674"/>
                    <a:ext cx="6254" cy="3648"/>
                  </a:xfrm>
                  <a:custGeom>
                    <a:avLst/>
                    <a:gdLst>
                      <a:gd name="connsiteX0" fmla="*/ 6254 w 6254"/>
                      <a:gd name="connsiteY0" fmla="*/ 1812 h 3648"/>
                      <a:gd name="connsiteX1" fmla="*/ 3177 w 6254"/>
                      <a:gd name="connsiteY1" fmla="*/ 3648 h 3648"/>
                      <a:gd name="connsiteX2" fmla="*/ 0 w 6254"/>
                      <a:gd name="connsiteY2" fmla="*/ 1787 h 3648"/>
                      <a:gd name="connsiteX3" fmla="*/ 3127 w 6254"/>
                      <a:gd name="connsiteY3" fmla="*/ 0 h 36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54" h="3648">
                        <a:moveTo>
                          <a:pt x="6254" y="1812"/>
                        </a:moveTo>
                        <a:lnTo>
                          <a:pt x="3177" y="3648"/>
                        </a:lnTo>
                        <a:lnTo>
                          <a:pt x="0" y="1787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43" name="Freeform: Shape 2342">
                    <a:extLst>
                      <a:ext uri="{FF2B5EF4-FFF2-40B4-BE49-F238E27FC236}">
                        <a16:creationId xmlns:a16="http://schemas.microsoft.com/office/drawing/2014/main" id="{34D034A2-F914-4AF6-B0F5-0C092FB04AC2}"/>
                      </a:ext>
                    </a:extLst>
                  </p:cNvPr>
                  <p:cNvSpPr/>
                  <p:nvPr/>
                </p:nvSpPr>
                <p:spPr>
                  <a:xfrm>
                    <a:off x="3052454" y="6286192"/>
                    <a:ext cx="6279" cy="3648"/>
                  </a:xfrm>
                  <a:custGeom>
                    <a:avLst/>
                    <a:gdLst>
                      <a:gd name="connsiteX0" fmla="*/ 6279 w 6279"/>
                      <a:gd name="connsiteY0" fmla="*/ 1837 h 3648"/>
                      <a:gd name="connsiteX1" fmla="*/ 3152 w 6279"/>
                      <a:gd name="connsiteY1" fmla="*/ 3648 h 3648"/>
                      <a:gd name="connsiteX2" fmla="*/ 0 w 6279"/>
                      <a:gd name="connsiteY2" fmla="*/ 1762 h 3648"/>
                      <a:gd name="connsiteX3" fmla="*/ 3102 w 6279"/>
                      <a:gd name="connsiteY3" fmla="*/ 0 h 36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648">
                        <a:moveTo>
                          <a:pt x="6279" y="1837"/>
                        </a:moveTo>
                        <a:lnTo>
                          <a:pt x="3152" y="3648"/>
                        </a:lnTo>
                        <a:lnTo>
                          <a:pt x="0" y="1762"/>
                        </a:lnTo>
                        <a:lnTo>
                          <a:pt x="31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44" name="Freeform: Shape 2343">
                    <a:extLst>
                      <a:ext uri="{FF2B5EF4-FFF2-40B4-BE49-F238E27FC236}">
                        <a16:creationId xmlns:a16="http://schemas.microsoft.com/office/drawing/2014/main" id="{9E6D873F-AE6F-4BE9-86B5-6C5BE5A800F6}"/>
                      </a:ext>
                    </a:extLst>
                  </p:cNvPr>
                  <p:cNvSpPr/>
                  <p:nvPr/>
                </p:nvSpPr>
                <p:spPr>
                  <a:xfrm>
                    <a:off x="3056772" y="6283735"/>
                    <a:ext cx="6254" cy="3598"/>
                  </a:xfrm>
                  <a:custGeom>
                    <a:avLst/>
                    <a:gdLst>
                      <a:gd name="connsiteX0" fmla="*/ 6254 w 6254"/>
                      <a:gd name="connsiteY0" fmla="*/ 1812 h 3598"/>
                      <a:gd name="connsiteX1" fmla="*/ 3177 w 6254"/>
                      <a:gd name="connsiteY1" fmla="*/ 3599 h 3598"/>
                      <a:gd name="connsiteX2" fmla="*/ 0 w 6254"/>
                      <a:gd name="connsiteY2" fmla="*/ 1737 h 3598"/>
                      <a:gd name="connsiteX3" fmla="*/ 3053 w 6254"/>
                      <a:gd name="connsiteY3" fmla="*/ 0 h 3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54" h="3598">
                        <a:moveTo>
                          <a:pt x="6254" y="1812"/>
                        </a:moveTo>
                        <a:lnTo>
                          <a:pt x="3177" y="3599"/>
                        </a:lnTo>
                        <a:lnTo>
                          <a:pt x="0" y="1737"/>
                        </a:lnTo>
                        <a:lnTo>
                          <a:pt x="3053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45" name="Freeform: Shape 2344">
                    <a:extLst>
                      <a:ext uri="{FF2B5EF4-FFF2-40B4-BE49-F238E27FC236}">
                        <a16:creationId xmlns:a16="http://schemas.microsoft.com/office/drawing/2014/main" id="{429E8A6F-A383-4E25-B3A3-AB8E6BBE1A8A}"/>
                      </a:ext>
                    </a:extLst>
                  </p:cNvPr>
                  <p:cNvSpPr/>
                  <p:nvPr/>
                </p:nvSpPr>
                <p:spPr>
                  <a:xfrm>
                    <a:off x="3061016" y="6281253"/>
                    <a:ext cx="6279" cy="3648"/>
                  </a:xfrm>
                  <a:custGeom>
                    <a:avLst/>
                    <a:gdLst>
                      <a:gd name="connsiteX0" fmla="*/ 6279 w 6279"/>
                      <a:gd name="connsiteY0" fmla="*/ 1837 h 3648"/>
                      <a:gd name="connsiteX1" fmla="*/ 3251 w 6279"/>
                      <a:gd name="connsiteY1" fmla="*/ 3648 h 3648"/>
                      <a:gd name="connsiteX2" fmla="*/ 0 w 6279"/>
                      <a:gd name="connsiteY2" fmla="*/ 1762 h 3648"/>
                      <a:gd name="connsiteX3" fmla="*/ 3102 w 6279"/>
                      <a:gd name="connsiteY3" fmla="*/ 0 h 36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648">
                        <a:moveTo>
                          <a:pt x="6279" y="1837"/>
                        </a:moveTo>
                        <a:lnTo>
                          <a:pt x="3251" y="3648"/>
                        </a:lnTo>
                        <a:lnTo>
                          <a:pt x="0" y="1762"/>
                        </a:lnTo>
                        <a:lnTo>
                          <a:pt x="31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46" name="Freeform: Shape 2345">
                    <a:extLst>
                      <a:ext uri="{FF2B5EF4-FFF2-40B4-BE49-F238E27FC236}">
                        <a16:creationId xmlns:a16="http://schemas.microsoft.com/office/drawing/2014/main" id="{1ACB9D41-0309-4954-B566-1339D79C676E}"/>
                      </a:ext>
                    </a:extLst>
                  </p:cNvPr>
                  <p:cNvSpPr/>
                  <p:nvPr/>
                </p:nvSpPr>
                <p:spPr>
                  <a:xfrm>
                    <a:off x="3065310" y="6278771"/>
                    <a:ext cx="6328" cy="3623"/>
                  </a:xfrm>
                  <a:custGeom>
                    <a:avLst/>
                    <a:gdLst>
                      <a:gd name="connsiteX0" fmla="*/ 6329 w 6328"/>
                      <a:gd name="connsiteY0" fmla="*/ 1812 h 3623"/>
                      <a:gd name="connsiteX1" fmla="*/ 3202 w 6328"/>
                      <a:gd name="connsiteY1" fmla="*/ 3624 h 3623"/>
                      <a:gd name="connsiteX2" fmla="*/ 0 w 6328"/>
                      <a:gd name="connsiteY2" fmla="*/ 1762 h 3623"/>
                      <a:gd name="connsiteX3" fmla="*/ 3127 w 6328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28" h="3623">
                        <a:moveTo>
                          <a:pt x="6329" y="1812"/>
                        </a:moveTo>
                        <a:lnTo>
                          <a:pt x="3202" y="3624"/>
                        </a:lnTo>
                        <a:lnTo>
                          <a:pt x="0" y="1762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47" name="Freeform: Shape 2346">
                    <a:extLst>
                      <a:ext uri="{FF2B5EF4-FFF2-40B4-BE49-F238E27FC236}">
                        <a16:creationId xmlns:a16="http://schemas.microsoft.com/office/drawing/2014/main" id="{A29D9DCB-6842-4560-BBFD-722A87911591}"/>
                      </a:ext>
                    </a:extLst>
                  </p:cNvPr>
                  <p:cNvSpPr/>
                  <p:nvPr/>
                </p:nvSpPr>
                <p:spPr>
                  <a:xfrm>
                    <a:off x="3069603" y="6276289"/>
                    <a:ext cx="6279" cy="3623"/>
                  </a:xfrm>
                  <a:custGeom>
                    <a:avLst/>
                    <a:gdLst>
                      <a:gd name="connsiteX0" fmla="*/ 6279 w 6279"/>
                      <a:gd name="connsiteY0" fmla="*/ 1837 h 3623"/>
                      <a:gd name="connsiteX1" fmla="*/ 3251 w 6279"/>
                      <a:gd name="connsiteY1" fmla="*/ 3624 h 3623"/>
                      <a:gd name="connsiteX2" fmla="*/ 0 w 6279"/>
                      <a:gd name="connsiteY2" fmla="*/ 1762 h 3623"/>
                      <a:gd name="connsiteX3" fmla="*/ 3127 w 6279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79" h="3623">
                        <a:moveTo>
                          <a:pt x="6279" y="1837"/>
                        </a:moveTo>
                        <a:lnTo>
                          <a:pt x="3251" y="3624"/>
                        </a:lnTo>
                        <a:lnTo>
                          <a:pt x="0" y="1762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48" name="Freeform: Shape 2347">
                    <a:extLst>
                      <a:ext uri="{FF2B5EF4-FFF2-40B4-BE49-F238E27FC236}">
                        <a16:creationId xmlns:a16="http://schemas.microsoft.com/office/drawing/2014/main" id="{DE6FBCBF-2C0A-4014-B055-7BF73B4E166A}"/>
                      </a:ext>
                    </a:extLst>
                  </p:cNvPr>
                  <p:cNvSpPr/>
                  <p:nvPr/>
                </p:nvSpPr>
                <p:spPr>
                  <a:xfrm>
                    <a:off x="3073922" y="6273807"/>
                    <a:ext cx="6304" cy="3598"/>
                  </a:xfrm>
                  <a:custGeom>
                    <a:avLst/>
                    <a:gdLst>
                      <a:gd name="connsiteX0" fmla="*/ 6304 w 6304"/>
                      <a:gd name="connsiteY0" fmla="*/ 1837 h 3598"/>
                      <a:gd name="connsiteX1" fmla="*/ 3177 w 6304"/>
                      <a:gd name="connsiteY1" fmla="*/ 3599 h 3598"/>
                      <a:gd name="connsiteX2" fmla="*/ 0 w 6304"/>
                      <a:gd name="connsiteY2" fmla="*/ 1787 h 3598"/>
                      <a:gd name="connsiteX3" fmla="*/ 3053 w 6304"/>
                      <a:gd name="connsiteY3" fmla="*/ 0 h 3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4" h="3598">
                        <a:moveTo>
                          <a:pt x="6304" y="1837"/>
                        </a:moveTo>
                        <a:lnTo>
                          <a:pt x="3177" y="3599"/>
                        </a:lnTo>
                        <a:lnTo>
                          <a:pt x="0" y="1787"/>
                        </a:lnTo>
                        <a:lnTo>
                          <a:pt x="3053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49" name="Freeform: Shape 2348">
                    <a:extLst>
                      <a:ext uri="{FF2B5EF4-FFF2-40B4-BE49-F238E27FC236}">
                        <a16:creationId xmlns:a16="http://schemas.microsoft.com/office/drawing/2014/main" id="{50EDEC92-23AB-4E2B-8BCF-48306269CDC8}"/>
                      </a:ext>
                    </a:extLst>
                  </p:cNvPr>
                  <p:cNvSpPr/>
                  <p:nvPr/>
                </p:nvSpPr>
                <p:spPr>
                  <a:xfrm>
                    <a:off x="3078166" y="6269787"/>
                    <a:ext cx="8934" cy="5187"/>
                  </a:xfrm>
                  <a:custGeom>
                    <a:avLst/>
                    <a:gdLst>
                      <a:gd name="connsiteX0" fmla="*/ 8935 w 8934"/>
                      <a:gd name="connsiteY0" fmla="*/ 1861 h 5187"/>
                      <a:gd name="connsiteX1" fmla="*/ 3251 w 8934"/>
                      <a:gd name="connsiteY1" fmla="*/ 5187 h 5187"/>
                      <a:gd name="connsiteX2" fmla="*/ 0 w 8934"/>
                      <a:gd name="connsiteY2" fmla="*/ 3301 h 5187"/>
                      <a:gd name="connsiteX3" fmla="*/ 5808 w 8934"/>
                      <a:gd name="connsiteY3" fmla="*/ 0 h 51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934" h="5187">
                        <a:moveTo>
                          <a:pt x="8935" y="1861"/>
                        </a:moveTo>
                        <a:lnTo>
                          <a:pt x="3251" y="5187"/>
                        </a:lnTo>
                        <a:lnTo>
                          <a:pt x="0" y="3301"/>
                        </a:lnTo>
                        <a:lnTo>
                          <a:pt x="580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50" name="Freeform: Shape 2349">
                    <a:extLst>
                      <a:ext uri="{FF2B5EF4-FFF2-40B4-BE49-F238E27FC236}">
                        <a16:creationId xmlns:a16="http://schemas.microsoft.com/office/drawing/2014/main" id="{B5E6495C-1252-4ACE-8B08-2981B2D79645}"/>
                      </a:ext>
                    </a:extLst>
                  </p:cNvPr>
                  <p:cNvSpPr/>
                  <p:nvPr/>
                </p:nvSpPr>
                <p:spPr>
                  <a:xfrm>
                    <a:off x="3048855" y="6299023"/>
                    <a:ext cx="6303" cy="3623"/>
                  </a:xfrm>
                  <a:custGeom>
                    <a:avLst/>
                    <a:gdLst>
                      <a:gd name="connsiteX0" fmla="*/ 6304 w 6303"/>
                      <a:gd name="connsiteY0" fmla="*/ 1837 h 3623"/>
                      <a:gd name="connsiteX1" fmla="*/ 3226 w 6303"/>
                      <a:gd name="connsiteY1" fmla="*/ 3624 h 3623"/>
                      <a:gd name="connsiteX2" fmla="*/ 0 w 6303"/>
                      <a:gd name="connsiteY2" fmla="*/ 1762 h 3623"/>
                      <a:gd name="connsiteX3" fmla="*/ 3127 w 6303"/>
                      <a:gd name="connsiteY3" fmla="*/ 0 h 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03" h="3623">
                        <a:moveTo>
                          <a:pt x="6304" y="1837"/>
                        </a:moveTo>
                        <a:lnTo>
                          <a:pt x="3226" y="3624"/>
                        </a:lnTo>
                        <a:lnTo>
                          <a:pt x="0" y="1762"/>
                        </a:lnTo>
                        <a:lnTo>
                          <a:pt x="31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51" name="Freeform: Shape 2350">
                    <a:extLst>
                      <a:ext uri="{FF2B5EF4-FFF2-40B4-BE49-F238E27FC236}">
                        <a16:creationId xmlns:a16="http://schemas.microsoft.com/office/drawing/2014/main" id="{1E0F4FF4-A7CE-4989-BD21-1DE344902DEB}"/>
                      </a:ext>
                    </a:extLst>
                  </p:cNvPr>
                  <p:cNvSpPr/>
                  <p:nvPr/>
                </p:nvSpPr>
                <p:spPr>
                  <a:xfrm>
                    <a:off x="3053173" y="6281650"/>
                    <a:ext cx="32041" cy="18514"/>
                  </a:xfrm>
                  <a:custGeom>
                    <a:avLst/>
                    <a:gdLst>
                      <a:gd name="connsiteX0" fmla="*/ 0 w 32041"/>
                      <a:gd name="connsiteY0" fmla="*/ 16678 h 18514"/>
                      <a:gd name="connsiteX1" fmla="*/ 3177 w 32041"/>
                      <a:gd name="connsiteY1" fmla="*/ 18515 h 18514"/>
                      <a:gd name="connsiteX2" fmla="*/ 32041 w 32041"/>
                      <a:gd name="connsiteY2" fmla="*/ 1861 h 18514"/>
                      <a:gd name="connsiteX3" fmla="*/ 28864 w 32041"/>
                      <a:gd name="connsiteY3" fmla="*/ 0 h 185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2041" h="18514">
                        <a:moveTo>
                          <a:pt x="0" y="16678"/>
                        </a:moveTo>
                        <a:lnTo>
                          <a:pt x="3177" y="18515"/>
                        </a:lnTo>
                        <a:lnTo>
                          <a:pt x="32041" y="1861"/>
                        </a:lnTo>
                        <a:lnTo>
                          <a:pt x="28864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52" name="Freeform: Shape 2351">
                    <a:extLst>
                      <a:ext uri="{FF2B5EF4-FFF2-40B4-BE49-F238E27FC236}">
                        <a16:creationId xmlns:a16="http://schemas.microsoft.com/office/drawing/2014/main" id="{CAEB7967-F1AA-40D5-933C-9E26CE0C307D}"/>
                      </a:ext>
                    </a:extLst>
                  </p:cNvPr>
                  <p:cNvSpPr/>
                  <p:nvPr/>
                </p:nvSpPr>
                <p:spPr>
                  <a:xfrm>
                    <a:off x="3083254" y="6279144"/>
                    <a:ext cx="6229" cy="3648"/>
                  </a:xfrm>
                  <a:custGeom>
                    <a:avLst/>
                    <a:gdLst>
                      <a:gd name="connsiteX0" fmla="*/ 6230 w 6229"/>
                      <a:gd name="connsiteY0" fmla="*/ 1861 h 3648"/>
                      <a:gd name="connsiteX1" fmla="*/ 3202 w 6229"/>
                      <a:gd name="connsiteY1" fmla="*/ 3648 h 3648"/>
                      <a:gd name="connsiteX2" fmla="*/ 0 w 6229"/>
                      <a:gd name="connsiteY2" fmla="*/ 1837 h 3648"/>
                      <a:gd name="connsiteX3" fmla="*/ 3102 w 6229"/>
                      <a:gd name="connsiteY3" fmla="*/ 0 h 36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29" h="3648">
                        <a:moveTo>
                          <a:pt x="6230" y="1861"/>
                        </a:moveTo>
                        <a:lnTo>
                          <a:pt x="3202" y="3648"/>
                        </a:lnTo>
                        <a:lnTo>
                          <a:pt x="0" y="1837"/>
                        </a:lnTo>
                        <a:lnTo>
                          <a:pt x="31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53" name="Freeform: Shape 2352">
                    <a:extLst>
                      <a:ext uri="{FF2B5EF4-FFF2-40B4-BE49-F238E27FC236}">
                        <a16:creationId xmlns:a16="http://schemas.microsoft.com/office/drawing/2014/main" id="{C9B01BD5-E8F7-45A3-92E4-CC1A8C04D2A8}"/>
                      </a:ext>
                    </a:extLst>
                  </p:cNvPr>
                  <p:cNvSpPr/>
                  <p:nvPr/>
                </p:nvSpPr>
                <p:spPr>
                  <a:xfrm>
                    <a:off x="3087548" y="6275173"/>
                    <a:ext cx="8909" cy="5162"/>
                  </a:xfrm>
                  <a:custGeom>
                    <a:avLst/>
                    <a:gdLst>
                      <a:gd name="connsiteX0" fmla="*/ 8910 w 8909"/>
                      <a:gd name="connsiteY0" fmla="*/ 1837 h 5162"/>
                      <a:gd name="connsiteX1" fmla="*/ 3177 w 8909"/>
                      <a:gd name="connsiteY1" fmla="*/ 5162 h 5162"/>
                      <a:gd name="connsiteX2" fmla="*/ 0 w 8909"/>
                      <a:gd name="connsiteY2" fmla="*/ 3301 h 5162"/>
                      <a:gd name="connsiteX3" fmla="*/ 5708 w 8909"/>
                      <a:gd name="connsiteY3" fmla="*/ 0 h 51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909" h="5162">
                        <a:moveTo>
                          <a:pt x="8910" y="1837"/>
                        </a:moveTo>
                        <a:lnTo>
                          <a:pt x="3177" y="5162"/>
                        </a:lnTo>
                        <a:lnTo>
                          <a:pt x="0" y="3301"/>
                        </a:lnTo>
                        <a:lnTo>
                          <a:pt x="5708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54" name="Freeform: Shape 2353">
                    <a:extLst>
                      <a:ext uri="{FF2B5EF4-FFF2-40B4-BE49-F238E27FC236}">
                        <a16:creationId xmlns:a16="http://schemas.microsoft.com/office/drawing/2014/main" id="{B9913537-D9B7-4118-B85F-C51D9EA7787D}"/>
                      </a:ext>
                    </a:extLst>
                  </p:cNvPr>
                  <p:cNvSpPr/>
                  <p:nvPr/>
                </p:nvSpPr>
                <p:spPr>
                  <a:xfrm>
                    <a:off x="3098294" y="6255963"/>
                    <a:ext cx="6403" cy="3697"/>
                  </a:xfrm>
                  <a:custGeom>
                    <a:avLst/>
                    <a:gdLst>
                      <a:gd name="connsiteX0" fmla="*/ 6403 w 6403"/>
                      <a:gd name="connsiteY0" fmla="*/ 1886 h 3697"/>
                      <a:gd name="connsiteX1" fmla="*/ 3177 w 6403"/>
                      <a:gd name="connsiteY1" fmla="*/ 3698 h 3697"/>
                      <a:gd name="connsiteX2" fmla="*/ 0 w 6403"/>
                      <a:gd name="connsiteY2" fmla="*/ 1886 h 3697"/>
                      <a:gd name="connsiteX3" fmla="*/ 3202 w 6403"/>
                      <a:gd name="connsiteY3" fmla="*/ 0 h 3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03" h="3697">
                        <a:moveTo>
                          <a:pt x="6403" y="1886"/>
                        </a:moveTo>
                        <a:lnTo>
                          <a:pt x="3177" y="3698"/>
                        </a:lnTo>
                        <a:lnTo>
                          <a:pt x="0" y="1886"/>
                        </a:lnTo>
                        <a:lnTo>
                          <a:pt x="32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55" name="Freeform: Shape 2354">
                    <a:extLst>
                      <a:ext uri="{FF2B5EF4-FFF2-40B4-BE49-F238E27FC236}">
                        <a16:creationId xmlns:a16="http://schemas.microsoft.com/office/drawing/2014/main" id="{950D1DD4-5403-48F8-AB99-9A768B77EFE7}"/>
                      </a:ext>
                    </a:extLst>
                  </p:cNvPr>
                  <p:cNvSpPr/>
                  <p:nvPr/>
                </p:nvSpPr>
                <p:spPr>
                  <a:xfrm>
                    <a:off x="3102762" y="6253382"/>
                    <a:ext cx="6378" cy="3697"/>
                  </a:xfrm>
                  <a:custGeom>
                    <a:avLst/>
                    <a:gdLst>
                      <a:gd name="connsiteX0" fmla="*/ 6378 w 6378"/>
                      <a:gd name="connsiteY0" fmla="*/ 1837 h 3697"/>
                      <a:gd name="connsiteX1" fmla="*/ 3202 w 6378"/>
                      <a:gd name="connsiteY1" fmla="*/ 3698 h 3697"/>
                      <a:gd name="connsiteX2" fmla="*/ 0 w 6378"/>
                      <a:gd name="connsiteY2" fmla="*/ 1861 h 3697"/>
                      <a:gd name="connsiteX3" fmla="*/ 3202 w 6378"/>
                      <a:gd name="connsiteY3" fmla="*/ 0 h 3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78" h="3697">
                        <a:moveTo>
                          <a:pt x="6378" y="1837"/>
                        </a:moveTo>
                        <a:lnTo>
                          <a:pt x="3202" y="3698"/>
                        </a:lnTo>
                        <a:lnTo>
                          <a:pt x="0" y="1861"/>
                        </a:lnTo>
                        <a:lnTo>
                          <a:pt x="32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56" name="Freeform: Shape 2355">
                    <a:extLst>
                      <a:ext uri="{FF2B5EF4-FFF2-40B4-BE49-F238E27FC236}">
                        <a16:creationId xmlns:a16="http://schemas.microsoft.com/office/drawing/2014/main" id="{EE15C1AD-AF36-4CFF-878F-7B7433FA92C2}"/>
                      </a:ext>
                    </a:extLst>
                  </p:cNvPr>
                  <p:cNvSpPr/>
                  <p:nvPr/>
                </p:nvSpPr>
                <p:spPr>
                  <a:xfrm>
                    <a:off x="3107229" y="6250800"/>
                    <a:ext cx="6452" cy="3673"/>
                  </a:xfrm>
                  <a:custGeom>
                    <a:avLst/>
                    <a:gdLst>
                      <a:gd name="connsiteX0" fmla="*/ 6453 w 6452"/>
                      <a:gd name="connsiteY0" fmla="*/ 1837 h 3673"/>
                      <a:gd name="connsiteX1" fmla="*/ 3202 w 6452"/>
                      <a:gd name="connsiteY1" fmla="*/ 3673 h 3673"/>
                      <a:gd name="connsiteX2" fmla="*/ 0 w 6452"/>
                      <a:gd name="connsiteY2" fmla="*/ 1837 h 3673"/>
                      <a:gd name="connsiteX3" fmla="*/ 3226 w 6452"/>
                      <a:gd name="connsiteY3" fmla="*/ 0 h 3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52" h="3673">
                        <a:moveTo>
                          <a:pt x="6453" y="1837"/>
                        </a:moveTo>
                        <a:lnTo>
                          <a:pt x="3202" y="3673"/>
                        </a:lnTo>
                        <a:lnTo>
                          <a:pt x="0" y="1837"/>
                        </a:lnTo>
                        <a:lnTo>
                          <a:pt x="3226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57" name="Freeform: Shape 2356">
                    <a:extLst>
                      <a:ext uri="{FF2B5EF4-FFF2-40B4-BE49-F238E27FC236}">
                        <a16:creationId xmlns:a16="http://schemas.microsoft.com/office/drawing/2014/main" id="{251ADC8A-C0F6-4D6F-8ECD-D29E0FAC891A}"/>
                      </a:ext>
                    </a:extLst>
                  </p:cNvPr>
                  <p:cNvSpPr/>
                  <p:nvPr/>
                </p:nvSpPr>
                <p:spPr>
                  <a:xfrm>
                    <a:off x="3111721" y="6248194"/>
                    <a:ext cx="6428" cy="3697"/>
                  </a:xfrm>
                  <a:custGeom>
                    <a:avLst/>
                    <a:gdLst>
                      <a:gd name="connsiteX0" fmla="*/ 6428 w 6428"/>
                      <a:gd name="connsiteY0" fmla="*/ 1861 h 3697"/>
                      <a:gd name="connsiteX1" fmla="*/ 3202 w 6428"/>
                      <a:gd name="connsiteY1" fmla="*/ 3698 h 3697"/>
                      <a:gd name="connsiteX2" fmla="*/ 0 w 6428"/>
                      <a:gd name="connsiteY2" fmla="*/ 1861 h 3697"/>
                      <a:gd name="connsiteX3" fmla="*/ 3226 w 6428"/>
                      <a:gd name="connsiteY3" fmla="*/ 0 h 3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28" h="3697">
                        <a:moveTo>
                          <a:pt x="6428" y="1861"/>
                        </a:moveTo>
                        <a:lnTo>
                          <a:pt x="3202" y="3698"/>
                        </a:lnTo>
                        <a:lnTo>
                          <a:pt x="0" y="1861"/>
                        </a:lnTo>
                        <a:lnTo>
                          <a:pt x="3226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58" name="Freeform: Shape 2357">
                    <a:extLst>
                      <a:ext uri="{FF2B5EF4-FFF2-40B4-BE49-F238E27FC236}">
                        <a16:creationId xmlns:a16="http://schemas.microsoft.com/office/drawing/2014/main" id="{1FED723A-95B6-49C6-AB6B-A33CC3645DC0}"/>
                      </a:ext>
                    </a:extLst>
                  </p:cNvPr>
                  <p:cNvSpPr/>
                  <p:nvPr/>
                </p:nvSpPr>
                <p:spPr>
                  <a:xfrm>
                    <a:off x="3102389" y="6258296"/>
                    <a:ext cx="6378" cy="3722"/>
                  </a:xfrm>
                  <a:custGeom>
                    <a:avLst/>
                    <a:gdLst>
                      <a:gd name="connsiteX0" fmla="*/ 6378 w 6378"/>
                      <a:gd name="connsiteY0" fmla="*/ 1861 h 3722"/>
                      <a:gd name="connsiteX1" fmla="*/ 3152 w 6378"/>
                      <a:gd name="connsiteY1" fmla="*/ 3723 h 3722"/>
                      <a:gd name="connsiteX2" fmla="*/ 0 w 6378"/>
                      <a:gd name="connsiteY2" fmla="*/ 1886 h 3722"/>
                      <a:gd name="connsiteX3" fmla="*/ 3177 w 6378"/>
                      <a:gd name="connsiteY3" fmla="*/ 0 h 3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78" h="3722">
                        <a:moveTo>
                          <a:pt x="6378" y="1861"/>
                        </a:moveTo>
                        <a:lnTo>
                          <a:pt x="3152" y="3723"/>
                        </a:lnTo>
                        <a:lnTo>
                          <a:pt x="0" y="1886"/>
                        </a:lnTo>
                        <a:lnTo>
                          <a:pt x="317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59" name="Freeform: Shape 2358">
                    <a:extLst>
                      <a:ext uri="{FF2B5EF4-FFF2-40B4-BE49-F238E27FC236}">
                        <a16:creationId xmlns:a16="http://schemas.microsoft.com/office/drawing/2014/main" id="{B5353DA1-805E-48E3-B1A4-078726524D8A}"/>
                      </a:ext>
                    </a:extLst>
                  </p:cNvPr>
                  <p:cNvSpPr/>
                  <p:nvPr/>
                </p:nvSpPr>
                <p:spPr>
                  <a:xfrm>
                    <a:off x="3106857" y="6255739"/>
                    <a:ext cx="6403" cy="3747"/>
                  </a:xfrm>
                  <a:custGeom>
                    <a:avLst/>
                    <a:gdLst>
                      <a:gd name="connsiteX0" fmla="*/ 6403 w 6403"/>
                      <a:gd name="connsiteY0" fmla="*/ 1861 h 3747"/>
                      <a:gd name="connsiteX1" fmla="*/ 3177 w 6403"/>
                      <a:gd name="connsiteY1" fmla="*/ 3748 h 3747"/>
                      <a:gd name="connsiteX2" fmla="*/ 0 w 6403"/>
                      <a:gd name="connsiteY2" fmla="*/ 1861 h 3747"/>
                      <a:gd name="connsiteX3" fmla="*/ 3202 w 6403"/>
                      <a:gd name="connsiteY3" fmla="*/ 0 h 3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03" h="3747">
                        <a:moveTo>
                          <a:pt x="6403" y="1861"/>
                        </a:moveTo>
                        <a:lnTo>
                          <a:pt x="3177" y="3748"/>
                        </a:lnTo>
                        <a:lnTo>
                          <a:pt x="0" y="1861"/>
                        </a:lnTo>
                        <a:lnTo>
                          <a:pt x="32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60" name="Freeform: Shape 2359">
                    <a:extLst>
                      <a:ext uri="{FF2B5EF4-FFF2-40B4-BE49-F238E27FC236}">
                        <a16:creationId xmlns:a16="http://schemas.microsoft.com/office/drawing/2014/main" id="{26D2DD08-5035-403F-839B-34FAF46364F6}"/>
                      </a:ext>
                    </a:extLst>
                  </p:cNvPr>
                  <p:cNvSpPr/>
                  <p:nvPr/>
                </p:nvSpPr>
                <p:spPr>
                  <a:xfrm>
                    <a:off x="3111324" y="6253183"/>
                    <a:ext cx="6452" cy="3673"/>
                  </a:xfrm>
                  <a:custGeom>
                    <a:avLst/>
                    <a:gdLst>
                      <a:gd name="connsiteX0" fmla="*/ 6453 w 6452"/>
                      <a:gd name="connsiteY0" fmla="*/ 1812 h 3673"/>
                      <a:gd name="connsiteX1" fmla="*/ 3202 w 6452"/>
                      <a:gd name="connsiteY1" fmla="*/ 3673 h 3673"/>
                      <a:gd name="connsiteX2" fmla="*/ 0 w 6452"/>
                      <a:gd name="connsiteY2" fmla="*/ 1812 h 3673"/>
                      <a:gd name="connsiteX3" fmla="*/ 3251 w 6452"/>
                      <a:gd name="connsiteY3" fmla="*/ 0 h 3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52" h="3673">
                        <a:moveTo>
                          <a:pt x="6453" y="1812"/>
                        </a:moveTo>
                        <a:lnTo>
                          <a:pt x="3202" y="3673"/>
                        </a:lnTo>
                        <a:lnTo>
                          <a:pt x="0" y="1812"/>
                        </a:lnTo>
                        <a:lnTo>
                          <a:pt x="3251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61" name="Freeform: Shape 2360">
                    <a:extLst>
                      <a:ext uri="{FF2B5EF4-FFF2-40B4-BE49-F238E27FC236}">
                        <a16:creationId xmlns:a16="http://schemas.microsoft.com/office/drawing/2014/main" id="{26E1D9ED-E9E2-49D0-972F-697CD24CD93C}"/>
                      </a:ext>
                    </a:extLst>
                  </p:cNvPr>
                  <p:cNvSpPr/>
                  <p:nvPr/>
                </p:nvSpPr>
                <p:spPr>
                  <a:xfrm>
                    <a:off x="3115841" y="6250552"/>
                    <a:ext cx="6403" cy="3698"/>
                  </a:xfrm>
                  <a:custGeom>
                    <a:avLst/>
                    <a:gdLst>
                      <a:gd name="connsiteX0" fmla="*/ 6403 w 6403"/>
                      <a:gd name="connsiteY0" fmla="*/ 1861 h 3698"/>
                      <a:gd name="connsiteX1" fmla="*/ 3152 w 6403"/>
                      <a:gd name="connsiteY1" fmla="*/ 3698 h 3698"/>
                      <a:gd name="connsiteX2" fmla="*/ 0 w 6403"/>
                      <a:gd name="connsiteY2" fmla="*/ 1861 h 3698"/>
                      <a:gd name="connsiteX3" fmla="*/ 3177 w 6403"/>
                      <a:gd name="connsiteY3" fmla="*/ 0 h 36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03" h="3698">
                        <a:moveTo>
                          <a:pt x="6403" y="1861"/>
                        </a:moveTo>
                        <a:lnTo>
                          <a:pt x="3152" y="3698"/>
                        </a:lnTo>
                        <a:lnTo>
                          <a:pt x="0" y="1861"/>
                        </a:lnTo>
                        <a:lnTo>
                          <a:pt x="317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62" name="Freeform: Shape 2361">
                    <a:extLst>
                      <a:ext uri="{FF2B5EF4-FFF2-40B4-BE49-F238E27FC236}">
                        <a16:creationId xmlns:a16="http://schemas.microsoft.com/office/drawing/2014/main" id="{D3508B98-0BE1-4014-9321-B25F6726AA9F}"/>
                      </a:ext>
                    </a:extLst>
                  </p:cNvPr>
                  <p:cNvSpPr/>
                  <p:nvPr/>
                </p:nvSpPr>
                <p:spPr>
                  <a:xfrm>
                    <a:off x="3106484" y="6260678"/>
                    <a:ext cx="6353" cy="3697"/>
                  </a:xfrm>
                  <a:custGeom>
                    <a:avLst/>
                    <a:gdLst>
                      <a:gd name="connsiteX0" fmla="*/ 6354 w 6353"/>
                      <a:gd name="connsiteY0" fmla="*/ 1861 h 3697"/>
                      <a:gd name="connsiteX1" fmla="*/ 3152 w 6353"/>
                      <a:gd name="connsiteY1" fmla="*/ 3698 h 3697"/>
                      <a:gd name="connsiteX2" fmla="*/ 0 w 6353"/>
                      <a:gd name="connsiteY2" fmla="*/ 1861 h 3697"/>
                      <a:gd name="connsiteX3" fmla="*/ 3202 w 6353"/>
                      <a:gd name="connsiteY3" fmla="*/ 0 h 3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53" h="3697">
                        <a:moveTo>
                          <a:pt x="6354" y="1861"/>
                        </a:moveTo>
                        <a:lnTo>
                          <a:pt x="3152" y="3698"/>
                        </a:lnTo>
                        <a:lnTo>
                          <a:pt x="0" y="1861"/>
                        </a:lnTo>
                        <a:lnTo>
                          <a:pt x="32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63" name="Freeform: Shape 2362">
                    <a:extLst>
                      <a:ext uri="{FF2B5EF4-FFF2-40B4-BE49-F238E27FC236}">
                        <a16:creationId xmlns:a16="http://schemas.microsoft.com/office/drawing/2014/main" id="{92DE27AA-C501-4D76-BE00-222586361075}"/>
                      </a:ext>
                    </a:extLst>
                  </p:cNvPr>
                  <p:cNvSpPr/>
                  <p:nvPr/>
                </p:nvSpPr>
                <p:spPr>
                  <a:xfrm>
                    <a:off x="3110952" y="6258122"/>
                    <a:ext cx="6452" cy="3697"/>
                  </a:xfrm>
                  <a:custGeom>
                    <a:avLst/>
                    <a:gdLst>
                      <a:gd name="connsiteX0" fmla="*/ 6453 w 6452"/>
                      <a:gd name="connsiteY0" fmla="*/ 1812 h 3697"/>
                      <a:gd name="connsiteX1" fmla="*/ 3202 w 6452"/>
                      <a:gd name="connsiteY1" fmla="*/ 3698 h 3697"/>
                      <a:gd name="connsiteX2" fmla="*/ 0 w 6452"/>
                      <a:gd name="connsiteY2" fmla="*/ 1861 h 3697"/>
                      <a:gd name="connsiteX3" fmla="*/ 3226 w 6452"/>
                      <a:gd name="connsiteY3" fmla="*/ 0 h 3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52" h="3697">
                        <a:moveTo>
                          <a:pt x="6453" y="1812"/>
                        </a:moveTo>
                        <a:lnTo>
                          <a:pt x="3202" y="3698"/>
                        </a:lnTo>
                        <a:lnTo>
                          <a:pt x="0" y="1861"/>
                        </a:lnTo>
                        <a:lnTo>
                          <a:pt x="3226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64" name="Freeform: Shape 2363">
                    <a:extLst>
                      <a:ext uri="{FF2B5EF4-FFF2-40B4-BE49-F238E27FC236}">
                        <a16:creationId xmlns:a16="http://schemas.microsoft.com/office/drawing/2014/main" id="{3D5851AD-1238-407F-9163-845E8AEAB2E8}"/>
                      </a:ext>
                    </a:extLst>
                  </p:cNvPr>
                  <p:cNvSpPr/>
                  <p:nvPr/>
                </p:nvSpPr>
                <p:spPr>
                  <a:xfrm>
                    <a:off x="3115419" y="6255541"/>
                    <a:ext cx="6428" cy="3673"/>
                  </a:xfrm>
                  <a:custGeom>
                    <a:avLst/>
                    <a:gdLst>
                      <a:gd name="connsiteX0" fmla="*/ 6428 w 6428"/>
                      <a:gd name="connsiteY0" fmla="*/ 1812 h 3673"/>
                      <a:gd name="connsiteX1" fmla="*/ 3202 w 6428"/>
                      <a:gd name="connsiteY1" fmla="*/ 3673 h 3673"/>
                      <a:gd name="connsiteX2" fmla="*/ 0 w 6428"/>
                      <a:gd name="connsiteY2" fmla="*/ 1837 h 3673"/>
                      <a:gd name="connsiteX3" fmla="*/ 3227 w 6428"/>
                      <a:gd name="connsiteY3" fmla="*/ 0 h 3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28" h="3673">
                        <a:moveTo>
                          <a:pt x="6428" y="1812"/>
                        </a:moveTo>
                        <a:lnTo>
                          <a:pt x="3202" y="3673"/>
                        </a:lnTo>
                        <a:lnTo>
                          <a:pt x="0" y="1837"/>
                        </a:lnTo>
                        <a:lnTo>
                          <a:pt x="32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65" name="Freeform: Shape 2364">
                    <a:extLst>
                      <a:ext uri="{FF2B5EF4-FFF2-40B4-BE49-F238E27FC236}">
                        <a16:creationId xmlns:a16="http://schemas.microsoft.com/office/drawing/2014/main" id="{2E88D1C0-E585-4DF0-B87B-3E8277DBA1D2}"/>
                      </a:ext>
                    </a:extLst>
                  </p:cNvPr>
                  <p:cNvSpPr/>
                  <p:nvPr/>
                </p:nvSpPr>
                <p:spPr>
                  <a:xfrm>
                    <a:off x="3110728" y="6260529"/>
                    <a:ext cx="10845" cy="6303"/>
                  </a:xfrm>
                  <a:custGeom>
                    <a:avLst/>
                    <a:gdLst>
                      <a:gd name="connsiteX0" fmla="*/ 10846 w 10845"/>
                      <a:gd name="connsiteY0" fmla="*/ 1812 h 6303"/>
                      <a:gd name="connsiteX1" fmla="*/ 3127 w 10845"/>
                      <a:gd name="connsiteY1" fmla="*/ 6304 h 6303"/>
                      <a:gd name="connsiteX2" fmla="*/ 0 w 10845"/>
                      <a:gd name="connsiteY2" fmla="*/ 4443 h 6303"/>
                      <a:gd name="connsiteX3" fmla="*/ 7669 w 10845"/>
                      <a:gd name="connsiteY3" fmla="*/ 0 h 63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45" h="6303">
                        <a:moveTo>
                          <a:pt x="10846" y="1812"/>
                        </a:moveTo>
                        <a:lnTo>
                          <a:pt x="3127" y="6304"/>
                        </a:lnTo>
                        <a:lnTo>
                          <a:pt x="0" y="4443"/>
                        </a:lnTo>
                        <a:lnTo>
                          <a:pt x="7669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66" name="Freeform: Shape 2365">
                    <a:extLst>
                      <a:ext uri="{FF2B5EF4-FFF2-40B4-BE49-F238E27FC236}">
                        <a16:creationId xmlns:a16="http://schemas.microsoft.com/office/drawing/2014/main" id="{62674B66-719C-474C-8BE6-77DFBCE47304}"/>
                      </a:ext>
                    </a:extLst>
                  </p:cNvPr>
                  <p:cNvSpPr/>
                  <p:nvPr/>
                </p:nvSpPr>
                <p:spPr>
                  <a:xfrm>
                    <a:off x="3119614" y="6257948"/>
                    <a:ext cx="6403" cy="3722"/>
                  </a:xfrm>
                  <a:custGeom>
                    <a:avLst/>
                    <a:gdLst>
                      <a:gd name="connsiteX0" fmla="*/ 6403 w 6403"/>
                      <a:gd name="connsiteY0" fmla="*/ 1837 h 3722"/>
                      <a:gd name="connsiteX1" fmla="*/ 3227 w 6403"/>
                      <a:gd name="connsiteY1" fmla="*/ 3723 h 3722"/>
                      <a:gd name="connsiteX2" fmla="*/ 0 w 6403"/>
                      <a:gd name="connsiteY2" fmla="*/ 1861 h 3722"/>
                      <a:gd name="connsiteX3" fmla="*/ 3251 w 6403"/>
                      <a:gd name="connsiteY3" fmla="*/ 0 h 3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03" h="3722">
                        <a:moveTo>
                          <a:pt x="6403" y="1837"/>
                        </a:moveTo>
                        <a:lnTo>
                          <a:pt x="3227" y="3723"/>
                        </a:lnTo>
                        <a:lnTo>
                          <a:pt x="0" y="1861"/>
                        </a:lnTo>
                        <a:lnTo>
                          <a:pt x="3251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67" name="Freeform: Shape 2366">
                    <a:extLst>
                      <a:ext uri="{FF2B5EF4-FFF2-40B4-BE49-F238E27FC236}">
                        <a16:creationId xmlns:a16="http://schemas.microsoft.com/office/drawing/2014/main" id="{F7626279-35ED-4223-80DC-BDFB9D2A69F5}"/>
                      </a:ext>
                    </a:extLst>
                  </p:cNvPr>
                  <p:cNvSpPr/>
                  <p:nvPr/>
                </p:nvSpPr>
                <p:spPr>
                  <a:xfrm>
                    <a:off x="3119911" y="6252935"/>
                    <a:ext cx="10597" cy="6130"/>
                  </a:xfrm>
                  <a:custGeom>
                    <a:avLst/>
                    <a:gdLst>
                      <a:gd name="connsiteX0" fmla="*/ 10598 w 10597"/>
                      <a:gd name="connsiteY0" fmla="*/ 4269 h 6130"/>
                      <a:gd name="connsiteX1" fmla="*/ 7421 w 10597"/>
                      <a:gd name="connsiteY1" fmla="*/ 6130 h 6130"/>
                      <a:gd name="connsiteX2" fmla="*/ 0 w 10597"/>
                      <a:gd name="connsiteY2" fmla="*/ 1861 h 6130"/>
                      <a:gd name="connsiteX3" fmla="*/ 3227 w 10597"/>
                      <a:gd name="connsiteY3" fmla="*/ 0 h 61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597" h="6130">
                        <a:moveTo>
                          <a:pt x="10598" y="4269"/>
                        </a:moveTo>
                        <a:lnTo>
                          <a:pt x="7421" y="6130"/>
                        </a:lnTo>
                        <a:lnTo>
                          <a:pt x="0" y="1861"/>
                        </a:lnTo>
                        <a:lnTo>
                          <a:pt x="32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68" name="Freeform: Shape 2367">
                    <a:extLst>
                      <a:ext uri="{FF2B5EF4-FFF2-40B4-BE49-F238E27FC236}">
                        <a16:creationId xmlns:a16="http://schemas.microsoft.com/office/drawing/2014/main" id="{D3B94623-C2B4-432C-B9A5-0AEFE3CD9592}"/>
                      </a:ext>
                    </a:extLst>
                  </p:cNvPr>
                  <p:cNvSpPr/>
                  <p:nvPr/>
                </p:nvSpPr>
                <p:spPr>
                  <a:xfrm>
                    <a:off x="3081988" y="6263706"/>
                    <a:ext cx="6477" cy="3722"/>
                  </a:xfrm>
                  <a:custGeom>
                    <a:avLst/>
                    <a:gdLst>
                      <a:gd name="connsiteX0" fmla="*/ 6478 w 6477"/>
                      <a:gd name="connsiteY0" fmla="*/ 1861 h 3722"/>
                      <a:gd name="connsiteX1" fmla="*/ 3202 w 6477"/>
                      <a:gd name="connsiteY1" fmla="*/ 3723 h 3722"/>
                      <a:gd name="connsiteX2" fmla="*/ 0 w 6477"/>
                      <a:gd name="connsiteY2" fmla="*/ 1886 h 3722"/>
                      <a:gd name="connsiteX3" fmla="*/ 3276 w 6477"/>
                      <a:gd name="connsiteY3" fmla="*/ 0 h 3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77" h="3722">
                        <a:moveTo>
                          <a:pt x="6478" y="1861"/>
                        </a:moveTo>
                        <a:lnTo>
                          <a:pt x="3202" y="3723"/>
                        </a:lnTo>
                        <a:lnTo>
                          <a:pt x="0" y="1886"/>
                        </a:lnTo>
                        <a:lnTo>
                          <a:pt x="3276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69" name="Freeform: Shape 2368">
                    <a:extLst>
                      <a:ext uri="{FF2B5EF4-FFF2-40B4-BE49-F238E27FC236}">
                        <a16:creationId xmlns:a16="http://schemas.microsoft.com/office/drawing/2014/main" id="{BBF8902F-49E4-4947-B6EE-2CE8A0209CFC}"/>
                      </a:ext>
                    </a:extLst>
                  </p:cNvPr>
                  <p:cNvSpPr/>
                  <p:nvPr/>
                </p:nvSpPr>
                <p:spPr>
                  <a:xfrm>
                    <a:off x="3086555" y="6261100"/>
                    <a:ext cx="6403" cy="3747"/>
                  </a:xfrm>
                  <a:custGeom>
                    <a:avLst/>
                    <a:gdLst>
                      <a:gd name="connsiteX0" fmla="*/ 6403 w 6403"/>
                      <a:gd name="connsiteY0" fmla="*/ 1837 h 3747"/>
                      <a:gd name="connsiteX1" fmla="*/ 3202 w 6403"/>
                      <a:gd name="connsiteY1" fmla="*/ 3748 h 3747"/>
                      <a:gd name="connsiteX2" fmla="*/ 0 w 6403"/>
                      <a:gd name="connsiteY2" fmla="*/ 1886 h 3747"/>
                      <a:gd name="connsiteX3" fmla="*/ 3202 w 6403"/>
                      <a:gd name="connsiteY3" fmla="*/ 0 h 3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03" h="3747">
                        <a:moveTo>
                          <a:pt x="6403" y="1837"/>
                        </a:moveTo>
                        <a:lnTo>
                          <a:pt x="3202" y="3748"/>
                        </a:lnTo>
                        <a:lnTo>
                          <a:pt x="0" y="1886"/>
                        </a:lnTo>
                        <a:lnTo>
                          <a:pt x="32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70" name="Freeform: Shape 2369">
                    <a:extLst>
                      <a:ext uri="{FF2B5EF4-FFF2-40B4-BE49-F238E27FC236}">
                        <a16:creationId xmlns:a16="http://schemas.microsoft.com/office/drawing/2014/main" id="{746B5D3E-D2BF-4835-9E94-5141D4D6FB54}"/>
                      </a:ext>
                    </a:extLst>
                  </p:cNvPr>
                  <p:cNvSpPr/>
                  <p:nvPr/>
                </p:nvSpPr>
                <p:spPr>
                  <a:xfrm>
                    <a:off x="3091072" y="6258519"/>
                    <a:ext cx="6403" cy="3697"/>
                  </a:xfrm>
                  <a:custGeom>
                    <a:avLst/>
                    <a:gdLst>
                      <a:gd name="connsiteX0" fmla="*/ 6403 w 6403"/>
                      <a:gd name="connsiteY0" fmla="*/ 1837 h 3697"/>
                      <a:gd name="connsiteX1" fmla="*/ 3177 w 6403"/>
                      <a:gd name="connsiteY1" fmla="*/ 3698 h 3697"/>
                      <a:gd name="connsiteX2" fmla="*/ 0 w 6403"/>
                      <a:gd name="connsiteY2" fmla="*/ 1861 h 3697"/>
                      <a:gd name="connsiteX3" fmla="*/ 3227 w 6403"/>
                      <a:gd name="connsiteY3" fmla="*/ 0 h 3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03" h="3697">
                        <a:moveTo>
                          <a:pt x="6403" y="1837"/>
                        </a:moveTo>
                        <a:lnTo>
                          <a:pt x="3177" y="3698"/>
                        </a:lnTo>
                        <a:lnTo>
                          <a:pt x="0" y="1861"/>
                        </a:lnTo>
                        <a:lnTo>
                          <a:pt x="3227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71" name="Freeform: Shape 2370">
                    <a:extLst>
                      <a:ext uri="{FF2B5EF4-FFF2-40B4-BE49-F238E27FC236}">
                        <a16:creationId xmlns:a16="http://schemas.microsoft.com/office/drawing/2014/main" id="{A61A06D8-B3D1-4157-A7C9-2ECC11D9DB6A}"/>
                      </a:ext>
                    </a:extLst>
                  </p:cNvPr>
                  <p:cNvSpPr/>
                  <p:nvPr/>
                </p:nvSpPr>
                <p:spPr>
                  <a:xfrm>
                    <a:off x="3086232" y="6266138"/>
                    <a:ext cx="6428" cy="3722"/>
                  </a:xfrm>
                  <a:custGeom>
                    <a:avLst/>
                    <a:gdLst>
                      <a:gd name="connsiteX0" fmla="*/ 6428 w 6428"/>
                      <a:gd name="connsiteY0" fmla="*/ 1861 h 3722"/>
                      <a:gd name="connsiteX1" fmla="*/ 3202 w 6428"/>
                      <a:gd name="connsiteY1" fmla="*/ 3723 h 3722"/>
                      <a:gd name="connsiteX2" fmla="*/ 0 w 6428"/>
                      <a:gd name="connsiteY2" fmla="*/ 1886 h 3722"/>
                      <a:gd name="connsiteX3" fmla="*/ 3251 w 6428"/>
                      <a:gd name="connsiteY3" fmla="*/ 0 h 3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28" h="3722">
                        <a:moveTo>
                          <a:pt x="6428" y="1861"/>
                        </a:moveTo>
                        <a:lnTo>
                          <a:pt x="3202" y="3723"/>
                        </a:lnTo>
                        <a:lnTo>
                          <a:pt x="0" y="1886"/>
                        </a:lnTo>
                        <a:lnTo>
                          <a:pt x="3251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72" name="Freeform: Shape 2371">
                    <a:extLst>
                      <a:ext uri="{FF2B5EF4-FFF2-40B4-BE49-F238E27FC236}">
                        <a16:creationId xmlns:a16="http://schemas.microsoft.com/office/drawing/2014/main" id="{0DB31D3A-C102-4A16-B2B5-8D08A80701A5}"/>
                      </a:ext>
                    </a:extLst>
                  </p:cNvPr>
                  <p:cNvSpPr/>
                  <p:nvPr/>
                </p:nvSpPr>
                <p:spPr>
                  <a:xfrm>
                    <a:off x="3090749" y="6263532"/>
                    <a:ext cx="6403" cy="3722"/>
                  </a:xfrm>
                  <a:custGeom>
                    <a:avLst/>
                    <a:gdLst>
                      <a:gd name="connsiteX0" fmla="*/ 6403 w 6403"/>
                      <a:gd name="connsiteY0" fmla="*/ 1861 h 3722"/>
                      <a:gd name="connsiteX1" fmla="*/ 3227 w 6403"/>
                      <a:gd name="connsiteY1" fmla="*/ 3723 h 3722"/>
                      <a:gd name="connsiteX2" fmla="*/ 0 w 6403"/>
                      <a:gd name="connsiteY2" fmla="*/ 1886 h 3722"/>
                      <a:gd name="connsiteX3" fmla="*/ 3276 w 6403"/>
                      <a:gd name="connsiteY3" fmla="*/ 0 h 3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03" h="3722">
                        <a:moveTo>
                          <a:pt x="6403" y="1861"/>
                        </a:moveTo>
                        <a:lnTo>
                          <a:pt x="3227" y="3723"/>
                        </a:lnTo>
                        <a:lnTo>
                          <a:pt x="0" y="1886"/>
                        </a:lnTo>
                        <a:lnTo>
                          <a:pt x="3276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73" name="Freeform: Shape 2372">
                    <a:extLst>
                      <a:ext uri="{FF2B5EF4-FFF2-40B4-BE49-F238E27FC236}">
                        <a16:creationId xmlns:a16="http://schemas.microsoft.com/office/drawing/2014/main" id="{390EBEFF-5C8C-4D57-BB98-877419455A55}"/>
                      </a:ext>
                    </a:extLst>
                  </p:cNvPr>
                  <p:cNvSpPr/>
                  <p:nvPr/>
                </p:nvSpPr>
                <p:spPr>
                  <a:xfrm>
                    <a:off x="3095266" y="6260926"/>
                    <a:ext cx="6428" cy="3747"/>
                  </a:xfrm>
                  <a:custGeom>
                    <a:avLst/>
                    <a:gdLst>
                      <a:gd name="connsiteX0" fmla="*/ 6428 w 6428"/>
                      <a:gd name="connsiteY0" fmla="*/ 1861 h 3747"/>
                      <a:gd name="connsiteX1" fmla="*/ 3177 w 6428"/>
                      <a:gd name="connsiteY1" fmla="*/ 3748 h 3747"/>
                      <a:gd name="connsiteX2" fmla="*/ 0 w 6428"/>
                      <a:gd name="connsiteY2" fmla="*/ 1911 h 3747"/>
                      <a:gd name="connsiteX3" fmla="*/ 3251 w 6428"/>
                      <a:gd name="connsiteY3" fmla="*/ 0 h 3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28" h="3747">
                        <a:moveTo>
                          <a:pt x="6428" y="1861"/>
                        </a:moveTo>
                        <a:lnTo>
                          <a:pt x="3177" y="3748"/>
                        </a:lnTo>
                        <a:lnTo>
                          <a:pt x="0" y="1911"/>
                        </a:lnTo>
                        <a:lnTo>
                          <a:pt x="3251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74" name="Freeform: Shape 2373">
                    <a:extLst>
                      <a:ext uri="{FF2B5EF4-FFF2-40B4-BE49-F238E27FC236}">
                        <a16:creationId xmlns:a16="http://schemas.microsoft.com/office/drawing/2014/main" id="{90F7BA47-C72C-4F54-8AD5-DD11847DD75F}"/>
                      </a:ext>
                    </a:extLst>
                  </p:cNvPr>
                  <p:cNvSpPr/>
                  <p:nvPr/>
                </p:nvSpPr>
                <p:spPr>
                  <a:xfrm>
                    <a:off x="3095986" y="6266585"/>
                    <a:ext cx="6452" cy="3722"/>
                  </a:xfrm>
                  <a:custGeom>
                    <a:avLst/>
                    <a:gdLst>
                      <a:gd name="connsiteX0" fmla="*/ 6453 w 6452"/>
                      <a:gd name="connsiteY0" fmla="*/ 1837 h 3722"/>
                      <a:gd name="connsiteX1" fmla="*/ 3202 w 6452"/>
                      <a:gd name="connsiteY1" fmla="*/ 3723 h 3722"/>
                      <a:gd name="connsiteX2" fmla="*/ 0 w 6452"/>
                      <a:gd name="connsiteY2" fmla="*/ 1861 h 3722"/>
                      <a:gd name="connsiteX3" fmla="*/ 3251 w 6452"/>
                      <a:gd name="connsiteY3" fmla="*/ 0 h 3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52" h="3722">
                        <a:moveTo>
                          <a:pt x="6453" y="1837"/>
                        </a:moveTo>
                        <a:lnTo>
                          <a:pt x="3202" y="3723"/>
                        </a:lnTo>
                        <a:lnTo>
                          <a:pt x="0" y="1861"/>
                        </a:lnTo>
                        <a:lnTo>
                          <a:pt x="3251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75" name="Freeform: Shape 2374">
                    <a:extLst>
                      <a:ext uri="{FF2B5EF4-FFF2-40B4-BE49-F238E27FC236}">
                        <a16:creationId xmlns:a16="http://schemas.microsoft.com/office/drawing/2014/main" id="{ABE9924C-0AA5-4962-92AB-773783BA913F}"/>
                      </a:ext>
                    </a:extLst>
                  </p:cNvPr>
                  <p:cNvSpPr/>
                  <p:nvPr/>
                </p:nvSpPr>
                <p:spPr>
                  <a:xfrm>
                    <a:off x="3095663" y="6271623"/>
                    <a:ext cx="6452" cy="3722"/>
                  </a:xfrm>
                  <a:custGeom>
                    <a:avLst/>
                    <a:gdLst>
                      <a:gd name="connsiteX0" fmla="*/ 6453 w 6452"/>
                      <a:gd name="connsiteY0" fmla="*/ 1837 h 3722"/>
                      <a:gd name="connsiteX1" fmla="*/ 3177 w 6452"/>
                      <a:gd name="connsiteY1" fmla="*/ 3723 h 3722"/>
                      <a:gd name="connsiteX2" fmla="*/ 0 w 6452"/>
                      <a:gd name="connsiteY2" fmla="*/ 1861 h 3722"/>
                      <a:gd name="connsiteX3" fmla="*/ 3276 w 6452"/>
                      <a:gd name="connsiteY3" fmla="*/ 0 h 3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52" h="3722">
                        <a:moveTo>
                          <a:pt x="6453" y="1837"/>
                        </a:moveTo>
                        <a:lnTo>
                          <a:pt x="3177" y="3723"/>
                        </a:lnTo>
                        <a:lnTo>
                          <a:pt x="0" y="1861"/>
                        </a:lnTo>
                        <a:lnTo>
                          <a:pt x="3276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76" name="Freeform: Shape 2375">
                    <a:extLst>
                      <a:ext uri="{FF2B5EF4-FFF2-40B4-BE49-F238E27FC236}">
                        <a16:creationId xmlns:a16="http://schemas.microsoft.com/office/drawing/2014/main" id="{43AB7FD8-92CF-4E1A-9EF5-A1192C740A1A}"/>
                      </a:ext>
                    </a:extLst>
                  </p:cNvPr>
                  <p:cNvSpPr/>
                  <p:nvPr/>
                </p:nvSpPr>
                <p:spPr>
                  <a:xfrm>
                    <a:off x="3100180" y="6269042"/>
                    <a:ext cx="6477" cy="3697"/>
                  </a:xfrm>
                  <a:custGeom>
                    <a:avLst/>
                    <a:gdLst>
                      <a:gd name="connsiteX0" fmla="*/ 6478 w 6477"/>
                      <a:gd name="connsiteY0" fmla="*/ 1787 h 3697"/>
                      <a:gd name="connsiteX1" fmla="*/ 3226 w 6477"/>
                      <a:gd name="connsiteY1" fmla="*/ 3698 h 3697"/>
                      <a:gd name="connsiteX2" fmla="*/ 0 w 6477"/>
                      <a:gd name="connsiteY2" fmla="*/ 1837 h 3697"/>
                      <a:gd name="connsiteX3" fmla="*/ 3251 w 6477"/>
                      <a:gd name="connsiteY3" fmla="*/ 0 h 3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77" h="3697">
                        <a:moveTo>
                          <a:pt x="6478" y="1787"/>
                        </a:moveTo>
                        <a:lnTo>
                          <a:pt x="3226" y="3698"/>
                        </a:lnTo>
                        <a:lnTo>
                          <a:pt x="0" y="1837"/>
                        </a:lnTo>
                        <a:lnTo>
                          <a:pt x="3251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77" name="Freeform: Shape 2376">
                    <a:extLst>
                      <a:ext uri="{FF2B5EF4-FFF2-40B4-BE49-F238E27FC236}">
                        <a16:creationId xmlns:a16="http://schemas.microsoft.com/office/drawing/2014/main" id="{1B3CDD2C-D30B-4EF4-AC5D-32EDE5960738}"/>
                      </a:ext>
                    </a:extLst>
                  </p:cNvPr>
                  <p:cNvSpPr/>
                  <p:nvPr/>
                </p:nvSpPr>
                <p:spPr>
                  <a:xfrm>
                    <a:off x="3104747" y="6266411"/>
                    <a:ext cx="6428" cy="3722"/>
                  </a:xfrm>
                  <a:custGeom>
                    <a:avLst/>
                    <a:gdLst>
                      <a:gd name="connsiteX0" fmla="*/ 6428 w 6428"/>
                      <a:gd name="connsiteY0" fmla="*/ 1812 h 3722"/>
                      <a:gd name="connsiteX1" fmla="*/ 3152 w 6428"/>
                      <a:gd name="connsiteY1" fmla="*/ 3723 h 3722"/>
                      <a:gd name="connsiteX2" fmla="*/ 0 w 6428"/>
                      <a:gd name="connsiteY2" fmla="*/ 1861 h 3722"/>
                      <a:gd name="connsiteX3" fmla="*/ 3202 w 6428"/>
                      <a:gd name="connsiteY3" fmla="*/ 0 h 37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428" h="3722">
                        <a:moveTo>
                          <a:pt x="6428" y="1812"/>
                        </a:moveTo>
                        <a:lnTo>
                          <a:pt x="3152" y="3723"/>
                        </a:lnTo>
                        <a:lnTo>
                          <a:pt x="0" y="1861"/>
                        </a:lnTo>
                        <a:lnTo>
                          <a:pt x="3202" y="0"/>
                        </a:lnTo>
                        <a:close/>
                      </a:path>
                    </a:pathLst>
                  </a:custGeom>
                  <a:solidFill>
                    <a:srgbClr val="FC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095" name="Graphic 49">
                <a:extLst>
                  <a:ext uri="{FF2B5EF4-FFF2-40B4-BE49-F238E27FC236}">
                    <a16:creationId xmlns:a16="http://schemas.microsoft.com/office/drawing/2014/main" id="{10B461CE-2CA5-4DFC-AF6E-7187A6F8E3A5}"/>
                  </a:ext>
                </a:extLst>
              </p:cNvPr>
              <p:cNvGrpSpPr/>
              <p:nvPr/>
            </p:nvGrpSpPr>
            <p:grpSpPr>
              <a:xfrm>
                <a:off x="3039920" y="6196621"/>
                <a:ext cx="45517" cy="66911"/>
                <a:chOff x="3039920" y="6196621"/>
                <a:chExt cx="45517" cy="66911"/>
              </a:xfrm>
              <a:solidFill>
                <a:srgbClr val="FFFFFF"/>
              </a:solidFill>
            </p:grpSpPr>
            <p:sp>
              <p:nvSpPr>
                <p:cNvPr id="2288" name="Freeform: Shape 2287">
                  <a:extLst>
                    <a:ext uri="{FF2B5EF4-FFF2-40B4-BE49-F238E27FC236}">
                      <a16:creationId xmlns:a16="http://schemas.microsoft.com/office/drawing/2014/main" id="{0B897879-CF86-4EE0-90FC-F24D72144897}"/>
                    </a:ext>
                  </a:extLst>
                </p:cNvPr>
                <p:cNvSpPr/>
                <p:nvPr/>
              </p:nvSpPr>
              <p:spPr>
                <a:xfrm>
                  <a:off x="3039920" y="6196621"/>
                  <a:ext cx="45517" cy="37749"/>
                </a:xfrm>
                <a:custGeom>
                  <a:avLst/>
                  <a:gdLst>
                    <a:gd name="connsiteX0" fmla="*/ 45518 w 45517"/>
                    <a:gd name="connsiteY0" fmla="*/ 11441 h 37749"/>
                    <a:gd name="connsiteX1" fmla="*/ 0 w 45517"/>
                    <a:gd name="connsiteY1" fmla="*/ 37750 h 37749"/>
                    <a:gd name="connsiteX2" fmla="*/ 0 w 45517"/>
                    <a:gd name="connsiteY2" fmla="*/ 26283 h 37749"/>
                    <a:gd name="connsiteX3" fmla="*/ 45518 w 45517"/>
                    <a:gd name="connsiteY3" fmla="*/ 0 h 37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5517" h="37749">
                      <a:moveTo>
                        <a:pt x="45518" y="11441"/>
                      </a:moveTo>
                      <a:lnTo>
                        <a:pt x="0" y="37750"/>
                      </a:lnTo>
                      <a:lnTo>
                        <a:pt x="0" y="26283"/>
                      </a:lnTo>
                      <a:lnTo>
                        <a:pt x="4551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89" name="Freeform: Shape 2288">
                  <a:extLst>
                    <a:ext uri="{FF2B5EF4-FFF2-40B4-BE49-F238E27FC236}">
                      <a16:creationId xmlns:a16="http://schemas.microsoft.com/office/drawing/2014/main" id="{1D463F68-0DA7-4ACB-856F-7221A1723BC3}"/>
                    </a:ext>
                  </a:extLst>
                </p:cNvPr>
                <p:cNvSpPr/>
                <p:nvPr/>
              </p:nvSpPr>
              <p:spPr>
                <a:xfrm>
                  <a:off x="3040441" y="6215458"/>
                  <a:ext cx="40504" cy="37476"/>
                </a:xfrm>
                <a:custGeom>
                  <a:avLst/>
                  <a:gdLst>
                    <a:gd name="connsiteX0" fmla="*/ 40505 w 40504"/>
                    <a:gd name="connsiteY0" fmla="*/ 14048 h 37476"/>
                    <a:gd name="connsiteX1" fmla="*/ 0 w 40504"/>
                    <a:gd name="connsiteY1" fmla="*/ 37477 h 37476"/>
                    <a:gd name="connsiteX2" fmla="*/ 0 w 40504"/>
                    <a:gd name="connsiteY2" fmla="*/ 23379 h 37476"/>
                    <a:gd name="connsiteX3" fmla="*/ 40505 w 40504"/>
                    <a:gd name="connsiteY3" fmla="*/ 0 h 37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0504" h="37476">
                      <a:moveTo>
                        <a:pt x="40505" y="14048"/>
                      </a:moveTo>
                      <a:lnTo>
                        <a:pt x="0" y="37477"/>
                      </a:lnTo>
                      <a:lnTo>
                        <a:pt x="0" y="23379"/>
                      </a:lnTo>
                      <a:lnTo>
                        <a:pt x="4050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90" name="Freeform: Shape 2289">
                  <a:extLst>
                    <a:ext uri="{FF2B5EF4-FFF2-40B4-BE49-F238E27FC236}">
                      <a16:creationId xmlns:a16="http://schemas.microsoft.com/office/drawing/2014/main" id="{EAA58E6B-DF5D-496D-9275-C8D4C740468F}"/>
                    </a:ext>
                  </a:extLst>
                </p:cNvPr>
                <p:cNvSpPr/>
                <p:nvPr/>
              </p:nvSpPr>
              <p:spPr>
                <a:xfrm>
                  <a:off x="3041161" y="6247921"/>
                  <a:ext cx="15089" cy="15611"/>
                </a:xfrm>
                <a:custGeom>
                  <a:avLst/>
                  <a:gdLst>
                    <a:gd name="connsiteX0" fmla="*/ 15090 w 15089"/>
                    <a:gd name="connsiteY0" fmla="*/ 6900 h 15611"/>
                    <a:gd name="connsiteX1" fmla="*/ 25 w 15089"/>
                    <a:gd name="connsiteY1" fmla="*/ 15611 h 15611"/>
                    <a:gd name="connsiteX2" fmla="*/ 0 w 15089"/>
                    <a:gd name="connsiteY2" fmla="*/ 8736 h 15611"/>
                    <a:gd name="connsiteX3" fmla="*/ 15090 w 15089"/>
                    <a:gd name="connsiteY3" fmla="*/ 0 h 15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089" h="15611">
                      <a:moveTo>
                        <a:pt x="15090" y="6900"/>
                      </a:moveTo>
                      <a:lnTo>
                        <a:pt x="25" y="15611"/>
                      </a:lnTo>
                      <a:lnTo>
                        <a:pt x="0" y="8736"/>
                      </a:lnTo>
                      <a:lnTo>
                        <a:pt x="1509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91" name="Freeform: Shape 2290">
                  <a:extLst>
                    <a:ext uri="{FF2B5EF4-FFF2-40B4-BE49-F238E27FC236}">
                      <a16:creationId xmlns:a16="http://schemas.microsoft.com/office/drawing/2014/main" id="{B3766AD6-15C0-4CD2-AA95-D1A339A0B2F2}"/>
                    </a:ext>
                  </a:extLst>
                </p:cNvPr>
                <p:cNvSpPr/>
                <p:nvPr/>
              </p:nvSpPr>
              <p:spPr>
                <a:xfrm>
                  <a:off x="3060619" y="6236505"/>
                  <a:ext cx="15065" cy="15611"/>
                </a:xfrm>
                <a:custGeom>
                  <a:avLst/>
                  <a:gdLst>
                    <a:gd name="connsiteX0" fmla="*/ 15065 w 15065"/>
                    <a:gd name="connsiteY0" fmla="*/ 6900 h 15611"/>
                    <a:gd name="connsiteX1" fmla="*/ 0 w 15065"/>
                    <a:gd name="connsiteY1" fmla="*/ 15611 h 15611"/>
                    <a:gd name="connsiteX2" fmla="*/ 0 w 15065"/>
                    <a:gd name="connsiteY2" fmla="*/ 8711 h 15611"/>
                    <a:gd name="connsiteX3" fmla="*/ 15065 w 15065"/>
                    <a:gd name="connsiteY3" fmla="*/ 0 h 15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065" h="15611">
                      <a:moveTo>
                        <a:pt x="15065" y="6900"/>
                      </a:moveTo>
                      <a:lnTo>
                        <a:pt x="0" y="15611"/>
                      </a:lnTo>
                      <a:lnTo>
                        <a:pt x="0" y="8711"/>
                      </a:lnTo>
                      <a:lnTo>
                        <a:pt x="1506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096" name="Freeform: Shape 2095">
                <a:extLst>
                  <a:ext uri="{FF2B5EF4-FFF2-40B4-BE49-F238E27FC236}">
                    <a16:creationId xmlns:a16="http://schemas.microsoft.com/office/drawing/2014/main" id="{784BC39A-6C3F-43AA-BCD5-FE42CD9963F2}"/>
                  </a:ext>
                </a:extLst>
              </p:cNvPr>
              <p:cNvSpPr/>
              <p:nvPr/>
            </p:nvSpPr>
            <p:spPr>
              <a:xfrm>
                <a:off x="3019916" y="6182796"/>
                <a:ext cx="75598" cy="100467"/>
              </a:xfrm>
              <a:custGeom>
                <a:avLst/>
                <a:gdLst>
                  <a:gd name="connsiteX0" fmla="*/ 75598 w 75598"/>
                  <a:gd name="connsiteY0" fmla="*/ 0 h 100467"/>
                  <a:gd name="connsiteX1" fmla="*/ 33605 w 75598"/>
                  <a:gd name="connsiteY1" fmla="*/ 81083 h 100467"/>
                  <a:gd name="connsiteX2" fmla="*/ 0 w 75598"/>
                  <a:gd name="connsiteY2" fmla="*/ 100467 h 100467"/>
                  <a:gd name="connsiteX3" fmla="*/ 0 w 75598"/>
                  <a:gd name="connsiteY3" fmla="*/ 43656 h 100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598" h="100467">
                    <a:moveTo>
                      <a:pt x="75598" y="0"/>
                    </a:moveTo>
                    <a:lnTo>
                      <a:pt x="33605" y="81083"/>
                    </a:lnTo>
                    <a:lnTo>
                      <a:pt x="0" y="100467"/>
                    </a:lnTo>
                    <a:lnTo>
                      <a:pt x="0" y="4365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097" name="Graphic 49">
                <a:extLst>
                  <a:ext uri="{FF2B5EF4-FFF2-40B4-BE49-F238E27FC236}">
                    <a16:creationId xmlns:a16="http://schemas.microsoft.com/office/drawing/2014/main" id="{F7E0E046-033E-4B30-8860-E3AAAAF32D29}"/>
                  </a:ext>
                </a:extLst>
              </p:cNvPr>
              <p:cNvGrpSpPr/>
              <p:nvPr/>
            </p:nvGrpSpPr>
            <p:grpSpPr>
              <a:xfrm>
                <a:off x="2791756" y="6276012"/>
                <a:ext cx="145513" cy="151828"/>
                <a:chOff x="2791756" y="6276012"/>
                <a:chExt cx="145513" cy="151828"/>
              </a:xfrm>
            </p:grpSpPr>
            <p:grpSp>
              <p:nvGrpSpPr>
                <p:cNvPr id="2193" name="Graphic 49">
                  <a:extLst>
                    <a:ext uri="{FF2B5EF4-FFF2-40B4-BE49-F238E27FC236}">
                      <a16:creationId xmlns:a16="http://schemas.microsoft.com/office/drawing/2014/main" id="{2C056391-2008-43D3-8E7E-76384CC40F10}"/>
                    </a:ext>
                  </a:extLst>
                </p:cNvPr>
                <p:cNvGrpSpPr/>
                <p:nvPr/>
              </p:nvGrpSpPr>
              <p:grpSpPr>
                <a:xfrm>
                  <a:off x="2791756" y="6276012"/>
                  <a:ext cx="145513" cy="151828"/>
                  <a:chOff x="2791756" y="6276012"/>
                  <a:chExt cx="145513" cy="151828"/>
                </a:xfrm>
              </p:grpSpPr>
              <p:grpSp>
                <p:nvGrpSpPr>
                  <p:cNvPr id="2199" name="Graphic 49">
                    <a:extLst>
                      <a:ext uri="{FF2B5EF4-FFF2-40B4-BE49-F238E27FC236}">
                        <a16:creationId xmlns:a16="http://schemas.microsoft.com/office/drawing/2014/main" id="{5F0B07C1-DEA1-4CB0-B1A1-40273000A6EA}"/>
                      </a:ext>
                    </a:extLst>
                  </p:cNvPr>
                  <p:cNvGrpSpPr/>
                  <p:nvPr/>
                </p:nvGrpSpPr>
                <p:grpSpPr>
                  <a:xfrm>
                    <a:off x="2795749" y="6344095"/>
                    <a:ext cx="141520" cy="83745"/>
                    <a:chOff x="2795749" y="6344095"/>
                    <a:chExt cx="141520" cy="83745"/>
                  </a:xfrm>
                </p:grpSpPr>
                <p:sp>
                  <p:nvSpPr>
                    <p:cNvPr id="2285" name="Freeform: Shape 2284">
                      <a:extLst>
                        <a:ext uri="{FF2B5EF4-FFF2-40B4-BE49-F238E27FC236}">
                          <a16:creationId xmlns:a16="http://schemas.microsoft.com/office/drawing/2014/main" id="{E040E4C9-FB8B-4A72-B568-CA393DC555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5749" y="6346080"/>
                      <a:ext cx="141470" cy="81759"/>
                    </a:xfrm>
                    <a:custGeom>
                      <a:avLst/>
                      <a:gdLst>
                        <a:gd name="connsiteX0" fmla="*/ 140775 w 141470"/>
                        <a:gd name="connsiteY0" fmla="*/ 30006 h 81759"/>
                        <a:gd name="connsiteX1" fmla="*/ 141470 w 141470"/>
                        <a:gd name="connsiteY1" fmla="*/ 29212 h 81759"/>
                        <a:gd name="connsiteX2" fmla="*/ 141470 w 141470"/>
                        <a:gd name="connsiteY2" fmla="*/ 31148 h 81759"/>
                        <a:gd name="connsiteX3" fmla="*/ 141470 w 141470"/>
                        <a:gd name="connsiteY3" fmla="*/ 31148 h 81759"/>
                        <a:gd name="connsiteX4" fmla="*/ 140552 w 141470"/>
                        <a:gd name="connsiteY4" fmla="*/ 32513 h 81759"/>
                        <a:gd name="connsiteX5" fmla="*/ 56267 w 141470"/>
                        <a:gd name="connsiteY5" fmla="*/ 81183 h 81759"/>
                        <a:gd name="connsiteX6" fmla="*/ 51576 w 141470"/>
                        <a:gd name="connsiteY6" fmla="*/ 81183 h 81759"/>
                        <a:gd name="connsiteX7" fmla="*/ 1938 w 141470"/>
                        <a:gd name="connsiteY7" fmla="*/ 52492 h 81759"/>
                        <a:gd name="connsiteX8" fmla="*/ 2 w 141470"/>
                        <a:gd name="connsiteY8" fmla="*/ 49737 h 81759"/>
                        <a:gd name="connsiteX9" fmla="*/ 2 w 141470"/>
                        <a:gd name="connsiteY9" fmla="*/ 49737 h 81759"/>
                        <a:gd name="connsiteX10" fmla="*/ 2 w 141470"/>
                        <a:gd name="connsiteY10" fmla="*/ 47752 h 81759"/>
                        <a:gd name="connsiteX11" fmla="*/ 747 w 141470"/>
                        <a:gd name="connsiteY11" fmla="*/ 48049 h 81759"/>
                        <a:gd name="connsiteX12" fmla="*/ 1938 w 141470"/>
                        <a:gd name="connsiteY12" fmla="*/ 47082 h 81759"/>
                        <a:gd name="connsiteX13" fmla="*/ 81557 w 141470"/>
                        <a:gd name="connsiteY13" fmla="*/ 1117 h 81759"/>
                        <a:gd name="connsiteX14" fmla="*/ 90889 w 141470"/>
                        <a:gd name="connsiteY14" fmla="*/ 1117 h 81759"/>
                        <a:gd name="connsiteX15" fmla="*/ 140552 w 141470"/>
                        <a:gd name="connsiteY15" fmla="*/ 29832 h 81759"/>
                        <a:gd name="connsiteX16" fmla="*/ 140775 w 141470"/>
                        <a:gd name="connsiteY16" fmla="*/ 30006 h 817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141470" h="81759">
                          <a:moveTo>
                            <a:pt x="140775" y="30006"/>
                          </a:moveTo>
                          <a:lnTo>
                            <a:pt x="141470" y="29212"/>
                          </a:lnTo>
                          <a:lnTo>
                            <a:pt x="141470" y="31148"/>
                          </a:lnTo>
                          <a:lnTo>
                            <a:pt x="141470" y="31148"/>
                          </a:lnTo>
                          <a:cubicBezTo>
                            <a:pt x="141470" y="31669"/>
                            <a:pt x="141173" y="32141"/>
                            <a:pt x="140552" y="32513"/>
                          </a:cubicBezTo>
                          <a:lnTo>
                            <a:pt x="56267" y="81183"/>
                          </a:lnTo>
                          <a:cubicBezTo>
                            <a:pt x="54952" y="81952"/>
                            <a:pt x="52867" y="81952"/>
                            <a:pt x="51576" y="81183"/>
                          </a:cubicBezTo>
                          <a:lnTo>
                            <a:pt x="1938" y="52492"/>
                          </a:lnTo>
                          <a:cubicBezTo>
                            <a:pt x="648" y="51723"/>
                            <a:pt x="-47" y="50730"/>
                            <a:pt x="2" y="49737"/>
                          </a:cubicBezTo>
                          <a:lnTo>
                            <a:pt x="2" y="49737"/>
                          </a:lnTo>
                          <a:lnTo>
                            <a:pt x="2" y="47752"/>
                          </a:lnTo>
                          <a:lnTo>
                            <a:pt x="747" y="48049"/>
                          </a:lnTo>
                          <a:cubicBezTo>
                            <a:pt x="1045" y="47677"/>
                            <a:pt x="1417" y="47404"/>
                            <a:pt x="1938" y="47082"/>
                          </a:cubicBezTo>
                          <a:lnTo>
                            <a:pt x="81557" y="1117"/>
                          </a:lnTo>
                          <a:cubicBezTo>
                            <a:pt x="84164" y="-372"/>
                            <a:pt x="88358" y="-372"/>
                            <a:pt x="90889" y="1117"/>
                          </a:cubicBezTo>
                          <a:lnTo>
                            <a:pt x="140552" y="29832"/>
                          </a:lnTo>
                          <a:cubicBezTo>
                            <a:pt x="140651" y="29832"/>
                            <a:pt x="140701" y="29932"/>
                            <a:pt x="140775" y="30006"/>
                          </a:cubicBezTo>
                          <a:close/>
                        </a:path>
                      </a:pathLst>
                    </a:custGeom>
                    <a:solidFill>
                      <a:srgbClr val="99A9C6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6" name="Freeform: Shape 2285">
                      <a:extLst>
                        <a:ext uri="{FF2B5EF4-FFF2-40B4-BE49-F238E27FC236}">
                          <a16:creationId xmlns:a16="http://schemas.microsoft.com/office/drawing/2014/main" id="{BA4EA5A8-FF29-4CEF-B248-1469CC9FE7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5757" y="6344095"/>
                      <a:ext cx="141511" cy="81734"/>
                    </a:xfrm>
                    <a:custGeom>
                      <a:avLst/>
                      <a:gdLst>
                        <a:gd name="connsiteX0" fmla="*/ 140544 w 141511"/>
                        <a:gd name="connsiteY0" fmla="*/ 29857 h 81734"/>
                        <a:gd name="connsiteX1" fmla="*/ 90881 w 141511"/>
                        <a:gd name="connsiteY1" fmla="*/ 1117 h 81734"/>
                        <a:gd name="connsiteX2" fmla="*/ 81549 w 141511"/>
                        <a:gd name="connsiteY2" fmla="*/ 1117 h 81734"/>
                        <a:gd name="connsiteX3" fmla="*/ 44222 w 141511"/>
                        <a:gd name="connsiteY3" fmla="*/ 22685 h 81734"/>
                        <a:gd name="connsiteX4" fmla="*/ 28387 w 141511"/>
                        <a:gd name="connsiteY4" fmla="*/ 31818 h 81734"/>
                        <a:gd name="connsiteX5" fmla="*/ 23126 w 141511"/>
                        <a:gd name="connsiteY5" fmla="*/ 34846 h 81734"/>
                        <a:gd name="connsiteX6" fmla="*/ 1930 w 141511"/>
                        <a:gd name="connsiteY6" fmla="*/ 47106 h 81734"/>
                        <a:gd name="connsiteX7" fmla="*/ 466 w 141511"/>
                        <a:gd name="connsiteY7" fmla="*/ 48322 h 81734"/>
                        <a:gd name="connsiteX8" fmla="*/ 392 w 141511"/>
                        <a:gd name="connsiteY8" fmla="*/ 48471 h 81734"/>
                        <a:gd name="connsiteX9" fmla="*/ 367 w 141511"/>
                        <a:gd name="connsiteY9" fmla="*/ 48521 h 81734"/>
                        <a:gd name="connsiteX10" fmla="*/ 243 w 141511"/>
                        <a:gd name="connsiteY10" fmla="*/ 48819 h 81734"/>
                        <a:gd name="connsiteX11" fmla="*/ 118 w 141511"/>
                        <a:gd name="connsiteY11" fmla="*/ 49092 h 81734"/>
                        <a:gd name="connsiteX12" fmla="*/ 94 w 141511"/>
                        <a:gd name="connsiteY12" fmla="*/ 49117 h 81734"/>
                        <a:gd name="connsiteX13" fmla="*/ 1930 w 141511"/>
                        <a:gd name="connsiteY13" fmla="*/ 52492 h 81734"/>
                        <a:gd name="connsiteX14" fmla="*/ 51568 w 141511"/>
                        <a:gd name="connsiteY14" fmla="*/ 81158 h 81734"/>
                        <a:gd name="connsiteX15" fmla="*/ 56259 w 141511"/>
                        <a:gd name="connsiteY15" fmla="*/ 81158 h 81734"/>
                        <a:gd name="connsiteX16" fmla="*/ 132130 w 141511"/>
                        <a:gd name="connsiteY16" fmla="*/ 37377 h 81734"/>
                        <a:gd name="connsiteX17" fmla="*/ 137665 w 141511"/>
                        <a:gd name="connsiteY17" fmla="*/ 34126 h 81734"/>
                        <a:gd name="connsiteX18" fmla="*/ 140544 w 141511"/>
                        <a:gd name="connsiteY18" fmla="*/ 32488 h 81734"/>
                        <a:gd name="connsiteX19" fmla="*/ 140544 w 141511"/>
                        <a:gd name="connsiteY19" fmla="*/ 29857 h 817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</a:cxnLst>
                      <a:rect l="l" t="t" r="r" b="b"/>
                      <a:pathLst>
                        <a:path w="141511" h="81734">
                          <a:moveTo>
                            <a:pt x="140544" y="29857"/>
                          </a:moveTo>
                          <a:lnTo>
                            <a:pt x="90881" y="1117"/>
                          </a:lnTo>
                          <a:cubicBezTo>
                            <a:pt x="88325" y="-372"/>
                            <a:pt x="84131" y="-372"/>
                            <a:pt x="81549" y="1117"/>
                          </a:cubicBezTo>
                          <a:lnTo>
                            <a:pt x="44222" y="22685"/>
                          </a:lnTo>
                          <a:lnTo>
                            <a:pt x="28387" y="31818"/>
                          </a:lnTo>
                          <a:lnTo>
                            <a:pt x="23126" y="34846"/>
                          </a:lnTo>
                          <a:lnTo>
                            <a:pt x="1930" y="47106"/>
                          </a:lnTo>
                          <a:cubicBezTo>
                            <a:pt x="1260" y="47454"/>
                            <a:pt x="813" y="47876"/>
                            <a:pt x="466" y="48322"/>
                          </a:cubicBezTo>
                          <a:cubicBezTo>
                            <a:pt x="466" y="48372"/>
                            <a:pt x="441" y="48422"/>
                            <a:pt x="392" y="48471"/>
                          </a:cubicBezTo>
                          <a:cubicBezTo>
                            <a:pt x="392" y="48496"/>
                            <a:pt x="367" y="48521"/>
                            <a:pt x="367" y="48521"/>
                          </a:cubicBezTo>
                          <a:cubicBezTo>
                            <a:pt x="317" y="48620"/>
                            <a:pt x="292" y="48744"/>
                            <a:pt x="243" y="48819"/>
                          </a:cubicBezTo>
                          <a:cubicBezTo>
                            <a:pt x="193" y="48918"/>
                            <a:pt x="168" y="48993"/>
                            <a:pt x="118" y="49092"/>
                          </a:cubicBezTo>
                          <a:cubicBezTo>
                            <a:pt x="118" y="49117"/>
                            <a:pt x="118" y="49117"/>
                            <a:pt x="94" y="49117"/>
                          </a:cubicBezTo>
                          <a:cubicBezTo>
                            <a:pt x="-254" y="50308"/>
                            <a:pt x="367" y="51574"/>
                            <a:pt x="1930" y="52492"/>
                          </a:cubicBezTo>
                          <a:lnTo>
                            <a:pt x="51568" y="81158"/>
                          </a:lnTo>
                          <a:cubicBezTo>
                            <a:pt x="52859" y="81927"/>
                            <a:pt x="54944" y="81927"/>
                            <a:pt x="56259" y="81158"/>
                          </a:cubicBezTo>
                          <a:lnTo>
                            <a:pt x="132130" y="37377"/>
                          </a:lnTo>
                          <a:lnTo>
                            <a:pt x="137665" y="34126"/>
                          </a:lnTo>
                          <a:lnTo>
                            <a:pt x="140544" y="32488"/>
                          </a:lnTo>
                          <a:cubicBezTo>
                            <a:pt x="141835" y="31793"/>
                            <a:pt x="141835" y="30577"/>
                            <a:pt x="140544" y="29857"/>
                          </a:cubicBezTo>
                          <a:close/>
                        </a:path>
                      </a:pathLst>
                    </a:custGeom>
                    <a:solidFill>
                      <a:srgbClr val="D4DEEC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7" name="Freeform: Shape 2286">
                      <a:extLst>
                        <a:ext uri="{FF2B5EF4-FFF2-40B4-BE49-F238E27FC236}">
                          <a16:creationId xmlns:a16="http://schemas.microsoft.com/office/drawing/2014/main" id="{0009C248-3239-419C-B1E3-763A31BF9C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1180" y="6382080"/>
                      <a:ext cx="37395" cy="21604"/>
                    </a:xfrm>
                    <a:custGeom>
                      <a:avLst/>
                      <a:gdLst>
                        <a:gd name="connsiteX0" fmla="*/ 37172 w 37395"/>
                        <a:gd name="connsiteY0" fmla="*/ 8724 h 21604"/>
                        <a:gd name="connsiteX1" fmla="*/ 37172 w 37395"/>
                        <a:gd name="connsiteY1" fmla="*/ 8029 h 21604"/>
                        <a:gd name="connsiteX2" fmla="*/ 23745 w 37395"/>
                        <a:gd name="connsiteY2" fmla="*/ 335 h 21604"/>
                        <a:gd name="connsiteX3" fmla="*/ 21288 w 37395"/>
                        <a:gd name="connsiteY3" fmla="*/ 335 h 21604"/>
                        <a:gd name="connsiteX4" fmla="*/ 11510 w 37395"/>
                        <a:gd name="connsiteY4" fmla="*/ 5944 h 21604"/>
                        <a:gd name="connsiteX5" fmla="*/ 7390 w 37395"/>
                        <a:gd name="connsiteY5" fmla="*/ 8302 h 21604"/>
                        <a:gd name="connsiteX6" fmla="*/ 6049 w 37395"/>
                        <a:gd name="connsiteY6" fmla="*/ 9121 h 21604"/>
                        <a:gd name="connsiteX7" fmla="*/ 490 w 37395"/>
                        <a:gd name="connsiteY7" fmla="*/ 12298 h 21604"/>
                        <a:gd name="connsiteX8" fmla="*/ 118 w 37395"/>
                        <a:gd name="connsiteY8" fmla="*/ 12645 h 21604"/>
                        <a:gd name="connsiteX9" fmla="*/ 93 w 37395"/>
                        <a:gd name="connsiteY9" fmla="*/ 12670 h 21604"/>
                        <a:gd name="connsiteX10" fmla="*/ 93 w 37395"/>
                        <a:gd name="connsiteY10" fmla="*/ 12695 h 21604"/>
                        <a:gd name="connsiteX11" fmla="*/ 68 w 37395"/>
                        <a:gd name="connsiteY11" fmla="*/ 12745 h 21604"/>
                        <a:gd name="connsiteX12" fmla="*/ 18 w 37395"/>
                        <a:gd name="connsiteY12" fmla="*/ 12819 h 21604"/>
                        <a:gd name="connsiteX13" fmla="*/ 18 w 37395"/>
                        <a:gd name="connsiteY13" fmla="*/ 12819 h 21604"/>
                        <a:gd name="connsiteX14" fmla="*/ 515 w 37395"/>
                        <a:gd name="connsiteY14" fmla="*/ 13712 h 21604"/>
                        <a:gd name="connsiteX15" fmla="*/ 13942 w 37395"/>
                        <a:gd name="connsiteY15" fmla="*/ 21456 h 21604"/>
                        <a:gd name="connsiteX16" fmla="*/ 15133 w 37395"/>
                        <a:gd name="connsiteY16" fmla="*/ 21456 h 21604"/>
                        <a:gd name="connsiteX17" fmla="*/ 34939 w 37395"/>
                        <a:gd name="connsiteY17" fmla="*/ 9990 h 21604"/>
                        <a:gd name="connsiteX18" fmla="*/ 36378 w 37395"/>
                        <a:gd name="connsiteY18" fmla="*/ 9171 h 21604"/>
                        <a:gd name="connsiteX19" fmla="*/ 37172 w 37395"/>
                        <a:gd name="connsiteY19" fmla="*/ 8724 h 216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</a:cxnLst>
                      <a:rect l="l" t="t" r="r" b="b"/>
                      <a:pathLst>
                        <a:path w="37395" h="21604">
                          <a:moveTo>
                            <a:pt x="37172" y="8724"/>
                          </a:moveTo>
                          <a:cubicBezTo>
                            <a:pt x="37470" y="8550"/>
                            <a:pt x="37470" y="8227"/>
                            <a:pt x="37172" y="8029"/>
                          </a:cubicBezTo>
                          <a:lnTo>
                            <a:pt x="23745" y="335"/>
                          </a:lnTo>
                          <a:cubicBezTo>
                            <a:pt x="23075" y="-112"/>
                            <a:pt x="21983" y="-112"/>
                            <a:pt x="21288" y="335"/>
                          </a:cubicBezTo>
                          <a:lnTo>
                            <a:pt x="11510" y="5944"/>
                          </a:lnTo>
                          <a:lnTo>
                            <a:pt x="7390" y="8302"/>
                          </a:lnTo>
                          <a:lnTo>
                            <a:pt x="6049" y="9121"/>
                          </a:lnTo>
                          <a:lnTo>
                            <a:pt x="490" y="12298"/>
                          </a:lnTo>
                          <a:cubicBezTo>
                            <a:pt x="341" y="12397"/>
                            <a:pt x="242" y="12496"/>
                            <a:pt x="118" y="12645"/>
                          </a:cubicBezTo>
                          <a:lnTo>
                            <a:pt x="93" y="12670"/>
                          </a:lnTo>
                          <a:lnTo>
                            <a:pt x="93" y="12695"/>
                          </a:lnTo>
                          <a:cubicBezTo>
                            <a:pt x="68" y="12720"/>
                            <a:pt x="68" y="12720"/>
                            <a:pt x="68" y="12745"/>
                          </a:cubicBezTo>
                          <a:cubicBezTo>
                            <a:pt x="18" y="12769"/>
                            <a:pt x="18" y="12794"/>
                            <a:pt x="18" y="12819"/>
                          </a:cubicBezTo>
                          <a:lnTo>
                            <a:pt x="18" y="12819"/>
                          </a:lnTo>
                          <a:cubicBezTo>
                            <a:pt x="-56" y="13166"/>
                            <a:pt x="93" y="13489"/>
                            <a:pt x="515" y="13712"/>
                          </a:cubicBezTo>
                          <a:lnTo>
                            <a:pt x="13942" y="21456"/>
                          </a:lnTo>
                          <a:cubicBezTo>
                            <a:pt x="14215" y="21654"/>
                            <a:pt x="14786" y="21654"/>
                            <a:pt x="15133" y="21456"/>
                          </a:cubicBezTo>
                          <a:lnTo>
                            <a:pt x="34939" y="9990"/>
                          </a:lnTo>
                          <a:lnTo>
                            <a:pt x="36378" y="9171"/>
                          </a:lnTo>
                          <a:lnTo>
                            <a:pt x="37172" y="8724"/>
                          </a:lnTo>
                          <a:close/>
                        </a:path>
                      </a:pathLst>
                    </a:custGeom>
                    <a:solidFill>
                      <a:srgbClr val="B8C3DB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00" name="Freeform: Shape 2199">
                    <a:extLst>
                      <a:ext uri="{FF2B5EF4-FFF2-40B4-BE49-F238E27FC236}">
                        <a16:creationId xmlns:a16="http://schemas.microsoft.com/office/drawing/2014/main" id="{7E1BE960-597F-4041-A910-78D1C1247392}"/>
                      </a:ext>
                    </a:extLst>
                  </p:cNvPr>
                  <p:cNvSpPr/>
                  <p:nvPr/>
                </p:nvSpPr>
                <p:spPr>
                  <a:xfrm>
                    <a:off x="2791756" y="6276012"/>
                    <a:ext cx="89993" cy="116330"/>
                  </a:xfrm>
                  <a:custGeom>
                    <a:avLst/>
                    <a:gdLst>
                      <a:gd name="connsiteX0" fmla="*/ 88926 w 89993"/>
                      <a:gd name="connsiteY0" fmla="*/ 1345 h 116330"/>
                      <a:gd name="connsiteX1" fmla="*/ 89993 w 89993"/>
                      <a:gd name="connsiteY1" fmla="*/ 1146 h 116330"/>
                      <a:gd name="connsiteX2" fmla="*/ 88256 w 89993"/>
                      <a:gd name="connsiteY2" fmla="*/ 153 h 116330"/>
                      <a:gd name="connsiteX3" fmla="*/ 88256 w 89993"/>
                      <a:gd name="connsiteY3" fmla="*/ 153 h 116330"/>
                      <a:gd name="connsiteX4" fmla="*/ 86643 w 89993"/>
                      <a:gd name="connsiteY4" fmla="*/ 327 h 116330"/>
                      <a:gd name="connsiteX5" fmla="*/ 2333 w 89993"/>
                      <a:gd name="connsiteY5" fmla="*/ 48997 h 116330"/>
                      <a:gd name="connsiteX6" fmla="*/ 0 w 89993"/>
                      <a:gd name="connsiteY6" fmla="*/ 53043 h 116330"/>
                      <a:gd name="connsiteX7" fmla="*/ 0 w 89993"/>
                      <a:gd name="connsiteY7" fmla="*/ 112261 h 116330"/>
                      <a:gd name="connsiteX8" fmla="*/ 1390 w 89993"/>
                      <a:gd name="connsiteY8" fmla="*/ 115363 h 116330"/>
                      <a:gd name="connsiteX9" fmla="*/ 1390 w 89993"/>
                      <a:gd name="connsiteY9" fmla="*/ 115363 h 116330"/>
                      <a:gd name="connsiteX10" fmla="*/ 3127 w 89993"/>
                      <a:gd name="connsiteY10" fmla="*/ 116331 h 116330"/>
                      <a:gd name="connsiteX11" fmla="*/ 3202 w 89993"/>
                      <a:gd name="connsiteY11" fmla="*/ 115561 h 116330"/>
                      <a:gd name="connsiteX12" fmla="*/ 4666 w 89993"/>
                      <a:gd name="connsiteY12" fmla="*/ 114966 h 116330"/>
                      <a:gd name="connsiteX13" fmla="*/ 84285 w 89993"/>
                      <a:gd name="connsiteY13" fmla="*/ 69026 h 116330"/>
                      <a:gd name="connsiteX14" fmla="*/ 88951 w 89993"/>
                      <a:gd name="connsiteY14" fmla="*/ 60935 h 116330"/>
                      <a:gd name="connsiteX15" fmla="*/ 88951 w 89993"/>
                      <a:gd name="connsiteY15" fmla="*/ 1692 h 116330"/>
                      <a:gd name="connsiteX16" fmla="*/ 88926 w 89993"/>
                      <a:gd name="connsiteY16" fmla="*/ 1345 h 1163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89993" h="116330">
                        <a:moveTo>
                          <a:pt x="88926" y="1345"/>
                        </a:moveTo>
                        <a:lnTo>
                          <a:pt x="89993" y="1146"/>
                        </a:lnTo>
                        <a:lnTo>
                          <a:pt x="88256" y="153"/>
                        </a:lnTo>
                        <a:lnTo>
                          <a:pt x="88256" y="153"/>
                        </a:lnTo>
                        <a:cubicBezTo>
                          <a:pt x="87834" y="-95"/>
                          <a:pt x="87338" y="-45"/>
                          <a:pt x="86643" y="327"/>
                        </a:cubicBezTo>
                        <a:lnTo>
                          <a:pt x="2333" y="48997"/>
                        </a:lnTo>
                        <a:cubicBezTo>
                          <a:pt x="1067" y="49717"/>
                          <a:pt x="0" y="51529"/>
                          <a:pt x="0" y="53043"/>
                        </a:cubicBezTo>
                        <a:lnTo>
                          <a:pt x="0" y="112261"/>
                        </a:lnTo>
                        <a:cubicBezTo>
                          <a:pt x="0" y="113824"/>
                          <a:pt x="496" y="114817"/>
                          <a:pt x="1390" y="115363"/>
                        </a:cubicBezTo>
                        <a:lnTo>
                          <a:pt x="1390" y="115363"/>
                        </a:lnTo>
                        <a:lnTo>
                          <a:pt x="3127" y="116331"/>
                        </a:lnTo>
                        <a:lnTo>
                          <a:pt x="3202" y="115561"/>
                        </a:lnTo>
                        <a:cubicBezTo>
                          <a:pt x="3698" y="115462"/>
                          <a:pt x="4194" y="115264"/>
                          <a:pt x="4666" y="114966"/>
                        </a:cubicBezTo>
                        <a:lnTo>
                          <a:pt x="84285" y="69026"/>
                        </a:lnTo>
                        <a:cubicBezTo>
                          <a:pt x="86841" y="67512"/>
                          <a:pt x="88951" y="63913"/>
                          <a:pt x="88951" y="60935"/>
                        </a:cubicBezTo>
                        <a:lnTo>
                          <a:pt x="88951" y="1692"/>
                        </a:lnTo>
                        <a:cubicBezTo>
                          <a:pt x="88951" y="1518"/>
                          <a:pt x="88926" y="1469"/>
                          <a:pt x="88926" y="1345"/>
                        </a:cubicBezTo>
                        <a:close/>
                      </a:path>
                    </a:pathLst>
                  </a:custGeom>
                  <a:solidFill>
                    <a:srgbClr val="99A9C6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201" name="Freeform: Shape 2200">
                    <a:extLst>
                      <a:ext uri="{FF2B5EF4-FFF2-40B4-BE49-F238E27FC236}">
                        <a16:creationId xmlns:a16="http://schemas.microsoft.com/office/drawing/2014/main" id="{A3FC3849-6099-4220-8765-37B2D24DA2AC}"/>
                      </a:ext>
                    </a:extLst>
                  </p:cNvPr>
                  <p:cNvSpPr/>
                  <p:nvPr/>
                </p:nvSpPr>
                <p:spPr>
                  <a:xfrm>
                    <a:off x="2793443" y="6276991"/>
                    <a:ext cx="88951" cy="115586"/>
                  </a:xfrm>
                  <a:custGeom>
                    <a:avLst/>
                    <a:gdLst>
                      <a:gd name="connsiteX0" fmla="*/ 88951 w 88951"/>
                      <a:gd name="connsiteY0" fmla="*/ 1656 h 115586"/>
                      <a:gd name="connsiteX1" fmla="*/ 88951 w 88951"/>
                      <a:gd name="connsiteY1" fmla="*/ 60924 h 115586"/>
                      <a:gd name="connsiteX2" fmla="*/ 84310 w 88951"/>
                      <a:gd name="connsiteY2" fmla="*/ 68990 h 115586"/>
                      <a:gd name="connsiteX3" fmla="*/ 46933 w 88951"/>
                      <a:gd name="connsiteY3" fmla="*/ 90508 h 115586"/>
                      <a:gd name="connsiteX4" fmla="*/ 31123 w 88951"/>
                      <a:gd name="connsiteY4" fmla="*/ 99666 h 115586"/>
                      <a:gd name="connsiteX5" fmla="*/ 25837 w 88951"/>
                      <a:gd name="connsiteY5" fmla="*/ 102694 h 115586"/>
                      <a:gd name="connsiteX6" fmla="*/ 4666 w 88951"/>
                      <a:gd name="connsiteY6" fmla="*/ 114930 h 115586"/>
                      <a:gd name="connsiteX7" fmla="*/ 2854 w 88951"/>
                      <a:gd name="connsiteY7" fmla="*/ 115575 h 115586"/>
                      <a:gd name="connsiteX8" fmla="*/ 2730 w 88951"/>
                      <a:gd name="connsiteY8" fmla="*/ 115575 h 115586"/>
                      <a:gd name="connsiteX9" fmla="*/ 2631 w 88951"/>
                      <a:gd name="connsiteY9" fmla="*/ 115575 h 115586"/>
                      <a:gd name="connsiteX10" fmla="*/ 2259 w 88951"/>
                      <a:gd name="connsiteY10" fmla="*/ 115575 h 115586"/>
                      <a:gd name="connsiteX11" fmla="*/ 2010 w 88951"/>
                      <a:gd name="connsiteY11" fmla="*/ 115526 h 115586"/>
                      <a:gd name="connsiteX12" fmla="*/ 2010 w 88951"/>
                      <a:gd name="connsiteY12" fmla="*/ 115526 h 115586"/>
                      <a:gd name="connsiteX13" fmla="*/ 0 w 88951"/>
                      <a:gd name="connsiteY13" fmla="*/ 112274 h 115586"/>
                      <a:gd name="connsiteX14" fmla="*/ 0 w 88951"/>
                      <a:gd name="connsiteY14" fmla="*/ 53007 h 115586"/>
                      <a:gd name="connsiteX15" fmla="*/ 2358 w 88951"/>
                      <a:gd name="connsiteY15" fmla="*/ 48986 h 115586"/>
                      <a:gd name="connsiteX16" fmla="*/ 78229 w 88951"/>
                      <a:gd name="connsiteY16" fmla="*/ 5131 h 115586"/>
                      <a:gd name="connsiteX17" fmla="*/ 83764 w 88951"/>
                      <a:gd name="connsiteY17" fmla="*/ 1929 h 115586"/>
                      <a:gd name="connsiteX18" fmla="*/ 86618 w 88951"/>
                      <a:gd name="connsiteY18" fmla="*/ 316 h 115586"/>
                      <a:gd name="connsiteX19" fmla="*/ 88951 w 88951"/>
                      <a:gd name="connsiteY19" fmla="*/ 1656 h 1155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8951" h="115586">
                        <a:moveTo>
                          <a:pt x="88951" y="1656"/>
                        </a:moveTo>
                        <a:lnTo>
                          <a:pt x="88951" y="60924"/>
                        </a:lnTo>
                        <a:cubicBezTo>
                          <a:pt x="88951" y="63853"/>
                          <a:pt x="86916" y="67501"/>
                          <a:pt x="84310" y="68990"/>
                        </a:cubicBezTo>
                        <a:lnTo>
                          <a:pt x="46933" y="90508"/>
                        </a:lnTo>
                        <a:lnTo>
                          <a:pt x="31123" y="99666"/>
                        </a:lnTo>
                        <a:lnTo>
                          <a:pt x="25837" y="102694"/>
                        </a:lnTo>
                        <a:lnTo>
                          <a:pt x="4666" y="114930"/>
                        </a:lnTo>
                        <a:cubicBezTo>
                          <a:pt x="4021" y="115327"/>
                          <a:pt x="3400" y="115501"/>
                          <a:pt x="2854" y="115575"/>
                        </a:cubicBezTo>
                        <a:cubicBezTo>
                          <a:pt x="2780" y="115575"/>
                          <a:pt x="2755" y="115575"/>
                          <a:pt x="2730" y="115575"/>
                        </a:cubicBezTo>
                        <a:cubicBezTo>
                          <a:pt x="2656" y="115575"/>
                          <a:pt x="2656" y="115575"/>
                          <a:pt x="2631" y="115575"/>
                        </a:cubicBezTo>
                        <a:cubicBezTo>
                          <a:pt x="2532" y="115600"/>
                          <a:pt x="2407" y="115575"/>
                          <a:pt x="2259" y="115575"/>
                        </a:cubicBezTo>
                        <a:cubicBezTo>
                          <a:pt x="2184" y="115575"/>
                          <a:pt x="2110" y="115550"/>
                          <a:pt x="2010" y="115526"/>
                        </a:cubicBezTo>
                        <a:lnTo>
                          <a:pt x="2010" y="115526"/>
                        </a:lnTo>
                        <a:cubicBezTo>
                          <a:pt x="745" y="115253"/>
                          <a:pt x="0" y="114086"/>
                          <a:pt x="0" y="112274"/>
                        </a:cubicBezTo>
                        <a:lnTo>
                          <a:pt x="0" y="53007"/>
                        </a:lnTo>
                        <a:cubicBezTo>
                          <a:pt x="0" y="51542"/>
                          <a:pt x="1042" y="49706"/>
                          <a:pt x="2358" y="48986"/>
                        </a:cubicBezTo>
                        <a:lnTo>
                          <a:pt x="78229" y="5131"/>
                        </a:lnTo>
                        <a:lnTo>
                          <a:pt x="83764" y="1929"/>
                        </a:lnTo>
                        <a:lnTo>
                          <a:pt x="86618" y="316"/>
                        </a:lnTo>
                        <a:cubicBezTo>
                          <a:pt x="87933" y="-428"/>
                          <a:pt x="88951" y="192"/>
                          <a:pt x="88951" y="1656"/>
                        </a:cubicBezTo>
                        <a:close/>
                      </a:path>
                    </a:pathLst>
                  </a:custGeom>
                  <a:solidFill>
                    <a:srgbClr val="B8C3D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202" name="Freeform: Shape 2201">
                    <a:extLst>
                      <a:ext uri="{FF2B5EF4-FFF2-40B4-BE49-F238E27FC236}">
                        <a16:creationId xmlns:a16="http://schemas.microsoft.com/office/drawing/2014/main" id="{CCA58688-24B4-44A3-BE56-997205DB5C76}"/>
                      </a:ext>
                    </a:extLst>
                  </p:cNvPr>
                  <p:cNvSpPr/>
                  <p:nvPr/>
                </p:nvSpPr>
                <p:spPr>
                  <a:xfrm>
                    <a:off x="2796397" y="6280881"/>
                    <a:ext cx="83044" cy="104785"/>
                  </a:xfrm>
                  <a:custGeom>
                    <a:avLst/>
                    <a:gdLst>
                      <a:gd name="connsiteX0" fmla="*/ 83044 w 83044"/>
                      <a:gd name="connsiteY0" fmla="*/ 0 h 104785"/>
                      <a:gd name="connsiteX1" fmla="*/ 83044 w 83044"/>
                      <a:gd name="connsiteY1" fmla="*/ 56811 h 104785"/>
                      <a:gd name="connsiteX2" fmla="*/ 33580 w 83044"/>
                      <a:gd name="connsiteY2" fmla="*/ 85402 h 104785"/>
                      <a:gd name="connsiteX3" fmla="*/ 0 w 83044"/>
                      <a:gd name="connsiteY3" fmla="*/ 104786 h 104785"/>
                      <a:gd name="connsiteX4" fmla="*/ 0 w 83044"/>
                      <a:gd name="connsiteY4" fmla="*/ 48000 h 104785"/>
                      <a:gd name="connsiteX5" fmla="*/ 75598 w 83044"/>
                      <a:gd name="connsiteY5" fmla="*/ 4319 h 1047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3044" h="104785">
                        <a:moveTo>
                          <a:pt x="83044" y="0"/>
                        </a:moveTo>
                        <a:lnTo>
                          <a:pt x="83044" y="56811"/>
                        </a:lnTo>
                        <a:lnTo>
                          <a:pt x="33580" y="85402"/>
                        </a:lnTo>
                        <a:lnTo>
                          <a:pt x="0" y="104786"/>
                        </a:lnTo>
                        <a:lnTo>
                          <a:pt x="0" y="48000"/>
                        </a:lnTo>
                        <a:lnTo>
                          <a:pt x="75598" y="4319"/>
                        </a:lnTo>
                        <a:close/>
                      </a:path>
                    </a:pathLst>
                  </a:custGeom>
                  <a:solidFill>
                    <a:srgbClr val="93DED4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203" name="Graphic 49">
                    <a:extLst>
                      <a:ext uri="{FF2B5EF4-FFF2-40B4-BE49-F238E27FC236}">
                        <a16:creationId xmlns:a16="http://schemas.microsoft.com/office/drawing/2014/main" id="{F0EEBED4-C784-468A-874F-6D740027B1AB}"/>
                      </a:ext>
                    </a:extLst>
                  </p:cNvPr>
                  <p:cNvGrpSpPr/>
                  <p:nvPr/>
                </p:nvGrpSpPr>
                <p:grpSpPr>
                  <a:xfrm>
                    <a:off x="2803023" y="6348364"/>
                    <a:ext cx="103966" cy="60161"/>
                    <a:chOff x="2803023" y="6348364"/>
                    <a:chExt cx="103966" cy="60161"/>
                  </a:xfrm>
                  <a:solidFill>
                    <a:srgbClr val="FCFFFF"/>
                  </a:solidFill>
                </p:grpSpPr>
                <p:sp>
                  <p:nvSpPr>
                    <p:cNvPr id="2204" name="Freeform: Shape 2203">
                      <a:extLst>
                        <a:ext uri="{FF2B5EF4-FFF2-40B4-BE49-F238E27FC236}">
                          <a16:creationId xmlns:a16="http://schemas.microsoft.com/office/drawing/2014/main" id="{70F47A67-9D36-4FFB-AB3C-745B082CEF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3023" y="6394576"/>
                      <a:ext cx="5733" cy="3350"/>
                    </a:xfrm>
                    <a:custGeom>
                      <a:avLst/>
                      <a:gdLst>
                        <a:gd name="connsiteX0" fmla="*/ 5733 w 5733"/>
                        <a:gd name="connsiteY0" fmla="*/ 745 h 3350"/>
                        <a:gd name="connsiteX1" fmla="*/ 1291 w 5733"/>
                        <a:gd name="connsiteY1" fmla="*/ 3351 h 3350"/>
                        <a:gd name="connsiteX2" fmla="*/ 0 w 5733"/>
                        <a:gd name="connsiteY2" fmla="*/ 2581 h 3350"/>
                        <a:gd name="connsiteX3" fmla="*/ 4443 w 5733"/>
                        <a:gd name="connsiteY3" fmla="*/ 0 h 33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733" h="3350">
                          <a:moveTo>
                            <a:pt x="5733" y="745"/>
                          </a:moveTo>
                          <a:lnTo>
                            <a:pt x="1291" y="3351"/>
                          </a:lnTo>
                          <a:lnTo>
                            <a:pt x="0" y="2581"/>
                          </a:lnTo>
                          <a:lnTo>
                            <a:pt x="4443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5" name="Freeform: Shape 2204">
                      <a:extLst>
                        <a:ext uri="{FF2B5EF4-FFF2-40B4-BE49-F238E27FC236}">
                          <a16:creationId xmlns:a16="http://schemas.microsoft.com/office/drawing/2014/main" id="{53662F49-C7A9-4936-B671-2AA9739060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5505" y="6396810"/>
                      <a:ext cx="6279" cy="3623"/>
                    </a:xfrm>
                    <a:custGeom>
                      <a:avLst/>
                      <a:gdLst>
                        <a:gd name="connsiteX0" fmla="*/ 6279 w 6279"/>
                        <a:gd name="connsiteY0" fmla="*/ 1861 h 3623"/>
                        <a:gd name="connsiteX1" fmla="*/ 3177 w 6279"/>
                        <a:gd name="connsiteY1" fmla="*/ 3624 h 3623"/>
                        <a:gd name="connsiteX2" fmla="*/ 0 w 6279"/>
                        <a:gd name="connsiteY2" fmla="*/ 1812 h 3623"/>
                        <a:gd name="connsiteX3" fmla="*/ 3078 w 6279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79" h="3623">
                          <a:moveTo>
                            <a:pt x="6279" y="1861"/>
                          </a:moveTo>
                          <a:lnTo>
                            <a:pt x="3177" y="3624"/>
                          </a:lnTo>
                          <a:lnTo>
                            <a:pt x="0" y="1812"/>
                          </a:lnTo>
                          <a:lnTo>
                            <a:pt x="3078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6" name="Freeform: Shape 2205">
                      <a:extLst>
                        <a:ext uri="{FF2B5EF4-FFF2-40B4-BE49-F238E27FC236}">
                          <a16:creationId xmlns:a16="http://schemas.microsoft.com/office/drawing/2014/main" id="{3FD42A54-8490-472A-8B8A-A2B1ABA15E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8732" y="6391995"/>
                      <a:ext cx="4467" cy="2581"/>
                    </a:xfrm>
                    <a:custGeom>
                      <a:avLst/>
                      <a:gdLst>
                        <a:gd name="connsiteX0" fmla="*/ 4467 w 4467"/>
                        <a:gd name="connsiteY0" fmla="*/ 745 h 2581"/>
                        <a:gd name="connsiteX1" fmla="*/ 1266 w 4467"/>
                        <a:gd name="connsiteY1" fmla="*/ 2581 h 2581"/>
                        <a:gd name="connsiteX2" fmla="*/ 0 w 4467"/>
                        <a:gd name="connsiteY2" fmla="*/ 1886 h 2581"/>
                        <a:gd name="connsiteX3" fmla="*/ 3152 w 4467"/>
                        <a:gd name="connsiteY3" fmla="*/ 0 h 25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67" h="2581">
                          <a:moveTo>
                            <a:pt x="4467" y="745"/>
                          </a:moveTo>
                          <a:lnTo>
                            <a:pt x="1266" y="2581"/>
                          </a:lnTo>
                          <a:lnTo>
                            <a:pt x="0" y="1886"/>
                          </a:lnTo>
                          <a:lnTo>
                            <a:pt x="315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7" name="Freeform: Shape 2206">
                      <a:extLst>
                        <a:ext uri="{FF2B5EF4-FFF2-40B4-BE49-F238E27FC236}">
                          <a16:creationId xmlns:a16="http://schemas.microsoft.com/office/drawing/2014/main" id="{1584997F-0D01-4F65-AEE0-9AF4E3FD21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13373" y="6389364"/>
                      <a:ext cx="4417" cy="2556"/>
                    </a:xfrm>
                    <a:custGeom>
                      <a:avLst/>
                      <a:gdLst>
                        <a:gd name="connsiteX0" fmla="*/ 4418 w 4417"/>
                        <a:gd name="connsiteY0" fmla="*/ 745 h 2556"/>
                        <a:gd name="connsiteX1" fmla="*/ 1216 w 4417"/>
                        <a:gd name="connsiteY1" fmla="*/ 2556 h 2556"/>
                        <a:gd name="connsiteX2" fmla="*/ 0 w 4417"/>
                        <a:gd name="connsiteY2" fmla="*/ 1861 h 2556"/>
                        <a:gd name="connsiteX3" fmla="*/ 3152 w 4417"/>
                        <a:gd name="connsiteY3" fmla="*/ 0 h 25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17" h="2556">
                          <a:moveTo>
                            <a:pt x="4418" y="745"/>
                          </a:moveTo>
                          <a:lnTo>
                            <a:pt x="1216" y="2556"/>
                          </a:lnTo>
                          <a:lnTo>
                            <a:pt x="0" y="1861"/>
                          </a:lnTo>
                          <a:lnTo>
                            <a:pt x="315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8" name="Freeform: Shape 2207">
                      <a:extLst>
                        <a:ext uri="{FF2B5EF4-FFF2-40B4-BE49-F238E27FC236}">
                          <a16:creationId xmlns:a16="http://schemas.microsoft.com/office/drawing/2014/main" id="{9BAA7A4B-74BA-4DC8-AE29-A92D4B7EDF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17939" y="6386709"/>
                      <a:ext cx="4492" cy="2556"/>
                    </a:xfrm>
                    <a:custGeom>
                      <a:avLst/>
                      <a:gdLst>
                        <a:gd name="connsiteX0" fmla="*/ 4492 w 4492"/>
                        <a:gd name="connsiteY0" fmla="*/ 720 h 2556"/>
                        <a:gd name="connsiteX1" fmla="*/ 1266 w 4492"/>
                        <a:gd name="connsiteY1" fmla="*/ 2556 h 2556"/>
                        <a:gd name="connsiteX2" fmla="*/ 0 w 4492"/>
                        <a:gd name="connsiteY2" fmla="*/ 1812 h 2556"/>
                        <a:gd name="connsiteX3" fmla="*/ 3177 w 4492"/>
                        <a:gd name="connsiteY3" fmla="*/ 0 h 25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92" h="2556">
                          <a:moveTo>
                            <a:pt x="4492" y="720"/>
                          </a:moveTo>
                          <a:lnTo>
                            <a:pt x="1266" y="2556"/>
                          </a:lnTo>
                          <a:lnTo>
                            <a:pt x="0" y="1812"/>
                          </a:lnTo>
                          <a:lnTo>
                            <a:pt x="317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09" name="Freeform: Shape 2208">
                      <a:extLst>
                        <a:ext uri="{FF2B5EF4-FFF2-40B4-BE49-F238E27FC236}">
                          <a16:creationId xmlns:a16="http://schemas.microsoft.com/office/drawing/2014/main" id="{DDBF19F1-95E3-46AA-AB01-17EC85DBE3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2531" y="6384004"/>
                      <a:ext cx="4467" cy="2605"/>
                    </a:xfrm>
                    <a:custGeom>
                      <a:avLst/>
                      <a:gdLst>
                        <a:gd name="connsiteX0" fmla="*/ 4467 w 4467"/>
                        <a:gd name="connsiteY0" fmla="*/ 794 h 2605"/>
                        <a:gd name="connsiteX1" fmla="*/ 1266 w 4467"/>
                        <a:gd name="connsiteY1" fmla="*/ 2606 h 2605"/>
                        <a:gd name="connsiteX2" fmla="*/ 0 w 4467"/>
                        <a:gd name="connsiteY2" fmla="*/ 1861 h 2605"/>
                        <a:gd name="connsiteX3" fmla="*/ 3202 w 4467"/>
                        <a:gd name="connsiteY3" fmla="*/ 0 h 26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67" h="2605">
                          <a:moveTo>
                            <a:pt x="4467" y="794"/>
                          </a:moveTo>
                          <a:lnTo>
                            <a:pt x="1266" y="2606"/>
                          </a:lnTo>
                          <a:lnTo>
                            <a:pt x="0" y="1861"/>
                          </a:lnTo>
                          <a:lnTo>
                            <a:pt x="32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0" name="Freeform: Shape 2209">
                      <a:extLst>
                        <a:ext uri="{FF2B5EF4-FFF2-40B4-BE49-F238E27FC236}">
                          <a16:creationId xmlns:a16="http://schemas.microsoft.com/office/drawing/2014/main" id="{6622A8C4-B6BB-4661-86D9-D7AFCBDE39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7147" y="6381422"/>
                      <a:ext cx="4442" cy="2556"/>
                    </a:xfrm>
                    <a:custGeom>
                      <a:avLst/>
                      <a:gdLst>
                        <a:gd name="connsiteX0" fmla="*/ 4443 w 4442"/>
                        <a:gd name="connsiteY0" fmla="*/ 695 h 2556"/>
                        <a:gd name="connsiteX1" fmla="*/ 1241 w 4442"/>
                        <a:gd name="connsiteY1" fmla="*/ 2556 h 2556"/>
                        <a:gd name="connsiteX2" fmla="*/ 0 w 4442"/>
                        <a:gd name="connsiteY2" fmla="*/ 1787 h 2556"/>
                        <a:gd name="connsiteX3" fmla="*/ 3152 w 4442"/>
                        <a:gd name="connsiteY3" fmla="*/ 0 h 25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2" h="2556">
                          <a:moveTo>
                            <a:pt x="4443" y="695"/>
                          </a:moveTo>
                          <a:lnTo>
                            <a:pt x="1241" y="2556"/>
                          </a:lnTo>
                          <a:lnTo>
                            <a:pt x="0" y="1787"/>
                          </a:lnTo>
                          <a:lnTo>
                            <a:pt x="315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1" name="Freeform: Shape 2210">
                      <a:extLst>
                        <a:ext uri="{FF2B5EF4-FFF2-40B4-BE49-F238E27FC236}">
                          <a16:creationId xmlns:a16="http://schemas.microsoft.com/office/drawing/2014/main" id="{4941EAA7-42E2-4719-8710-7995C120F4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1764" y="6378717"/>
                      <a:ext cx="4392" cy="2581"/>
                    </a:xfrm>
                    <a:custGeom>
                      <a:avLst/>
                      <a:gdLst>
                        <a:gd name="connsiteX0" fmla="*/ 4393 w 4392"/>
                        <a:gd name="connsiteY0" fmla="*/ 745 h 2581"/>
                        <a:gd name="connsiteX1" fmla="*/ 1216 w 4392"/>
                        <a:gd name="connsiteY1" fmla="*/ 2581 h 2581"/>
                        <a:gd name="connsiteX2" fmla="*/ 0 w 4392"/>
                        <a:gd name="connsiteY2" fmla="*/ 1837 h 2581"/>
                        <a:gd name="connsiteX3" fmla="*/ 3127 w 4392"/>
                        <a:gd name="connsiteY3" fmla="*/ 0 h 25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392" h="2581">
                          <a:moveTo>
                            <a:pt x="4393" y="745"/>
                          </a:moveTo>
                          <a:lnTo>
                            <a:pt x="1216" y="2581"/>
                          </a:lnTo>
                          <a:lnTo>
                            <a:pt x="0" y="1837"/>
                          </a:lnTo>
                          <a:lnTo>
                            <a:pt x="31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2" name="Freeform: Shape 2211">
                      <a:extLst>
                        <a:ext uri="{FF2B5EF4-FFF2-40B4-BE49-F238E27FC236}">
                          <a16:creationId xmlns:a16="http://schemas.microsoft.com/office/drawing/2014/main" id="{E10526FD-3578-4043-8AFD-68ECCD6A0B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6305" y="6376086"/>
                      <a:ext cx="4517" cy="2605"/>
                    </a:xfrm>
                    <a:custGeom>
                      <a:avLst/>
                      <a:gdLst>
                        <a:gd name="connsiteX0" fmla="*/ 4517 w 4517"/>
                        <a:gd name="connsiteY0" fmla="*/ 720 h 2605"/>
                        <a:gd name="connsiteX1" fmla="*/ 1266 w 4517"/>
                        <a:gd name="connsiteY1" fmla="*/ 2606 h 2605"/>
                        <a:gd name="connsiteX2" fmla="*/ 0 w 4517"/>
                        <a:gd name="connsiteY2" fmla="*/ 1837 h 2605"/>
                        <a:gd name="connsiteX3" fmla="*/ 3227 w 4517"/>
                        <a:gd name="connsiteY3" fmla="*/ 0 h 26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517" h="2605">
                          <a:moveTo>
                            <a:pt x="4517" y="720"/>
                          </a:moveTo>
                          <a:lnTo>
                            <a:pt x="1266" y="2606"/>
                          </a:lnTo>
                          <a:lnTo>
                            <a:pt x="0" y="1837"/>
                          </a:lnTo>
                          <a:lnTo>
                            <a:pt x="32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3" name="Freeform: Shape 2212">
                      <a:extLst>
                        <a:ext uri="{FF2B5EF4-FFF2-40B4-BE49-F238E27FC236}">
                          <a16:creationId xmlns:a16="http://schemas.microsoft.com/office/drawing/2014/main" id="{9D2E7A6F-A825-404C-82C6-FA43998C84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0897" y="6373431"/>
                      <a:ext cx="4517" cy="2581"/>
                    </a:xfrm>
                    <a:custGeom>
                      <a:avLst/>
                      <a:gdLst>
                        <a:gd name="connsiteX0" fmla="*/ 4517 w 4517"/>
                        <a:gd name="connsiteY0" fmla="*/ 745 h 2581"/>
                        <a:gd name="connsiteX1" fmla="*/ 1291 w 4517"/>
                        <a:gd name="connsiteY1" fmla="*/ 2581 h 2581"/>
                        <a:gd name="connsiteX2" fmla="*/ 0 w 4517"/>
                        <a:gd name="connsiteY2" fmla="*/ 1812 h 2581"/>
                        <a:gd name="connsiteX3" fmla="*/ 3202 w 4517"/>
                        <a:gd name="connsiteY3" fmla="*/ 0 h 25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517" h="2581">
                          <a:moveTo>
                            <a:pt x="4517" y="745"/>
                          </a:moveTo>
                          <a:lnTo>
                            <a:pt x="1291" y="2581"/>
                          </a:lnTo>
                          <a:lnTo>
                            <a:pt x="0" y="1812"/>
                          </a:lnTo>
                          <a:lnTo>
                            <a:pt x="32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4" name="Freeform: Shape 2213">
                      <a:extLst>
                        <a:ext uri="{FF2B5EF4-FFF2-40B4-BE49-F238E27FC236}">
                          <a16:creationId xmlns:a16="http://schemas.microsoft.com/office/drawing/2014/main" id="{CD169782-E086-40E4-BAD1-1012F508A7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5538" y="6370750"/>
                      <a:ext cx="4492" cy="2605"/>
                    </a:xfrm>
                    <a:custGeom>
                      <a:avLst/>
                      <a:gdLst>
                        <a:gd name="connsiteX0" fmla="*/ 4492 w 4492"/>
                        <a:gd name="connsiteY0" fmla="*/ 745 h 2605"/>
                        <a:gd name="connsiteX1" fmla="*/ 1266 w 4492"/>
                        <a:gd name="connsiteY1" fmla="*/ 2606 h 2605"/>
                        <a:gd name="connsiteX2" fmla="*/ 0 w 4492"/>
                        <a:gd name="connsiteY2" fmla="*/ 1886 h 2605"/>
                        <a:gd name="connsiteX3" fmla="*/ 3177 w 4492"/>
                        <a:gd name="connsiteY3" fmla="*/ 0 h 26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92" h="2605">
                          <a:moveTo>
                            <a:pt x="4492" y="745"/>
                          </a:moveTo>
                          <a:lnTo>
                            <a:pt x="1266" y="2606"/>
                          </a:lnTo>
                          <a:lnTo>
                            <a:pt x="0" y="1886"/>
                          </a:lnTo>
                          <a:lnTo>
                            <a:pt x="317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5" name="Freeform: Shape 2214">
                      <a:extLst>
                        <a:ext uri="{FF2B5EF4-FFF2-40B4-BE49-F238E27FC236}">
                          <a16:creationId xmlns:a16="http://schemas.microsoft.com/office/drawing/2014/main" id="{6BAC624D-D449-43EA-917C-CB5979586A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50105" y="6368119"/>
                      <a:ext cx="4517" cy="2581"/>
                    </a:xfrm>
                    <a:custGeom>
                      <a:avLst/>
                      <a:gdLst>
                        <a:gd name="connsiteX0" fmla="*/ 4517 w 4517"/>
                        <a:gd name="connsiteY0" fmla="*/ 794 h 2581"/>
                        <a:gd name="connsiteX1" fmla="*/ 1315 w 4517"/>
                        <a:gd name="connsiteY1" fmla="*/ 2581 h 2581"/>
                        <a:gd name="connsiteX2" fmla="*/ 0 w 4517"/>
                        <a:gd name="connsiteY2" fmla="*/ 1837 h 2581"/>
                        <a:gd name="connsiteX3" fmla="*/ 3202 w 4517"/>
                        <a:gd name="connsiteY3" fmla="*/ 0 h 25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517" h="2581">
                          <a:moveTo>
                            <a:pt x="4517" y="794"/>
                          </a:moveTo>
                          <a:lnTo>
                            <a:pt x="1315" y="2581"/>
                          </a:lnTo>
                          <a:lnTo>
                            <a:pt x="0" y="1837"/>
                          </a:lnTo>
                          <a:lnTo>
                            <a:pt x="32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6" name="Freeform: Shape 2215">
                      <a:extLst>
                        <a:ext uri="{FF2B5EF4-FFF2-40B4-BE49-F238E27FC236}">
                          <a16:creationId xmlns:a16="http://schemas.microsoft.com/office/drawing/2014/main" id="{C5D456A0-4641-4205-A11D-A757DD860B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55962" y="6364719"/>
                      <a:ext cx="4467" cy="2556"/>
                    </a:xfrm>
                    <a:custGeom>
                      <a:avLst/>
                      <a:gdLst>
                        <a:gd name="connsiteX0" fmla="*/ 4467 w 4467"/>
                        <a:gd name="connsiteY0" fmla="*/ 720 h 2556"/>
                        <a:gd name="connsiteX1" fmla="*/ 1291 w 4467"/>
                        <a:gd name="connsiteY1" fmla="*/ 2556 h 2556"/>
                        <a:gd name="connsiteX2" fmla="*/ 0 w 4467"/>
                        <a:gd name="connsiteY2" fmla="*/ 1861 h 2556"/>
                        <a:gd name="connsiteX3" fmla="*/ 3202 w 4467"/>
                        <a:gd name="connsiteY3" fmla="*/ 0 h 25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67" h="2556">
                          <a:moveTo>
                            <a:pt x="4467" y="720"/>
                          </a:moveTo>
                          <a:lnTo>
                            <a:pt x="1291" y="2556"/>
                          </a:lnTo>
                          <a:lnTo>
                            <a:pt x="0" y="1861"/>
                          </a:lnTo>
                          <a:lnTo>
                            <a:pt x="32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7" name="Freeform: Shape 2216">
                      <a:extLst>
                        <a:ext uri="{FF2B5EF4-FFF2-40B4-BE49-F238E27FC236}">
                          <a16:creationId xmlns:a16="http://schemas.microsoft.com/office/drawing/2014/main" id="{E94F82C2-02B5-4A00-9233-8090A4AE85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0603" y="6362064"/>
                      <a:ext cx="4492" cy="2605"/>
                    </a:xfrm>
                    <a:custGeom>
                      <a:avLst/>
                      <a:gdLst>
                        <a:gd name="connsiteX0" fmla="*/ 4492 w 4492"/>
                        <a:gd name="connsiteY0" fmla="*/ 720 h 2605"/>
                        <a:gd name="connsiteX1" fmla="*/ 1241 w 4492"/>
                        <a:gd name="connsiteY1" fmla="*/ 2606 h 2605"/>
                        <a:gd name="connsiteX2" fmla="*/ 0 w 4492"/>
                        <a:gd name="connsiteY2" fmla="*/ 1861 h 2605"/>
                        <a:gd name="connsiteX3" fmla="*/ 3127 w 4492"/>
                        <a:gd name="connsiteY3" fmla="*/ 0 h 26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92" h="2605">
                          <a:moveTo>
                            <a:pt x="4492" y="720"/>
                          </a:moveTo>
                          <a:lnTo>
                            <a:pt x="1241" y="2606"/>
                          </a:lnTo>
                          <a:lnTo>
                            <a:pt x="0" y="1861"/>
                          </a:lnTo>
                          <a:lnTo>
                            <a:pt x="31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8" name="Freeform: Shape 2217">
                      <a:extLst>
                        <a:ext uri="{FF2B5EF4-FFF2-40B4-BE49-F238E27FC236}">
                          <a16:creationId xmlns:a16="http://schemas.microsoft.com/office/drawing/2014/main" id="{6F2A5B24-239B-4527-96D2-D5931AEA95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5095" y="6359458"/>
                      <a:ext cx="4467" cy="2606"/>
                    </a:xfrm>
                    <a:custGeom>
                      <a:avLst/>
                      <a:gdLst>
                        <a:gd name="connsiteX0" fmla="*/ 4467 w 4467"/>
                        <a:gd name="connsiteY0" fmla="*/ 769 h 2606"/>
                        <a:gd name="connsiteX1" fmla="*/ 1291 w 4467"/>
                        <a:gd name="connsiteY1" fmla="*/ 2606 h 2606"/>
                        <a:gd name="connsiteX2" fmla="*/ 0 w 4467"/>
                        <a:gd name="connsiteY2" fmla="*/ 1837 h 2606"/>
                        <a:gd name="connsiteX3" fmla="*/ 3202 w 4467"/>
                        <a:gd name="connsiteY3" fmla="*/ 0 h 26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67" h="2606">
                          <a:moveTo>
                            <a:pt x="4467" y="769"/>
                          </a:moveTo>
                          <a:lnTo>
                            <a:pt x="1291" y="2606"/>
                          </a:lnTo>
                          <a:lnTo>
                            <a:pt x="0" y="1837"/>
                          </a:lnTo>
                          <a:lnTo>
                            <a:pt x="32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19" name="Freeform: Shape 2218">
                      <a:extLst>
                        <a:ext uri="{FF2B5EF4-FFF2-40B4-BE49-F238E27FC236}">
                          <a16:creationId xmlns:a16="http://schemas.microsoft.com/office/drawing/2014/main" id="{E893C021-5720-49CE-BA47-6175D13AEC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70878" y="6356107"/>
                      <a:ext cx="4417" cy="2581"/>
                    </a:xfrm>
                    <a:custGeom>
                      <a:avLst/>
                      <a:gdLst>
                        <a:gd name="connsiteX0" fmla="*/ 4418 w 4417"/>
                        <a:gd name="connsiteY0" fmla="*/ 769 h 2581"/>
                        <a:gd name="connsiteX1" fmla="*/ 1216 w 4417"/>
                        <a:gd name="connsiteY1" fmla="*/ 2581 h 2581"/>
                        <a:gd name="connsiteX2" fmla="*/ 0 w 4417"/>
                        <a:gd name="connsiteY2" fmla="*/ 1911 h 2581"/>
                        <a:gd name="connsiteX3" fmla="*/ 3202 w 4417"/>
                        <a:gd name="connsiteY3" fmla="*/ 0 h 25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17" h="2581">
                          <a:moveTo>
                            <a:pt x="4418" y="769"/>
                          </a:moveTo>
                          <a:lnTo>
                            <a:pt x="1216" y="2581"/>
                          </a:lnTo>
                          <a:lnTo>
                            <a:pt x="0" y="1911"/>
                          </a:lnTo>
                          <a:lnTo>
                            <a:pt x="32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0" name="Freeform: Shape 2219">
                      <a:extLst>
                        <a:ext uri="{FF2B5EF4-FFF2-40B4-BE49-F238E27FC236}">
                          <a16:creationId xmlns:a16="http://schemas.microsoft.com/office/drawing/2014/main" id="{9C6E3273-F4EB-4207-AC18-3684D6096E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75321" y="6353551"/>
                      <a:ext cx="4517" cy="2556"/>
                    </a:xfrm>
                    <a:custGeom>
                      <a:avLst/>
                      <a:gdLst>
                        <a:gd name="connsiteX0" fmla="*/ 4517 w 4517"/>
                        <a:gd name="connsiteY0" fmla="*/ 720 h 2556"/>
                        <a:gd name="connsiteX1" fmla="*/ 1291 w 4517"/>
                        <a:gd name="connsiteY1" fmla="*/ 2556 h 2556"/>
                        <a:gd name="connsiteX2" fmla="*/ 0 w 4517"/>
                        <a:gd name="connsiteY2" fmla="*/ 1837 h 2556"/>
                        <a:gd name="connsiteX3" fmla="*/ 3202 w 4517"/>
                        <a:gd name="connsiteY3" fmla="*/ 0 h 25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517" h="2556">
                          <a:moveTo>
                            <a:pt x="4517" y="720"/>
                          </a:moveTo>
                          <a:lnTo>
                            <a:pt x="1291" y="2556"/>
                          </a:lnTo>
                          <a:lnTo>
                            <a:pt x="0" y="1837"/>
                          </a:lnTo>
                          <a:lnTo>
                            <a:pt x="32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1" name="Freeform: Shape 2220">
                      <a:extLst>
                        <a:ext uri="{FF2B5EF4-FFF2-40B4-BE49-F238E27FC236}">
                          <a16:creationId xmlns:a16="http://schemas.microsoft.com/office/drawing/2014/main" id="{F2A6D233-8D68-4C07-9995-2D919996FD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79863" y="6350970"/>
                      <a:ext cx="4467" cy="2581"/>
                    </a:xfrm>
                    <a:custGeom>
                      <a:avLst/>
                      <a:gdLst>
                        <a:gd name="connsiteX0" fmla="*/ 4467 w 4467"/>
                        <a:gd name="connsiteY0" fmla="*/ 720 h 2581"/>
                        <a:gd name="connsiteX1" fmla="*/ 1216 w 4467"/>
                        <a:gd name="connsiteY1" fmla="*/ 2581 h 2581"/>
                        <a:gd name="connsiteX2" fmla="*/ 0 w 4467"/>
                        <a:gd name="connsiteY2" fmla="*/ 1837 h 2581"/>
                        <a:gd name="connsiteX3" fmla="*/ 3177 w 4467"/>
                        <a:gd name="connsiteY3" fmla="*/ 0 h 25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67" h="2581">
                          <a:moveTo>
                            <a:pt x="4467" y="720"/>
                          </a:moveTo>
                          <a:lnTo>
                            <a:pt x="1216" y="2581"/>
                          </a:lnTo>
                          <a:lnTo>
                            <a:pt x="0" y="1837"/>
                          </a:lnTo>
                          <a:lnTo>
                            <a:pt x="317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2" name="Freeform: Shape 2221">
                      <a:extLst>
                        <a:ext uri="{FF2B5EF4-FFF2-40B4-BE49-F238E27FC236}">
                          <a16:creationId xmlns:a16="http://schemas.microsoft.com/office/drawing/2014/main" id="{AC7102C2-1518-4046-8FA7-E3D01C3344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4330" y="6348364"/>
                      <a:ext cx="4442" cy="2581"/>
                    </a:xfrm>
                    <a:custGeom>
                      <a:avLst/>
                      <a:gdLst>
                        <a:gd name="connsiteX0" fmla="*/ 4443 w 4442"/>
                        <a:gd name="connsiteY0" fmla="*/ 769 h 2581"/>
                        <a:gd name="connsiteX1" fmla="*/ 1266 w 4442"/>
                        <a:gd name="connsiteY1" fmla="*/ 2581 h 2581"/>
                        <a:gd name="connsiteX2" fmla="*/ 0 w 4442"/>
                        <a:gd name="connsiteY2" fmla="*/ 1837 h 2581"/>
                        <a:gd name="connsiteX3" fmla="*/ 3177 w 4442"/>
                        <a:gd name="connsiteY3" fmla="*/ 0 h 25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2" h="2581">
                          <a:moveTo>
                            <a:pt x="4443" y="769"/>
                          </a:moveTo>
                          <a:lnTo>
                            <a:pt x="1266" y="2581"/>
                          </a:lnTo>
                          <a:lnTo>
                            <a:pt x="0" y="1837"/>
                          </a:lnTo>
                          <a:lnTo>
                            <a:pt x="317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3" name="Freeform: Shape 2222">
                      <a:extLst>
                        <a:ext uri="{FF2B5EF4-FFF2-40B4-BE49-F238E27FC236}">
                          <a16:creationId xmlns:a16="http://schemas.microsoft.com/office/drawing/2014/main" id="{1C7C5E06-7043-4D86-925B-0AA0A65581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10171" y="6398721"/>
                      <a:ext cx="7644" cy="4417"/>
                    </a:xfrm>
                    <a:custGeom>
                      <a:avLst/>
                      <a:gdLst>
                        <a:gd name="connsiteX0" fmla="*/ 7644 w 7644"/>
                        <a:gd name="connsiteY0" fmla="*/ 1837 h 4417"/>
                        <a:gd name="connsiteX1" fmla="*/ 3202 w 7644"/>
                        <a:gd name="connsiteY1" fmla="*/ 4418 h 4417"/>
                        <a:gd name="connsiteX2" fmla="*/ 0 w 7644"/>
                        <a:gd name="connsiteY2" fmla="*/ 2581 h 4417"/>
                        <a:gd name="connsiteX3" fmla="*/ 4467 w 7644"/>
                        <a:gd name="connsiteY3" fmla="*/ 0 h 44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644" h="4417">
                          <a:moveTo>
                            <a:pt x="7644" y="1837"/>
                          </a:moveTo>
                          <a:lnTo>
                            <a:pt x="3202" y="4418"/>
                          </a:lnTo>
                          <a:lnTo>
                            <a:pt x="0" y="2581"/>
                          </a:lnTo>
                          <a:lnTo>
                            <a:pt x="446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4" name="Freeform: Shape 2223">
                      <a:extLst>
                        <a:ext uri="{FF2B5EF4-FFF2-40B4-BE49-F238E27FC236}">
                          <a16:creationId xmlns:a16="http://schemas.microsoft.com/office/drawing/2014/main" id="{C301C00E-881C-4B19-9D45-A1931EFDEA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14788" y="6399937"/>
                      <a:ext cx="10250" cy="5857"/>
                    </a:xfrm>
                    <a:custGeom>
                      <a:avLst/>
                      <a:gdLst>
                        <a:gd name="connsiteX0" fmla="*/ 10250 w 10250"/>
                        <a:gd name="connsiteY0" fmla="*/ 1837 h 5857"/>
                        <a:gd name="connsiteX1" fmla="*/ 3202 w 10250"/>
                        <a:gd name="connsiteY1" fmla="*/ 5857 h 5857"/>
                        <a:gd name="connsiteX2" fmla="*/ 0 w 10250"/>
                        <a:gd name="connsiteY2" fmla="*/ 4021 h 5857"/>
                        <a:gd name="connsiteX3" fmla="*/ 7049 w 10250"/>
                        <a:gd name="connsiteY3" fmla="*/ 0 h 58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250" h="5857">
                          <a:moveTo>
                            <a:pt x="10250" y="1837"/>
                          </a:moveTo>
                          <a:lnTo>
                            <a:pt x="3202" y="5857"/>
                          </a:lnTo>
                          <a:lnTo>
                            <a:pt x="0" y="4021"/>
                          </a:lnTo>
                          <a:lnTo>
                            <a:pt x="7049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" name="Freeform: Shape 2224">
                      <a:extLst>
                        <a:ext uri="{FF2B5EF4-FFF2-40B4-BE49-F238E27FC236}">
                          <a16:creationId xmlns:a16="http://schemas.microsoft.com/office/drawing/2014/main" id="{00FD4B7D-C418-4FDD-876B-4238D66E0B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19453" y="6403933"/>
                      <a:ext cx="7942" cy="4591"/>
                    </a:xfrm>
                    <a:custGeom>
                      <a:avLst/>
                      <a:gdLst>
                        <a:gd name="connsiteX0" fmla="*/ 7942 w 7942"/>
                        <a:gd name="connsiteY0" fmla="*/ 1861 h 4591"/>
                        <a:gd name="connsiteX1" fmla="*/ 3227 w 7942"/>
                        <a:gd name="connsiteY1" fmla="*/ 4592 h 4591"/>
                        <a:gd name="connsiteX2" fmla="*/ 0 w 7942"/>
                        <a:gd name="connsiteY2" fmla="*/ 2680 h 4591"/>
                        <a:gd name="connsiteX3" fmla="*/ 4765 w 7942"/>
                        <a:gd name="connsiteY3" fmla="*/ 0 h 4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942" h="4591">
                          <a:moveTo>
                            <a:pt x="7942" y="1861"/>
                          </a:moveTo>
                          <a:lnTo>
                            <a:pt x="3227" y="4592"/>
                          </a:lnTo>
                          <a:lnTo>
                            <a:pt x="0" y="2680"/>
                          </a:lnTo>
                          <a:lnTo>
                            <a:pt x="4765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6" name="Freeform: Shape 2225">
                      <a:extLst>
                        <a:ext uri="{FF2B5EF4-FFF2-40B4-BE49-F238E27FC236}">
                          <a16:creationId xmlns:a16="http://schemas.microsoft.com/office/drawing/2014/main" id="{1B20AD1C-C280-48A9-9C2A-22C7CA6F5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9774" y="6394328"/>
                      <a:ext cx="6304" cy="3648"/>
                    </a:xfrm>
                    <a:custGeom>
                      <a:avLst/>
                      <a:gdLst>
                        <a:gd name="connsiteX0" fmla="*/ 6304 w 6304"/>
                        <a:gd name="connsiteY0" fmla="*/ 1837 h 3648"/>
                        <a:gd name="connsiteX1" fmla="*/ 3202 w 6304"/>
                        <a:gd name="connsiteY1" fmla="*/ 3648 h 3648"/>
                        <a:gd name="connsiteX2" fmla="*/ 0 w 6304"/>
                        <a:gd name="connsiteY2" fmla="*/ 1787 h 3648"/>
                        <a:gd name="connsiteX3" fmla="*/ 3078 w 6304"/>
                        <a:gd name="connsiteY3" fmla="*/ 0 h 36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04" h="3648">
                          <a:moveTo>
                            <a:pt x="6304" y="1837"/>
                          </a:moveTo>
                          <a:lnTo>
                            <a:pt x="3202" y="3648"/>
                          </a:lnTo>
                          <a:lnTo>
                            <a:pt x="0" y="1787"/>
                          </a:lnTo>
                          <a:lnTo>
                            <a:pt x="3078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7" name="Freeform: Shape 2226">
                      <a:extLst>
                        <a:ext uri="{FF2B5EF4-FFF2-40B4-BE49-F238E27FC236}">
                          <a16:creationId xmlns:a16="http://schemas.microsoft.com/office/drawing/2014/main" id="{7CD1B63F-6198-41E4-B112-C58D675A48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14068" y="6391846"/>
                      <a:ext cx="6279" cy="3598"/>
                    </a:xfrm>
                    <a:custGeom>
                      <a:avLst/>
                      <a:gdLst>
                        <a:gd name="connsiteX0" fmla="*/ 6279 w 6279"/>
                        <a:gd name="connsiteY0" fmla="*/ 1886 h 3598"/>
                        <a:gd name="connsiteX1" fmla="*/ 3177 w 6279"/>
                        <a:gd name="connsiteY1" fmla="*/ 3599 h 3598"/>
                        <a:gd name="connsiteX2" fmla="*/ 0 w 6279"/>
                        <a:gd name="connsiteY2" fmla="*/ 1812 h 3598"/>
                        <a:gd name="connsiteX3" fmla="*/ 3127 w 6279"/>
                        <a:gd name="connsiteY3" fmla="*/ 0 h 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79" h="3598">
                          <a:moveTo>
                            <a:pt x="6279" y="1886"/>
                          </a:moveTo>
                          <a:lnTo>
                            <a:pt x="3177" y="3599"/>
                          </a:lnTo>
                          <a:lnTo>
                            <a:pt x="0" y="1812"/>
                          </a:lnTo>
                          <a:lnTo>
                            <a:pt x="31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8" name="Freeform: Shape 2227">
                      <a:extLst>
                        <a:ext uri="{FF2B5EF4-FFF2-40B4-BE49-F238E27FC236}">
                          <a16:creationId xmlns:a16="http://schemas.microsoft.com/office/drawing/2014/main" id="{88EE314C-19A2-4FBE-8197-A22E6265E8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18386" y="6389389"/>
                      <a:ext cx="6254" cy="3573"/>
                    </a:xfrm>
                    <a:custGeom>
                      <a:avLst/>
                      <a:gdLst>
                        <a:gd name="connsiteX0" fmla="*/ 6254 w 6254"/>
                        <a:gd name="connsiteY0" fmla="*/ 1861 h 3573"/>
                        <a:gd name="connsiteX1" fmla="*/ 3152 w 6254"/>
                        <a:gd name="connsiteY1" fmla="*/ 3574 h 3573"/>
                        <a:gd name="connsiteX2" fmla="*/ 0 w 6254"/>
                        <a:gd name="connsiteY2" fmla="*/ 1787 h 3573"/>
                        <a:gd name="connsiteX3" fmla="*/ 3078 w 6254"/>
                        <a:gd name="connsiteY3" fmla="*/ 0 h 35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573">
                          <a:moveTo>
                            <a:pt x="6254" y="1861"/>
                          </a:moveTo>
                          <a:lnTo>
                            <a:pt x="3152" y="3574"/>
                          </a:lnTo>
                          <a:lnTo>
                            <a:pt x="0" y="1787"/>
                          </a:lnTo>
                          <a:lnTo>
                            <a:pt x="3078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9" name="Freeform: Shape 2228">
                      <a:extLst>
                        <a:ext uri="{FF2B5EF4-FFF2-40B4-BE49-F238E27FC236}">
                          <a16:creationId xmlns:a16="http://schemas.microsoft.com/office/drawing/2014/main" id="{3FFD1870-EA72-4A01-86D4-F6C17A8BAF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2680" y="6386907"/>
                      <a:ext cx="6254" cy="3623"/>
                    </a:xfrm>
                    <a:custGeom>
                      <a:avLst/>
                      <a:gdLst>
                        <a:gd name="connsiteX0" fmla="*/ 6254 w 6254"/>
                        <a:gd name="connsiteY0" fmla="*/ 1812 h 3623"/>
                        <a:gd name="connsiteX1" fmla="*/ 3177 w 6254"/>
                        <a:gd name="connsiteY1" fmla="*/ 3624 h 3623"/>
                        <a:gd name="connsiteX2" fmla="*/ 0 w 6254"/>
                        <a:gd name="connsiteY2" fmla="*/ 1762 h 3623"/>
                        <a:gd name="connsiteX3" fmla="*/ 3102 w 6254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623">
                          <a:moveTo>
                            <a:pt x="6254" y="1812"/>
                          </a:moveTo>
                          <a:lnTo>
                            <a:pt x="3177" y="3624"/>
                          </a:lnTo>
                          <a:lnTo>
                            <a:pt x="0" y="1762"/>
                          </a:lnTo>
                          <a:lnTo>
                            <a:pt x="31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0" name="Freeform: Shape 2229">
                      <a:extLst>
                        <a:ext uri="{FF2B5EF4-FFF2-40B4-BE49-F238E27FC236}">
                          <a16:creationId xmlns:a16="http://schemas.microsoft.com/office/drawing/2014/main" id="{8D5DC8A3-E140-46FF-BE2A-6B8DC6545B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6949" y="6384425"/>
                      <a:ext cx="6353" cy="3623"/>
                    </a:xfrm>
                    <a:custGeom>
                      <a:avLst/>
                      <a:gdLst>
                        <a:gd name="connsiteX0" fmla="*/ 6354 w 6353"/>
                        <a:gd name="connsiteY0" fmla="*/ 1837 h 3623"/>
                        <a:gd name="connsiteX1" fmla="*/ 3177 w 6353"/>
                        <a:gd name="connsiteY1" fmla="*/ 3624 h 3623"/>
                        <a:gd name="connsiteX2" fmla="*/ 0 w 6353"/>
                        <a:gd name="connsiteY2" fmla="*/ 1787 h 3623"/>
                        <a:gd name="connsiteX3" fmla="*/ 3078 w 6353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53" h="3623">
                          <a:moveTo>
                            <a:pt x="6354" y="1837"/>
                          </a:moveTo>
                          <a:lnTo>
                            <a:pt x="3177" y="3624"/>
                          </a:lnTo>
                          <a:lnTo>
                            <a:pt x="0" y="1787"/>
                          </a:lnTo>
                          <a:lnTo>
                            <a:pt x="3078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1" name="Freeform: Shape 2230">
                      <a:extLst>
                        <a:ext uri="{FF2B5EF4-FFF2-40B4-BE49-F238E27FC236}">
                          <a16:creationId xmlns:a16="http://schemas.microsoft.com/office/drawing/2014/main" id="{FDC19EA8-2D39-4DEC-96F0-116677C59F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1242" y="6381919"/>
                      <a:ext cx="6304" cy="3648"/>
                    </a:xfrm>
                    <a:custGeom>
                      <a:avLst/>
                      <a:gdLst>
                        <a:gd name="connsiteX0" fmla="*/ 6304 w 6304"/>
                        <a:gd name="connsiteY0" fmla="*/ 1886 h 3648"/>
                        <a:gd name="connsiteX1" fmla="*/ 3202 w 6304"/>
                        <a:gd name="connsiteY1" fmla="*/ 3648 h 3648"/>
                        <a:gd name="connsiteX2" fmla="*/ 0 w 6304"/>
                        <a:gd name="connsiteY2" fmla="*/ 1787 h 3648"/>
                        <a:gd name="connsiteX3" fmla="*/ 3102 w 6304"/>
                        <a:gd name="connsiteY3" fmla="*/ 0 h 36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04" h="3648">
                          <a:moveTo>
                            <a:pt x="6304" y="1886"/>
                          </a:moveTo>
                          <a:lnTo>
                            <a:pt x="3202" y="3648"/>
                          </a:lnTo>
                          <a:lnTo>
                            <a:pt x="0" y="1787"/>
                          </a:lnTo>
                          <a:lnTo>
                            <a:pt x="31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2" name="Freeform: Shape 2231">
                      <a:extLst>
                        <a:ext uri="{FF2B5EF4-FFF2-40B4-BE49-F238E27FC236}">
                          <a16:creationId xmlns:a16="http://schemas.microsoft.com/office/drawing/2014/main" id="{7287FBA5-8779-416F-A546-3135FA68D3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5561" y="6379462"/>
                      <a:ext cx="6254" cy="3648"/>
                    </a:xfrm>
                    <a:custGeom>
                      <a:avLst/>
                      <a:gdLst>
                        <a:gd name="connsiteX0" fmla="*/ 6254 w 6254"/>
                        <a:gd name="connsiteY0" fmla="*/ 1837 h 3648"/>
                        <a:gd name="connsiteX1" fmla="*/ 3177 w 6254"/>
                        <a:gd name="connsiteY1" fmla="*/ 3648 h 3648"/>
                        <a:gd name="connsiteX2" fmla="*/ 0 w 6254"/>
                        <a:gd name="connsiteY2" fmla="*/ 1787 h 3648"/>
                        <a:gd name="connsiteX3" fmla="*/ 3127 w 6254"/>
                        <a:gd name="connsiteY3" fmla="*/ 0 h 36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648">
                          <a:moveTo>
                            <a:pt x="6254" y="1837"/>
                          </a:moveTo>
                          <a:lnTo>
                            <a:pt x="3177" y="3648"/>
                          </a:lnTo>
                          <a:lnTo>
                            <a:pt x="0" y="1787"/>
                          </a:lnTo>
                          <a:lnTo>
                            <a:pt x="31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3" name="Freeform: Shape 2232">
                      <a:extLst>
                        <a:ext uri="{FF2B5EF4-FFF2-40B4-BE49-F238E27FC236}">
                          <a16:creationId xmlns:a16="http://schemas.microsoft.com/office/drawing/2014/main" id="{B19976F2-E99B-467D-896B-E2D8067220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9830" y="6376980"/>
                      <a:ext cx="6279" cy="3648"/>
                    </a:xfrm>
                    <a:custGeom>
                      <a:avLst/>
                      <a:gdLst>
                        <a:gd name="connsiteX0" fmla="*/ 6279 w 6279"/>
                        <a:gd name="connsiteY0" fmla="*/ 1837 h 3648"/>
                        <a:gd name="connsiteX1" fmla="*/ 3226 w 6279"/>
                        <a:gd name="connsiteY1" fmla="*/ 3648 h 3648"/>
                        <a:gd name="connsiteX2" fmla="*/ 0 w 6279"/>
                        <a:gd name="connsiteY2" fmla="*/ 1787 h 3648"/>
                        <a:gd name="connsiteX3" fmla="*/ 3102 w 6279"/>
                        <a:gd name="connsiteY3" fmla="*/ 0 h 36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79" h="3648">
                          <a:moveTo>
                            <a:pt x="6279" y="1837"/>
                          </a:moveTo>
                          <a:lnTo>
                            <a:pt x="3226" y="3648"/>
                          </a:lnTo>
                          <a:lnTo>
                            <a:pt x="0" y="1787"/>
                          </a:lnTo>
                          <a:lnTo>
                            <a:pt x="31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4" name="Freeform: Shape 2233">
                      <a:extLst>
                        <a:ext uri="{FF2B5EF4-FFF2-40B4-BE49-F238E27FC236}">
                          <a16:creationId xmlns:a16="http://schemas.microsoft.com/office/drawing/2014/main" id="{2FE716BC-80BD-4709-A6B4-9061A3062C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4148" y="6374498"/>
                      <a:ext cx="6229" cy="3648"/>
                    </a:xfrm>
                    <a:custGeom>
                      <a:avLst/>
                      <a:gdLst>
                        <a:gd name="connsiteX0" fmla="*/ 6230 w 6229"/>
                        <a:gd name="connsiteY0" fmla="*/ 1861 h 3648"/>
                        <a:gd name="connsiteX1" fmla="*/ 3177 w 6229"/>
                        <a:gd name="connsiteY1" fmla="*/ 3648 h 3648"/>
                        <a:gd name="connsiteX2" fmla="*/ 0 w 6229"/>
                        <a:gd name="connsiteY2" fmla="*/ 1787 h 3648"/>
                        <a:gd name="connsiteX3" fmla="*/ 3102 w 6229"/>
                        <a:gd name="connsiteY3" fmla="*/ 0 h 36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29" h="3648">
                          <a:moveTo>
                            <a:pt x="6230" y="1861"/>
                          </a:moveTo>
                          <a:lnTo>
                            <a:pt x="3177" y="3648"/>
                          </a:lnTo>
                          <a:lnTo>
                            <a:pt x="0" y="1787"/>
                          </a:lnTo>
                          <a:lnTo>
                            <a:pt x="31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5" name="Freeform: Shape 2234">
                      <a:extLst>
                        <a:ext uri="{FF2B5EF4-FFF2-40B4-BE49-F238E27FC236}">
                          <a16:creationId xmlns:a16="http://schemas.microsoft.com/office/drawing/2014/main" id="{D07C31C6-B88B-4641-A6E7-C3EF4A2AE0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8442" y="6372016"/>
                      <a:ext cx="6254" cy="3598"/>
                    </a:xfrm>
                    <a:custGeom>
                      <a:avLst/>
                      <a:gdLst>
                        <a:gd name="connsiteX0" fmla="*/ 6254 w 6254"/>
                        <a:gd name="connsiteY0" fmla="*/ 1861 h 3598"/>
                        <a:gd name="connsiteX1" fmla="*/ 3177 w 6254"/>
                        <a:gd name="connsiteY1" fmla="*/ 3599 h 3598"/>
                        <a:gd name="connsiteX2" fmla="*/ 0 w 6254"/>
                        <a:gd name="connsiteY2" fmla="*/ 1787 h 3598"/>
                        <a:gd name="connsiteX3" fmla="*/ 3053 w 6254"/>
                        <a:gd name="connsiteY3" fmla="*/ 0 h 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598">
                          <a:moveTo>
                            <a:pt x="6254" y="1861"/>
                          </a:moveTo>
                          <a:lnTo>
                            <a:pt x="3177" y="3599"/>
                          </a:lnTo>
                          <a:lnTo>
                            <a:pt x="0" y="1787"/>
                          </a:lnTo>
                          <a:lnTo>
                            <a:pt x="3053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6" name="Freeform: Shape 2235">
                      <a:extLst>
                        <a:ext uri="{FF2B5EF4-FFF2-40B4-BE49-F238E27FC236}">
                          <a16:creationId xmlns:a16="http://schemas.microsoft.com/office/drawing/2014/main" id="{70CA1521-3818-499C-A172-7A0DECD91B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3400" y="6397257"/>
                      <a:ext cx="6303" cy="3598"/>
                    </a:xfrm>
                    <a:custGeom>
                      <a:avLst/>
                      <a:gdLst>
                        <a:gd name="connsiteX0" fmla="*/ 6304 w 6303"/>
                        <a:gd name="connsiteY0" fmla="*/ 1812 h 3598"/>
                        <a:gd name="connsiteX1" fmla="*/ 3226 w 6303"/>
                        <a:gd name="connsiteY1" fmla="*/ 3599 h 3598"/>
                        <a:gd name="connsiteX2" fmla="*/ 0 w 6303"/>
                        <a:gd name="connsiteY2" fmla="*/ 1787 h 3598"/>
                        <a:gd name="connsiteX3" fmla="*/ 3102 w 6303"/>
                        <a:gd name="connsiteY3" fmla="*/ 0 h 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03" h="3598">
                          <a:moveTo>
                            <a:pt x="6304" y="1812"/>
                          </a:moveTo>
                          <a:lnTo>
                            <a:pt x="3226" y="3599"/>
                          </a:lnTo>
                          <a:lnTo>
                            <a:pt x="0" y="1787"/>
                          </a:lnTo>
                          <a:lnTo>
                            <a:pt x="31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7" name="Freeform: Shape 2236">
                      <a:extLst>
                        <a:ext uri="{FF2B5EF4-FFF2-40B4-BE49-F238E27FC236}">
                          <a16:creationId xmlns:a16="http://schemas.microsoft.com/office/drawing/2014/main" id="{75795AB9-AA8B-4744-B904-6732FF68A3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7718" y="6394775"/>
                      <a:ext cx="6254" cy="3623"/>
                    </a:xfrm>
                    <a:custGeom>
                      <a:avLst/>
                      <a:gdLst>
                        <a:gd name="connsiteX0" fmla="*/ 6254 w 6254"/>
                        <a:gd name="connsiteY0" fmla="*/ 1837 h 3623"/>
                        <a:gd name="connsiteX1" fmla="*/ 3127 w 6254"/>
                        <a:gd name="connsiteY1" fmla="*/ 3624 h 3623"/>
                        <a:gd name="connsiteX2" fmla="*/ 0 w 6254"/>
                        <a:gd name="connsiteY2" fmla="*/ 1762 h 3623"/>
                        <a:gd name="connsiteX3" fmla="*/ 3078 w 6254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623">
                          <a:moveTo>
                            <a:pt x="6254" y="1837"/>
                          </a:moveTo>
                          <a:lnTo>
                            <a:pt x="3127" y="3624"/>
                          </a:lnTo>
                          <a:lnTo>
                            <a:pt x="0" y="1762"/>
                          </a:lnTo>
                          <a:lnTo>
                            <a:pt x="3078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8" name="Freeform: Shape 2237">
                      <a:extLst>
                        <a:ext uri="{FF2B5EF4-FFF2-40B4-BE49-F238E27FC236}">
                          <a16:creationId xmlns:a16="http://schemas.microsoft.com/office/drawing/2014/main" id="{58131F1C-580B-4861-98C0-E26D572CF0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2012" y="6392293"/>
                      <a:ext cx="6279" cy="3648"/>
                    </a:xfrm>
                    <a:custGeom>
                      <a:avLst/>
                      <a:gdLst>
                        <a:gd name="connsiteX0" fmla="*/ 6279 w 6279"/>
                        <a:gd name="connsiteY0" fmla="*/ 1837 h 3648"/>
                        <a:gd name="connsiteX1" fmla="*/ 3177 w 6279"/>
                        <a:gd name="connsiteY1" fmla="*/ 3648 h 3648"/>
                        <a:gd name="connsiteX2" fmla="*/ 0 w 6279"/>
                        <a:gd name="connsiteY2" fmla="*/ 1762 h 3648"/>
                        <a:gd name="connsiteX3" fmla="*/ 3053 w 6279"/>
                        <a:gd name="connsiteY3" fmla="*/ 0 h 36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79" h="3648">
                          <a:moveTo>
                            <a:pt x="6279" y="1837"/>
                          </a:moveTo>
                          <a:lnTo>
                            <a:pt x="3177" y="3648"/>
                          </a:lnTo>
                          <a:lnTo>
                            <a:pt x="0" y="1762"/>
                          </a:lnTo>
                          <a:lnTo>
                            <a:pt x="3053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39" name="Freeform: Shape 2238">
                      <a:extLst>
                        <a:ext uri="{FF2B5EF4-FFF2-40B4-BE49-F238E27FC236}">
                          <a16:creationId xmlns:a16="http://schemas.microsoft.com/office/drawing/2014/main" id="{1C19871C-EF33-4DA7-82CD-C0E5A32B6F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6281" y="6389811"/>
                      <a:ext cx="6279" cy="3673"/>
                    </a:xfrm>
                    <a:custGeom>
                      <a:avLst/>
                      <a:gdLst>
                        <a:gd name="connsiteX0" fmla="*/ 6279 w 6279"/>
                        <a:gd name="connsiteY0" fmla="*/ 1837 h 3673"/>
                        <a:gd name="connsiteX1" fmla="*/ 3202 w 6279"/>
                        <a:gd name="connsiteY1" fmla="*/ 3673 h 3673"/>
                        <a:gd name="connsiteX2" fmla="*/ 0 w 6279"/>
                        <a:gd name="connsiteY2" fmla="*/ 1787 h 3673"/>
                        <a:gd name="connsiteX3" fmla="*/ 3078 w 6279"/>
                        <a:gd name="connsiteY3" fmla="*/ 0 h 36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79" h="3673">
                          <a:moveTo>
                            <a:pt x="6279" y="1837"/>
                          </a:moveTo>
                          <a:lnTo>
                            <a:pt x="3202" y="3673"/>
                          </a:lnTo>
                          <a:lnTo>
                            <a:pt x="0" y="1787"/>
                          </a:lnTo>
                          <a:lnTo>
                            <a:pt x="3078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0" name="Freeform: Shape 2239">
                      <a:extLst>
                        <a:ext uri="{FF2B5EF4-FFF2-40B4-BE49-F238E27FC236}">
                          <a16:creationId xmlns:a16="http://schemas.microsoft.com/office/drawing/2014/main" id="{B2D83274-ADD9-4D74-930B-33F42699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0599" y="6387329"/>
                      <a:ext cx="6279" cy="3598"/>
                    </a:xfrm>
                    <a:custGeom>
                      <a:avLst/>
                      <a:gdLst>
                        <a:gd name="connsiteX0" fmla="*/ 6279 w 6279"/>
                        <a:gd name="connsiteY0" fmla="*/ 1837 h 3598"/>
                        <a:gd name="connsiteX1" fmla="*/ 3152 w 6279"/>
                        <a:gd name="connsiteY1" fmla="*/ 3599 h 3598"/>
                        <a:gd name="connsiteX2" fmla="*/ 0 w 6279"/>
                        <a:gd name="connsiteY2" fmla="*/ 1787 h 3598"/>
                        <a:gd name="connsiteX3" fmla="*/ 3078 w 6279"/>
                        <a:gd name="connsiteY3" fmla="*/ 0 h 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79" h="3598">
                          <a:moveTo>
                            <a:pt x="6279" y="1837"/>
                          </a:moveTo>
                          <a:lnTo>
                            <a:pt x="3152" y="3599"/>
                          </a:lnTo>
                          <a:lnTo>
                            <a:pt x="0" y="1787"/>
                          </a:lnTo>
                          <a:lnTo>
                            <a:pt x="3078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1" name="Freeform: Shape 2240">
                      <a:extLst>
                        <a:ext uri="{FF2B5EF4-FFF2-40B4-BE49-F238E27FC236}">
                          <a16:creationId xmlns:a16="http://schemas.microsoft.com/office/drawing/2014/main" id="{39A8088C-E5B1-4FCC-8C8B-59E614EB99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4868" y="6384847"/>
                      <a:ext cx="6254" cy="3623"/>
                    </a:xfrm>
                    <a:custGeom>
                      <a:avLst/>
                      <a:gdLst>
                        <a:gd name="connsiteX0" fmla="*/ 6254 w 6254"/>
                        <a:gd name="connsiteY0" fmla="*/ 1837 h 3623"/>
                        <a:gd name="connsiteX1" fmla="*/ 3202 w 6254"/>
                        <a:gd name="connsiteY1" fmla="*/ 3624 h 3623"/>
                        <a:gd name="connsiteX2" fmla="*/ 0 w 6254"/>
                        <a:gd name="connsiteY2" fmla="*/ 1762 h 3623"/>
                        <a:gd name="connsiteX3" fmla="*/ 3127 w 6254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623">
                          <a:moveTo>
                            <a:pt x="6254" y="1837"/>
                          </a:moveTo>
                          <a:lnTo>
                            <a:pt x="3202" y="3624"/>
                          </a:lnTo>
                          <a:lnTo>
                            <a:pt x="0" y="1762"/>
                          </a:lnTo>
                          <a:lnTo>
                            <a:pt x="31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2" name="Freeform: Shape 2241">
                      <a:extLst>
                        <a:ext uri="{FF2B5EF4-FFF2-40B4-BE49-F238E27FC236}">
                          <a16:creationId xmlns:a16="http://schemas.microsoft.com/office/drawing/2014/main" id="{04500F91-E625-49AC-9E3C-99847E7A1D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9211" y="6382390"/>
                      <a:ext cx="6229" cy="3623"/>
                    </a:xfrm>
                    <a:custGeom>
                      <a:avLst/>
                      <a:gdLst>
                        <a:gd name="connsiteX0" fmla="*/ 6230 w 6229"/>
                        <a:gd name="connsiteY0" fmla="*/ 1812 h 3623"/>
                        <a:gd name="connsiteX1" fmla="*/ 3152 w 6229"/>
                        <a:gd name="connsiteY1" fmla="*/ 3624 h 3623"/>
                        <a:gd name="connsiteX2" fmla="*/ 0 w 6229"/>
                        <a:gd name="connsiteY2" fmla="*/ 1762 h 3623"/>
                        <a:gd name="connsiteX3" fmla="*/ 3003 w 6229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29" h="3623">
                          <a:moveTo>
                            <a:pt x="6230" y="1812"/>
                          </a:moveTo>
                          <a:lnTo>
                            <a:pt x="3152" y="3624"/>
                          </a:lnTo>
                          <a:lnTo>
                            <a:pt x="0" y="1762"/>
                          </a:lnTo>
                          <a:lnTo>
                            <a:pt x="3003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3" name="Freeform: Shape 2242">
                      <a:extLst>
                        <a:ext uri="{FF2B5EF4-FFF2-40B4-BE49-F238E27FC236}">
                          <a16:creationId xmlns:a16="http://schemas.microsoft.com/office/drawing/2014/main" id="{E7D48DBB-79AA-4FCC-9634-BDF41D685F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53406" y="6379908"/>
                      <a:ext cx="6303" cy="3623"/>
                    </a:xfrm>
                    <a:custGeom>
                      <a:avLst/>
                      <a:gdLst>
                        <a:gd name="connsiteX0" fmla="*/ 6304 w 6303"/>
                        <a:gd name="connsiteY0" fmla="*/ 1812 h 3623"/>
                        <a:gd name="connsiteX1" fmla="*/ 3276 w 6303"/>
                        <a:gd name="connsiteY1" fmla="*/ 3624 h 3623"/>
                        <a:gd name="connsiteX2" fmla="*/ 0 w 6303"/>
                        <a:gd name="connsiteY2" fmla="*/ 1762 h 3623"/>
                        <a:gd name="connsiteX3" fmla="*/ 3127 w 6303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03" h="3623">
                          <a:moveTo>
                            <a:pt x="6304" y="1812"/>
                          </a:moveTo>
                          <a:lnTo>
                            <a:pt x="3276" y="3624"/>
                          </a:lnTo>
                          <a:lnTo>
                            <a:pt x="0" y="1762"/>
                          </a:lnTo>
                          <a:lnTo>
                            <a:pt x="31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4" name="Freeform: Shape 2243">
                      <a:extLst>
                        <a:ext uri="{FF2B5EF4-FFF2-40B4-BE49-F238E27FC236}">
                          <a16:creationId xmlns:a16="http://schemas.microsoft.com/office/drawing/2014/main" id="{70DA5D4C-09F3-444E-9FC3-8E67F13856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57774" y="6377402"/>
                      <a:ext cx="6254" cy="3623"/>
                    </a:xfrm>
                    <a:custGeom>
                      <a:avLst/>
                      <a:gdLst>
                        <a:gd name="connsiteX0" fmla="*/ 6254 w 6254"/>
                        <a:gd name="connsiteY0" fmla="*/ 1837 h 3623"/>
                        <a:gd name="connsiteX1" fmla="*/ 3202 w 6254"/>
                        <a:gd name="connsiteY1" fmla="*/ 3624 h 3623"/>
                        <a:gd name="connsiteX2" fmla="*/ 0 w 6254"/>
                        <a:gd name="connsiteY2" fmla="*/ 1812 h 3623"/>
                        <a:gd name="connsiteX3" fmla="*/ 3053 w 6254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623">
                          <a:moveTo>
                            <a:pt x="6254" y="1837"/>
                          </a:moveTo>
                          <a:lnTo>
                            <a:pt x="3202" y="3624"/>
                          </a:lnTo>
                          <a:lnTo>
                            <a:pt x="0" y="1812"/>
                          </a:lnTo>
                          <a:lnTo>
                            <a:pt x="3053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5" name="Freeform: Shape 2244">
                      <a:extLst>
                        <a:ext uri="{FF2B5EF4-FFF2-40B4-BE49-F238E27FC236}">
                          <a16:creationId xmlns:a16="http://schemas.microsoft.com/office/drawing/2014/main" id="{DC27B94D-7664-4DFF-AA35-0CE4576F4E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1943" y="6374994"/>
                      <a:ext cx="6303" cy="3598"/>
                    </a:xfrm>
                    <a:custGeom>
                      <a:avLst/>
                      <a:gdLst>
                        <a:gd name="connsiteX0" fmla="*/ 6304 w 6303"/>
                        <a:gd name="connsiteY0" fmla="*/ 1812 h 3598"/>
                        <a:gd name="connsiteX1" fmla="*/ 3202 w 6303"/>
                        <a:gd name="connsiteY1" fmla="*/ 3599 h 3598"/>
                        <a:gd name="connsiteX2" fmla="*/ 0 w 6303"/>
                        <a:gd name="connsiteY2" fmla="*/ 1762 h 3598"/>
                        <a:gd name="connsiteX3" fmla="*/ 3152 w 6303"/>
                        <a:gd name="connsiteY3" fmla="*/ 0 h 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03" h="3598">
                          <a:moveTo>
                            <a:pt x="6304" y="1812"/>
                          </a:moveTo>
                          <a:lnTo>
                            <a:pt x="3202" y="3599"/>
                          </a:lnTo>
                          <a:lnTo>
                            <a:pt x="0" y="1762"/>
                          </a:lnTo>
                          <a:lnTo>
                            <a:pt x="315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6" name="Freeform: Shape 2245">
                      <a:extLst>
                        <a:ext uri="{FF2B5EF4-FFF2-40B4-BE49-F238E27FC236}">
                          <a16:creationId xmlns:a16="http://schemas.microsoft.com/office/drawing/2014/main" id="{05D040C0-7F50-4B9E-87DB-E7E5312FD2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52711" y="6369584"/>
                      <a:ext cx="6279" cy="3598"/>
                    </a:xfrm>
                    <a:custGeom>
                      <a:avLst/>
                      <a:gdLst>
                        <a:gd name="connsiteX0" fmla="*/ 6279 w 6279"/>
                        <a:gd name="connsiteY0" fmla="*/ 1837 h 3598"/>
                        <a:gd name="connsiteX1" fmla="*/ 3226 w 6279"/>
                        <a:gd name="connsiteY1" fmla="*/ 3599 h 3598"/>
                        <a:gd name="connsiteX2" fmla="*/ 0 w 6279"/>
                        <a:gd name="connsiteY2" fmla="*/ 1762 h 3598"/>
                        <a:gd name="connsiteX3" fmla="*/ 3102 w 6279"/>
                        <a:gd name="connsiteY3" fmla="*/ 0 h 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79" h="3598">
                          <a:moveTo>
                            <a:pt x="6279" y="1837"/>
                          </a:moveTo>
                          <a:lnTo>
                            <a:pt x="3226" y="3599"/>
                          </a:lnTo>
                          <a:lnTo>
                            <a:pt x="0" y="1762"/>
                          </a:lnTo>
                          <a:lnTo>
                            <a:pt x="31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7" name="Freeform: Shape 2246">
                      <a:extLst>
                        <a:ext uri="{FF2B5EF4-FFF2-40B4-BE49-F238E27FC236}">
                          <a16:creationId xmlns:a16="http://schemas.microsoft.com/office/drawing/2014/main" id="{C55E9788-CEF7-4EF7-8E3A-81C78B00BC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16078" y="6396041"/>
                      <a:ext cx="6279" cy="3623"/>
                    </a:xfrm>
                    <a:custGeom>
                      <a:avLst/>
                      <a:gdLst>
                        <a:gd name="connsiteX0" fmla="*/ 6279 w 6279"/>
                        <a:gd name="connsiteY0" fmla="*/ 1837 h 3623"/>
                        <a:gd name="connsiteX1" fmla="*/ 3152 w 6279"/>
                        <a:gd name="connsiteY1" fmla="*/ 3624 h 3623"/>
                        <a:gd name="connsiteX2" fmla="*/ 0 w 6279"/>
                        <a:gd name="connsiteY2" fmla="*/ 1762 h 3623"/>
                        <a:gd name="connsiteX3" fmla="*/ 3053 w 6279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79" h="3623">
                          <a:moveTo>
                            <a:pt x="6279" y="1837"/>
                          </a:moveTo>
                          <a:lnTo>
                            <a:pt x="3152" y="3624"/>
                          </a:lnTo>
                          <a:lnTo>
                            <a:pt x="0" y="1762"/>
                          </a:lnTo>
                          <a:lnTo>
                            <a:pt x="3053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8" name="Freeform: Shape 2247">
                      <a:extLst>
                        <a:ext uri="{FF2B5EF4-FFF2-40B4-BE49-F238E27FC236}">
                          <a16:creationId xmlns:a16="http://schemas.microsoft.com/office/drawing/2014/main" id="{0DAD7F8F-A266-4237-BA69-EB5278F71D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0347" y="6393559"/>
                      <a:ext cx="6279" cy="3623"/>
                    </a:xfrm>
                    <a:custGeom>
                      <a:avLst/>
                      <a:gdLst>
                        <a:gd name="connsiteX0" fmla="*/ 6279 w 6279"/>
                        <a:gd name="connsiteY0" fmla="*/ 1837 h 3623"/>
                        <a:gd name="connsiteX1" fmla="*/ 3202 w 6279"/>
                        <a:gd name="connsiteY1" fmla="*/ 3624 h 3623"/>
                        <a:gd name="connsiteX2" fmla="*/ 0 w 6279"/>
                        <a:gd name="connsiteY2" fmla="*/ 1762 h 3623"/>
                        <a:gd name="connsiteX3" fmla="*/ 3053 w 6279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79" h="3623">
                          <a:moveTo>
                            <a:pt x="6279" y="1837"/>
                          </a:moveTo>
                          <a:lnTo>
                            <a:pt x="3202" y="3624"/>
                          </a:lnTo>
                          <a:lnTo>
                            <a:pt x="0" y="1762"/>
                          </a:lnTo>
                          <a:lnTo>
                            <a:pt x="3053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49" name="Freeform: Shape 2248">
                      <a:extLst>
                        <a:ext uri="{FF2B5EF4-FFF2-40B4-BE49-F238E27FC236}">
                          <a16:creationId xmlns:a16="http://schemas.microsoft.com/office/drawing/2014/main" id="{3DEBE2D3-3F70-4EE7-BE88-FA3FBE95EE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4641" y="6391077"/>
                      <a:ext cx="6254" cy="3648"/>
                    </a:xfrm>
                    <a:custGeom>
                      <a:avLst/>
                      <a:gdLst>
                        <a:gd name="connsiteX0" fmla="*/ 6254 w 6254"/>
                        <a:gd name="connsiteY0" fmla="*/ 1812 h 3648"/>
                        <a:gd name="connsiteX1" fmla="*/ 3177 w 6254"/>
                        <a:gd name="connsiteY1" fmla="*/ 3648 h 3648"/>
                        <a:gd name="connsiteX2" fmla="*/ 0 w 6254"/>
                        <a:gd name="connsiteY2" fmla="*/ 1787 h 3648"/>
                        <a:gd name="connsiteX3" fmla="*/ 3102 w 6254"/>
                        <a:gd name="connsiteY3" fmla="*/ 0 h 36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648">
                          <a:moveTo>
                            <a:pt x="6254" y="1812"/>
                          </a:moveTo>
                          <a:lnTo>
                            <a:pt x="3177" y="3648"/>
                          </a:lnTo>
                          <a:lnTo>
                            <a:pt x="0" y="1787"/>
                          </a:lnTo>
                          <a:lnTo>
                            <a:pt x="31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0" name="Freeform: Shape 2249">
                      <a:extLst>
                        <a:ext uri="{FF2B5EF4-FFF2-40B4-BE49-F238E27FC236}">
                          <a16:creationId xmlns:a16="http://schemas.microsoft.com/office/drawing/2014/main" id="{F658CA86-1C5B-442F-AAFF-39C0F86449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8934" y="6388595"/>
                      <a:ext cx="6254" cy="3648"/>
                    </a:xfrm>
                    <a:custGeom>
                      <a:avLst/>
                      <a:gdLst>
                        <a:gd name="connsiteX0" fmla="*/ 6254 w 6254"/>
                        <a:gd name="connsiteY0" fmla="*/ 1837 h 3648"/>
                        <a:gd name="connsiteX1" fmla="*/ 3152 w 6254"/>
                        <a:gd name="connsiteY1" fmla="*/ 3648 h 3648"/>
                        <a:gd name="connsiteX2" fmla="*/ 0 w 6254"/>
                        <a:gd name="connsiteY2" fmla="*/ 1762 h 3648"/>
                        <a:gd name="connsiteX3" fmla="*/ 3078 w 6254"/>
                        <a:gd name="connsiteY3" fmla="*/ 0 h 36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648">
                          <a:moveTo>
                            <a:pt x="6254" y="1837"/>
                          </a:moveTo>
                          <a:lnTo>
                            <a:pt x="3152" y="3648"/>
                          </a:lnTo>
                          <a:lnTo>
                            <a:pt x="0" y="1762"/>
                          </a:lnTo>
                          <a:lnTo>
                            <a:pt x="3078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1" name="Freeform: Shape 2250">
                      <a:extLst>
                        <a:ext uri="{FF2B5EF4-FFF2-40B4-BE49-F238E27FC236}">
                          <a16:creationId xmlns:a16="http://schemas.microsoft.com/office/drawing/2014/main" id="{C176BA62-1EA7-4306-96B1-4BEC3DA8C6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3253" y="6386138"/>
                      <a:ext cx="6254" cy="3598"/>
                    </a:xfrm>
                    <a:custGeom>
                      <a:avLst/>
                      <a:gdLst>
                        <a:gd name="connsiteX0" fmla="*/ 6254 w 6254"/>
                        <a:gd name="connsiteY0" fmla="*/ 1837 h 3598"/>
                        <a:gd name="connsiteX1" fmla="*/ 3152 w 6254"/>
                        <a:gd name="connsiteY1" fmla="*/ 3599 h 3598"/>
                        <a:gd name="connsiteX2" fmla="*/ 0 w 6254"/>
                        <a:gd name="connsiteY2" fmla="*/ 1762 h 3598"/>
                        <a:gd name="connsiteX3" fmla="*/ 3053 w 6254"/>
                        <a:gd name="connsiteY3" fmla="*/ 0 h 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598">
                          <a:moveTo>
                            <a:pt x="6254" y="1837"/>
                          </a:moveTo>
                          <a:lnTo>
                            <a:pt x="3152" y="3599"/>
                          </a:lnTo>
                          <a:lnTo>
                            <a:pt x="0" y="1762"/>
                          </a:lnTo>
                          <a:lnTo>
                            <a:pt x="3053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2" name="Freeform: Shape 2251">
                      <a:extLst>
                        <a:ext uri="{FF2B5EF4-FFF2-40B4-BE49-F238E27FC236}">
                          <a16:creationId xmlns:a16="http://schemas.microsoft.com/office/drawing/2014/main" id="{A15DDB21-74EF-4DE4-A9BE-1B55EACD87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7497" y="6383656"/>
                      <a:ext cx="6254" cy="3648"/>
                    </a:xfrm>
                    <a:custGeom>
                      <a:avLst/>
                      <a:gdLst>
                        <a:gd name="connsiteX0" fmla="*/ 6254 w 6254"/>
                        <a:gd name="connsiteY0" fmla="*/ 1837 h 3648"/>
                        <a:gd name="connsiteX1" fmla="*/ 3251 w 6254"/>
                        <a:gd name="connsiteY1" fmla="*/ 3648 h 3648"/>
                        <a:gd name="connsiteX2" fmla="*/ 0 w 6254"/>
                        <a:gd name="connsiteY2" fmla="*/ 1762 h 3648"/>
                        <a:gd name="connsiteX3" fmla="*/ 3102 w 6254"/>
                        <a:gd name="connsiteY3" fmla="*/ 0 h 36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648">
                          <a:moveTo>
                            <a:pt x="6254" y="1837"/>
                          </a:moveTo>
                          <a:lnTo>
                            <a:pt x="3251" y="3648"/>
                          </a:lnTo>
                          <a:lnTo>
                            <a:pt x="0" y="1762"/>
                          </a:lnTo>
                          <a:lnTo>
                            <a:pt x="31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3" name="Freeform: Shape 2252">
                      <a:extLst>
                        <a:ext uri="{FF2B5EF4-FFF2-40B4-BE49-F238E27FC236}">
                          <a16:creationId xmlns:a16="http://schemas.microsoft.com/office/drawing/2014/main" id="{D01C916F-37B4-47E7-9B0B-36D99D4873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1790" y="6381174"/>
                      <a:ext cx="6328" cy="3623"/>
                    </a:xfrm>
                    <a:custGeom>
                      <a:avLst/>
                      <a:gdLst>
                        <a:gd name="connsiteX0" fmla="*/ 6329 w 6328"/>
                        <a:gd name="connsiteY0" fmla="*/ 1812 h 3623"/>
                        <a:gd name="connsiteX1" fmla="*/ 3202 w 6328"/>
                        <a:gd name="connsiteY1" fmla="*/ 3624 h 3623"/>
                        <a:gd name="connsiteX2" fmla="*/ 0 w 6328"/>
                        <a:gd name="connsiteY2" fmla="*/ 1762 h 3623"/>
                        <a:gd name="connsiteX3" fmla="*/ 3102 w 6328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28" h="3623">
                          <a:moveTo>
                            <a:pt x="6329" y="1812"/>
                          </a:moveTo>
                          <a:lnTo>
                            <a:pt x="3202" y="3624"/>
                          </a:lnTo>
                          <a:lnTo>
                            <a:pt x="0" y="1762"/>
                          </a:lnTo>
                          <a:lnTo>
                            <a:pt x="31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" name="Freeform: Shape 2253">
                      <a:extLst>
                        <a:ext uri="{FF2B5EF4-FFF2-40B4-BE49-F238E27FC236}">
                          <a16:creationId xmlns:a16="http://schemas.microsoft.com/office/drawing/2014/main" id="{4D81258B-EF05-49B2-A0D8-B2A1EA50EE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46084" y="6378717"/>
                      <a:ext cx="6279" cy="3598"/>
                    </a:xfrm>
                    <a:custGeom>
                      <a:avLst/>
                      <a:gdLst>
                        <a:gd name="connsiteX0" fmla="*/ 6279 w 6279"/>
                        <a:gd name="connsiteY0" fmla="*/ 1812 h 3598"/>
                        <a:gd name="connsiteX1" fmla="*/ 3226 w 6279"/>
                        <a:gd name="connsiteY1" fmla="*/ 3599 h 3598"/>
                        <a:gd name="connsiteX2" fmla="*/ 0 w 6279"/>
                        <a:gd name="connsiteY2" fmla="*/ 1737 h 3598"/>
                        <a:gd name="connsiteX3" fmla="*/ 3127 w 6279"/>
                        <a:gd name="connsiteY3" fmla="*/ 0 h 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79" h="3598">
                          <a:moveTo>
                            <a:pt x="6279" y="1812"/>
                          </a:moveTo>
                          <a:lnTo>
                            <a:pt x="3226" y="3599"/>
                          </a:lnTo>
                          <a:lnTo>
                            <a:pt x="0" y="1737"/>
                          </a:lnTo>
                          <a:lnTo>
                            <a:pt x="31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" name="Freeform: Shape 2254">
                      <a:extLst>
                        <a:ext uri="{FF2B5EF4-FFF2-40B4-BE49-F238E27FC236}">
                          <a16:creationId xmlns:a16="http://schemas.microsoft.com/office/drawing/2014/main" id="{A50DCDAC-3CF4-42AE-BCB3-C75A7F2517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50378" y="6376210"/>
                      <a:ext cx="6303" cy="3598"/>
                    </a:xfrm>
                    <a:custGeom>
                      <a:avLst/>
                      <a:gdLst>
                        <a:gd name="connsiteX0" fmla="*/ 6304 w 6303"/>
                        <a:gd name="connsiteY0" fmla="*/ 1837 h 3598"/>
                        <a:gd name="connsiteX1" fmla="*/ 3202 w 6303"/>
                        <a:gd name="connsiteY1" fmla="*/ 3599 h 3598"/>
                        <a:gd name="connsiteX2" fmla="*/ 0 w 6303"/>
                        <a:gd name="connsiteY2" fmla="*/ 1787 h 3598"/>
                        <a:gd name="connsiteX3" fmla="*/ 3078 w 6303"/>
                        <a:gd name="connsiteY3" fmla="*/ 0 h 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03" h="3598">
                          <a:moveTo>
                            <a:pt x="6304" y="1837"/>
                          </a:moveTo>
                          <a:lnTo>
                            <a:pt x="3202" y="3599"/>
                          </a:lnTo>
                          <a:lnTo>
                            <a:pt x="0" y="1787"/>
                          </a:lnTo>
                          <a:lnTo>
                            <a:pt x="3078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" name="Freeform: Shape 2255">
                      <a:extLst>
                        <a:ext uri="{FF2B5EF4-FFF2-40B4-BE49-F238E27FC236}">
                          <a16:creationId xmlns:a16="http://schemas.microsoft.com/office/drawing/2014/main" id="{4800346E-9FB2-40F8-814F-2D416E4188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54647" y="6372215"/>
                      <a:ext cx="8909" cy="5162"/>
                    </a:xfrm>
                    <a:custGeom>
                      <a:avLst/>
                      <a:gdLst>
                        <a:gd name="connsiteX0" fmla="*/ 8910 w 8909"/>
                        <a:gd name="connsiteY0" fmla="*/ 1837 h 5162"/>
                        <a:gd name="connsiteX1" fmla="*/ 3226 w 8909"/>
                        <a:gd name="connsiteY1" fmla="*/ 5162 h 5162"/>
                        <a:gd name="connsiteX2" fmla="*/ 0 w 8909"/>
                        <a:gd name="connsiteY2" fmla="*/ 3276 h 5162"/>
                        <a:gd name="connsiteX3" fmla="*/ 5783 w 8909"/>
                        <a:gd name="connsiteY3" fmla="*/ 0 h 5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9" h="5162">
                          <a:moveTo>
                            <a:pt x="8910" y="1837"/>
                          </a:moveTo>
                          <a:lnTo>
                            <a:pt x="3226" y="5162"/>
                          </a:lnTo>
                          <a:lnTo>
                            <a:pt x="0" y="3276"/>
                          </a:lnTo>
                          <a:lnTo>
                            <a:pt x="5783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" name="Freeform: Shape 2256">
                      <a:extLst>
                        <a:ext uri="{FF2B5EF4-FFF2-40B4-BE49-F238E27FC236}">
                          <a16:creationId xmlns:a16="http://schemas.microsoft.com/office/drawing/2014/main" id="{C99DF1C1-9254-4B05-BFDB-BF08B3CE9A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5336" y="6401426"/>
                      <a:ext cx="6303" cy="3623"/>
                    </a:xfrm>
                    <a:custGeom>
                      <a:avLst/>
                      <a:gdLst>
                        <a:gd name="connsiteX0" fmla="*/ 6304 w 6303"/>
                        <a:gd name="connsiteY0" fmla="*/ 1837 h 3623"/>
                        <a:gd name="connsiteX1" fmla="*/ 3202 w 6303"/>
                        <a:gd name="connsiteY1" fmla="*/ 3624 h 3623"/>
                        <a:gd name="connsiteX2" fmla="*/ 0 w 6303"/>
                        <a:gd name="connsiteY2" fmla="*/ 1762 h 3623"/>
                        <a:gd name="connsiteX3" fmla="*/ 3102 w 6303"/>
                        <a:gd name="connsiteY3" fmla="*/ 0 h 3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03" h="3623">
                          <a:moveTo>
                            <a:pt x="6304" y="1837"/>
                          </a:moveTo>
                          <a:lnTo>
                            <a:pt x="3202" y="3624"/>
                          </a:lnTo>
                          <a:lnTo>
                            <a:pt x="0" y="1762"/>
                          </a:lnTo>
                          <a:lnTo>
                            <a:pt x="31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" name="Freeform: Shape 2257">
                      <a:extLst>
                        <a:ext uri="{FF2B5EF4-FFF2-40B4-BE49-F238E27FC236}">
                          <a16:creationId xmlns:a16="http://schemas.microsoft.com/office/drawing/2014/main" id="{1EF7C816-C1DE-46E8-9435-62A2C73A48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29654" y="6384053"/>
                      <a:ext cx="32041" cy="18514"/>
                    </a:xfrm>
                    <a:custGeom>
                      <a:avLst/>
                      <a:gdLst>
                        <a:gd name="connsiteX0" fmla="*/ 0 w 32041"/>
                        <a:gd name="connsiteY0" fmla="*/ 16678 h 18514"/>
                        <a:gd name="connsiteX1" fmla="*/ 3177 w 32041"/>
                        <a:gd name="connsiteY1" fmla="*/ 18515 h 18514"/>
                        <a:gd name="connsiteX2" fmla="*/ 32041 w 32041"/>
                        <a:gd name="connsiteY2" fmla="*/ 1861 h 18514"/>
                        <a:gd name="connsiteX3" fmla="*/ 28864 w 32041"/>
                        <a:gd name="connsiteY3" fmla="*/ 0 h 185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2041" h="18514">
                          <a:moveTo>
                            <a:pt x="0" y="16678"/>
                          </a:moveTo>
                          <a:lnTo>
                            <a:pt x="3177" y="18515"/>
                          </a:lnTo>
                          <a:lnTo>
                            <a:pt x="32041" y="1861"/>
                          </a:lnTo>
                          <a:lnTo>
                            <a:pt x="28864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" name="Freeform: Shape 2258">
                      <a:extLst>
                        <a:ext uri="{FF2B5EF4-FFF2-40B4-BE49-F238E27FC236}">
                          <a16:creationId xmlns:a16="http://schemas.microsoft.com/office/drawing/2014/main" id="{FF1DE840-077E-4513-81B7-484C4E8DC1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59710" y="6381546"/>
                      <a:ext cx="6254" cy="3648"/>
                    </a:xfrm>
                    <a:custGeom>
                      <a:avLst/>
                      <a:gdLst>
                        <a:gd name="connsiteX0" fmla="*/ 6254 w 6254"/>
                        <a:gd name="connsiteY0" fmla="*/ 1861 h 3648"/>
                        <a:gd name="connsiteX1" fmla="*/ 3227 w 6254"/>
                        <a:gd name="connsiteY1" fmla="*/ 3648 h 3648"/>
                        <a:gd name="connsiteX2" fmla="*/ 0 w 6254"/>
                        <a:gd name="connsiteY2" fmla="*/ 1837 h 3648"/>
                        <a:gd name="connsiteX3" fmla="*/ 3127 w 6254"/>
                        <a:gd name="connsiteY3" fmla="*/ 0 h 36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254" h="3648">
                          <a:moveTo>
                            <a:pt x="6254" y="1861"/>
                          </a:moveTo>
                          <a:lnTo>
                            <a:pt x="3227" y="3648"/>
                          </a:lnTo>
                          <a:lnTo>
                            <a:pt x="0" y="1837"/>
                          </a:lnTo>
                          <a:lnTo>
                            <a:pt x="31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0" name="Freeform: Shape 2259">
                      <a:extLst>
                        <a:ext uri="{FF2B5EF4-FFF2-40B4-BE49-F238E27FC236}">
                          <a16:creationId xmlns:a16="http://schemas.microsoft.com/office/drawing/2014/main" id="{656D6F6C-EEBB-4739-A74F-2FA7E14573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4028" y="6377575"/>
                      <a:ext cx="8909" cy="5162"/>
                    </a:xfrm>
                    <a:custGeom>
                      <a:avLst/>
                      <a:gdLst>
                        <a:gd name="connsiteX0" fmla="*/ 8910 w 8909"/>
                        <a:gd name="connsiteY0" fmla="*/ 1837 h 5162"/>
                        <a:gd name="connsiteX1" fmla="*/ 3152 w 8909"/>
                        <a:gd name="connsiteY1" fmla="*/ 5162 h 5162"/>
                        <a:gd name="connsiteX2" fmla="*/ 0 w 8909"/>
                        <a:gd name="connsiteY2" fmla="*/ 3301 h 5162"/>
                        <a:gd name="connsiteX3" fmla="*/ 5683 w 8909"/>
                        <a:gd name="connsiteY3" fmla="*/ 0 h 5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909" h="5162">
                          <a:moveTo>
                            <a:pt x="8910" y="1837"/>
                          </a:moveTo>
                          <a:lnTo>
                            <a:pt x="3152" y="5162"/>
                          </a:lnTo>
                          <a:lnTo>
                            <a:pt x="0" y="3301"/>
                          </a:lnTo>
                          <a:lnTo>
                            <a:pt x="5683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" name="Freeform: Shape 2260">
                      <a:extLst>
                        <a:ext uri="{FF2B5EF4-FFF2-40B4-BE49-F238E27FC236}">
                          <a16:creationId xmlns:a16="http://schemas.microsoft.com/office/drawing/2014/main" id="{E733F529-0073-4BBD-94AB-054CB8D912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74750" y="6358366"/>
                      <a:ext cx="6428" cy="3722"/>
                    </a:xfrm>
                    <a:custGeom>
                      <a:avLst/>
                      <a:gdLst>
                        <a:gd name="connsiteX0" fmla="*/ 6428 w 6428"/>
                        <a:gd name="connsiteY0" fmla="*/ 1886 h 3722"/>
                        <a:gd name="connsiteX1" fmla="*/ 3177 w 6428"/>
                        <a:gd name="connsiteY1" fmla="*/ 3723 h 3722"/>
                        <a:gd name="connsiteX2" fmla="*/ 0 w 6428"/>
                        <a:gd name="connsiteY2" fmla="*/ 1886 h 3722"/>
                        <a:gd name="connsiteX3" fmla="*/ 3227 w 6428"/>
                        <a:gd name="connsiteY3" fmla="*/ 0 h 37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28" h="3722">
                          <a:moveTo>
                            <a:pt x="6428" y="1886"/>
                          </a:moveTo>
                          <a:lnTo>
                            <a:pt x="3177" y="3723"/>
                          </a:lnTo>
                          <a:lnTo>
                            <a:pt x="0" y="1886"/>
                          </a:lnTo>
                          <a:lnTo>
                            <a:pt x="32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" name="Freeform: Shape 2261">
                      <a:extLst>
                        <a:ext uri="{FF2B5EF4-FFF2-40B4-BE49-F238E27FC236}">
                          <a16:creationId xmlns:a16="http://schemas.microsoft.com/office/drawing/2014/main" id="{45D5470D-CC35-4C8F-97DC-F8AABF44A1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79217" y="6355784"/>
                      <a:ext cx="6403" cy="3697"/>
                    </a:xfrm>
                    <a:custGeom>
                      <a:avLst/>
                      <a:gdLst>
                        <a:gd name="connsiteX0" fmla="*/ 6403 w 6403"/>
                        <a:gd name="connsiteY0" fmla="*/ 1837 h 3697"/>
                        <a:gd name="connsiteX1" fmla="*/ 3226 w 6403"/>
                        <a:gd name="connsiteY1" fmla="*/ 3698 h 3697"/>
                        <a:gd name="connsiteX2" fmla="*/ 0 w 6403"/>
                        <a:gd name="connsiteY2" fmla="*/ 1861 h 3697"/>
                        <a:gd name="connsiteX3" fmla="*/ 3226 w 6403"/>
                        <a:gd name="connsiteY3" fmla="*/ 0 h 36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03" h="3697">
                          <a:moveTo>
                            <a:pt x="6403" y="1837"/>
                          </a:moveTo>
                          <a:lnTo>
                            <a:pt x="3226" y="3698"/>
                          </a:lnTo>
                          <a:lnTo>
                            <a:pt x="0" y="1861"/>
                          </a:lnTo>
                          <a:lnTo>
                            <a:pt x="3226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" name="Freeform: Shape 2262">
                      <a:extLst>
                        <a:ext uri="{FF2B5EF4-FFF2-40B4-BE49-F238E27FC236}">
                          <a16:creationId xmlns:a16="http://schemas.microsoft.com/office/drawing/2014/main" id="{AEFEB162-8D54-4156-9337-377AA7E060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3710" y="6353203"/>
                      <a:ext cx="6452" cy="3673"/>
                    </a:xfrm>
                    <a:custGeom>
                      <a:avLst/>
                      <a:gdLst>
                        <a:gd name="connsiteX0" fmla="*/ 6453 w 6452"/>
                        <a:gd name="connsiteY0" fmla="*/ 1837 h 3673"/>
                        <a:gd name="connsiteX1" fmla="*/ 3177 w 6452"/>
                        <a:gd name="connsiteY1" fmla="*/ 3673 h 3673"/>
                        <a:gd name="connsiteX2" fmla="*/ 0 w 6452"/>
                        <a:gd name="connsiteY2" fmla="*/ 1837 h 3673"/>
                        <a:gd name="connsiteX3" fmla="*/ 3226 w 6452"/>
                        <a:gd name="connsiteY3" fmla="*/ 0 h 36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52" h="3673">
                          <a:moveTo>
                            <a:pt x="6453" y="1837"/>
                          </a:moveTo>
                          <a:lnTo>
                            <a:pt x="3177" y="3673"/>
                          </a:lnTo>
                          <a:lnTo>
                            <a:pt x="0" y="1837"/>
                          </a:lnTo>
                          <a:lnTo>
                            <a:pt x="3226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4" name="Freeform: Shape 2263">
                      <a:extLst>
                        <a:ext uri="{FF2B5EF4-FFF2-40B4-BE49-F238E27FC236}">
                          <a16:creationId xmlns:a16="http://schemas.microsoft.com/office/drawing/2014/main" id="{C333FEEA-D9B8-45C9-84D8-5F9D87AC81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8177" y="6350622"/>
                      <a:ext cx="6452" cy="3673"/>
                    </a:xfrm>
                    <a:custGeom>
                      <a:avLst/>
                      <a:gdLst>
                        <a:gd name="connsiteX0" fmla="*/ 6453 w 6452"/>
                        <a:gd name="connsiteY0" fmla="*/ 1837 h 3673"/>
                        <a:gd name="connsiteX1" fmla="*/ 3202 w 6452"/>
                        <a:gd name="connsiteY1" fmla="*/ 3673 h 3673"/>
                        <a:gd name="connsiteX2" fmla="*/ 0 w 6452"/>
                        <a:gd name="connsiteY2" fmla="*/ 1837 h 3673"/>
                        <a:gd name="connsiteX3" fmla="*/ 3251 w 6452"/>
                        <a:gd name="connsiteY3" fmla="*/ 0 h 36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52" h="3673">
                          <a:moveTo>
                            <a:pt x="6453" y="1837"/>
                          </a:moveTo>
                          <a:lnTo>
                            <a:pt x="3202" y="3673"/>
                          </a:lnTo>
                          <a:lnTo>
                            <a:pt x="0" y="1837"/>
                          </a:lnTo>
                          <a:lnTo>
                            <a:pt x="3251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5" name="Freeform: Shape 2264">
                      <a:extLst>
                        <a:ext uri="{FF2B5EF4-FFF2-40B4-BE49-F238E27FC236}">
                          <a16:creationId xmlns:a16="http://schemas.microsoft.com/office/drawing/2014/main" id="{228F2498-8481-42B5-89DD-6449115F5B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78845" y="6360699"/>
                      <a:ext cx="6403" cy="3722"/>
                    </a:xfrm>
                    <a:custGeom>
                      <a:avLst/>
                      <a:gdLst>
                        <a:gd name="connsiteX0" fmla="*/ 6403 w 6403"/>
                        <a:gd name="connsiteY0" fmla="*/ 1861 h 3722"/>
                        <a:gd name="connsiteX1" fmla="*/ 3152 w 6403"/>
                        <a:gd name="connsiteY1" fmla="*/ 3723 h 3722"/>
                        <a:gd name="connsiteX2" fmla="*/ 0 w 6403"/>
                        <a:gd name="connsiteY2" fmla="*/ 1886 h 3722"/>
                        <a:gd name="connsiteX3" fmla="*/ 3177 w 6403"/>
                        <a:gd name="connsiteY3" fmla="*/ 0 h 37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03" h="3722">
                          <a:moveTo>
                            <a:pt x="6403" y="1861"/>
                          </a:moveTo>
                          <a:lnTo>
                            <a:pt x="3152" y="3723"/>
                          </a:lnTo>
                          <a:lnTo>
                            <a:pt x="0" y="1886"/>
                          </a:lnTo>
                          <a:lnTo>
                            <a:pt x="317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6" name="Freeform: Shape 2265">
                      <a:extLst>
                        <a:ext uri="{FF2B5EF4-FFF2-40B4-BE49-F238E27FC236}">
                          <a16:creationId xmlns:a16="http://schemas.microsoft.com/office/drawing/2014/main" id="{6F24B458-00BC-4545-B7B9-6C35F831FD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3313" y="6358142"/>
                      <a:ext cx="6428" cy="3747"/>
                    </a:xfrm>
                    <a:custGeom>
                      <a:avLst/>
                      <a:gdLst>
                        <a:gd name="connsiteX0" fmla="*/ 6428 w 6428"/>
                        <a:gd name="connsiteY0" fmla="*/ 1861 h 3747"/>
                        <a:gd name="connsiteX1" fmla="*/ 3202 w 6428"/>
                        <a:gd name="connsiteY1" fmla="*/ 3748 h 3747"/>
                        <a:gd name="connsiteX2" fmla="*/ 0 w 6428"/>
                        <a:gd name="connsiteY2" fmla="*/ 1861 h 3747"/>
                        <a:gd name="connsiteX3" fmla="*/ 3226 w 6428"/>
                        <a:gd name="connsiteY3" fmla="*/ 0 h 37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28" h="3747">
                          <a:moveTo>
                            <a:pt x="6428" y="1861"/>
                          </a:moveTo>
                          <a:lnTo>
                            <a:pt x="3202" y="3748"/>
                          </a:lnTo>
                          <a:lnTo>
                            <a:pt x="0" y="1861"/>
                          </a:lnTo>
                          <a:lnTo>
                            <a:pt x="3226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7" name="Freeform: Shape 2266">
                      <a:extLst>
                        <a:ext uri="{FF2B5EF4-FFF2-40B4-BE49-F238E27FC236}">
                          <a16:creationId xmlns:a16="http://schemas.microsoft.com/office/drawing/2014/main" id="{4D60476C-1C58-4154-9213-216D1784AD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7805" y="6355586"/>
                      <a:ext cx="6428" cy="3673"/>
                    </a:xfrm>
                    <a:custGeom>
                      <a:avLst/>
                      <a:gdLst>
                        <a:gd name="connsiteX0" fmla="*/ 6428 w 6428"/>
                        <a:gd name="connsiteY0" fmla="*/ 1812 h 3673"/>
                        <a:gd name="connsiteX1" fmla="*/ 3202 w 6428"/>
                        <a:gd name="connsiteY1" fmla="*/ 3673 h 3673"/>
                        <a:gd name="connsiteX2" fmla="*/ 0 w 6428"/>
                        <a:gd name="connsiteY2" fmla="*/ 1812 h 3673"/>
                        <a:gd name="connsiteX3" fmla="*/ 3227 w 6428"/>
                        <a:gd name="connsiteY3" fmla="*/ 0 h 36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28" h="3673">
                          <a:moveTo>
                            <a:pt x="6428" y="1812"/>
                          </a:moveTo>
                          <a:lnTo>
                            <a:pt x="3202" y="3673"/>
                          </a:lnTo>
                          <a:lnTo>
                            <a:pt x="0" y="1812"/>
                          </a:lnTo>
                          <a:lnTo>
                            <a:pt x="32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8" name="Freeform: Shape 2267">
                      <a:extLst>
                        <a:ext uri="{FF2B5EF4-FFF2-40B4-BE49-F238E27FC236}">
                          <a16:creationId xmlns:a16="http://schemas.microsoft.com/office/drawing/2014/main" id="{BA286D74-BD7D-497C-A4B3-B7DB27B183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92297" y="6352980"/>
                      <a:ext cx="6403" cy="3673"/>
                    </a:xfrm>
                    <a:custGeom>
                      <a:avLst/>
                      <a:gdLst>
                        <a:gd name="connsiteX0" fmla="*/ 6403 w 6403"/>
                        <a:gd name="connsiteY0" fmla="*/ 1837 h 3673"/>
                        <a:gd name="connsiteX1" fmla="*/ 3152 w 6403"/>
                        <a:gd name="connsiteY1" fmla="*/ 3673 h 3673"/>
                        <a:gd name="connsiteX2" fmla="*/ 0 w 6403"/>
                        <a:gd name="connsiteY2" fmla="*/ 1837 h 3673"/>
                        <a:gd name="connsiteX3" fmla="*/ 3202 w 6403"/>
                        <a:gd name="connsiteY3" fmla="*/ 0 h 36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03" h="3673">
                          <a:moveTo>
                            <a:pt x="6403" y="1837"/>
                          </a:moveTo>
                          <a:lnTo>
                            <a:pt x="3152" y="3673"/>
                          </a:lnTo>
                          <a:lnTo>
                            <a:pt x="0" y="1837"/>
                          </a:lnTo>
                          <a:lnTo>
                            <a:pt x="32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9" name="Freeform: Shape 2268">
                      <a:extLst>
                        <a:ext uri="{FF2B5EF4-FFF2-40B4-BE49-F238E27FC236}">
                          <a16:creationId xmlns:a16="http://schemas.microsoft.com/office/drawing/2014/main" id="{0E6DD8C7-C0AF-468E-8F31-F1B85A0827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2965" y="6363106"/>
                      <a:ext cx="6353" cy="3673"/>
                    </a:xfrm>
                    <a:custGeom>
                      <a:avLst/>
                      <a:gdLst>
                        <a:gd name="connsiteX0" fmla="*/ 6354 w 6353"/>
                        <a:gd name="connsiteY0" fmla="*/ 1837 h 3673"/>
                        <a:gd name="connsiteX1" fmla="*/ 3127 w 6353"/>
                        <a:gd name="connsiteY1" fmla="*/ 3673 h 3673"/>
                        <a:gd name="connsiteX2" fmla="*/ 0 w 6353"/>
                        <a:gd name="connsiteY2" fmla="*/ 1837 h 3673"/>
                        <a:gd name="connsiteX3" fmla="*/ 3177 w 6353"/>
                        <a:gd name="connsiteY3" fmla="*/ 0 h 36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53" h="3673">
                          <a:moveTo>
                            <a:pt x="6354" y="1837"/>
                          </a:moveTo>
                          <a:lnTo>
                            <a:pt x="3127" y="3673"/>
                          </a:lnTo>
                          <a:lnTo>
                            <a:pt x="0" y="1837"/>
                          </a:lnTo>
                          <a:lnTo>
                            <a:pt x="317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0" name="Freeform: Shape 2269">
                      <a:extLst>
                        <a:ext uri="{FF2B5EF4-FFF2-40B4-BE49-F238E27FC236}">
                          <a16:creationId xmlns:a16="http://schemas.microsoft.com/office/drawing/2014/main" id="{6BD026FC-7112-4FAC-A2E2-B8749D04CD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7408" y="6360525"/>
                      <a:ext cx="6452" cy="3698"/>
                    </a:xfrm>
                    <a:custGeom>
                      <a:avLst/>
                      <a:gdLst>
                        <a:gd name="connsiteX0" fmla="*/ 6453 w 6452"/>
                        <a:gd name="connsiteY0" fmla="*/ 1812 h 3698"/>
                        <a:gd name="connsiteX1" fmla="*/ 3227 w 6452"/>
                        <a:gd name="connsiteY1" fmla="*/ 3698 h 3698"/>
                        <a:gd name="connsiteX2" fmla="*/ 0 w 6452"/>
                        <a:gd name="connsiteY2" fmla="*/ 1861 h 3698"/>
                        <a:gd name="connsiteX3" fmla="*/ 3251 w 6452"/>
                        <a:gd name="connsiteY3" fmla="*/ 0 h 36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52" h="3698">
                          <a:moveTo>
                            <a:pt x="6453" y="1812"/>
                          </a:moveTo>
                          <a:lnTo>
                            <a:pt x="3227" y="3698"/>
                          </a:lnTo>
                          <a:lnTo>
                            <a:pt x="0" y="1861"/>
                          </a:lnTo>
                          <a:lnTo>
                            <a:pt x="3251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1" name="Freeform: Shape 2270">
                      <a:extLst>
                        <a:ext uri="{FF2B5EF4-FFF2-40B4-BE49-F238E27FC236}">
                          <a16:creationId xmlns:a16="http://schemas.microsoft.com/office/drawing/2014/main" id="{54C0D5FD-98DA-4C0E-8DC3-A43CE70A53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91900" y="6357944"/>
                      <a:ext cx="6403" cy="3673"/>
                    </a:xfrm>
                    <a:custGeom>
                      <a:avLst/>
                      <a:gdLst>
                        <a:gd name="connsiteX0" fmla="*/ 6403 w 6403"/>
                        <a:gd name="connsiteY0" fmla="*/ 1812 h 3673"/>
                        <a:gd name="connsiteX1" fmla="*/ 3177 w 6403"/>
                        <a:gd name="connsiteY1" fmla="*/ 3673 h 3673"/>
                        <a:gd name="connsiteX2" fmla="*/ 0 w 6403"/>
                        <a:gd name="connsiteY2" fmla="*/ 1837 h 3673"/>
                        <a:gd name="connsiteX3" fmla="*/ 3227 w 6403"/>
                        <a:gd name="connsiteY3" fmla="*/ 0 h 36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03" h="3673">
                          <a:moveTo>
                            <a:pt x="6403" y="1812"/>
                          </a:moveTo>
                          <a:lnTo>
                            <a:pt x="3177" y="3673"/>
                          </a:lnTo>
                          <a:lnTo>
                            <a:pt x="0" y="1837"/>
                          </a:lnTo>
                          <a:lnTo>
                            <a:pt x="32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2" name="Freeform: Shape 2271">
                      <a:extLst>
                        <a:ext uri="{FF2B5EF4-FFF2-40B4-BE49-F238E27FC236}">
                          <a16:creationId xmlns:a16="http://schemas.microsoft.com/office/drawing/2014/main" id="{26B33B89-3161-45BC-BA7F-20E3789059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7184" y="6362932"/>
                      <a:ext cx="10845" cy="6304"/>
                    </a:xfrm>
                    <a:custGeom>
                      <a:avLst/>
                      <a:gdLst>
                        <a:gd name="connsiteX0" fmla="*/ 10846 w 10845"/>
                        <a:gd name="connsiteY0" fmla="*/ 1812 h 6304"/>
                        <a:gd name="connsiteX1" fmla="*/ 3152 w 10845"/>
                        <a:gd name="connsiteY1" fmla="*/ 6304 h 6304"/>
                        <a:gd name="connsiteX2" fmla="*/ 0 w 10845"/>
                        <a:gd name="connsiteY2" fmla="*/ 4443 h 6304"/>
                        <a:gd name="connsiteX3" fmla="*/ 7694 w 10845"/>
                        <a:gd name="connsiteY3" fmla="*/ 0 h 63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45" h="6304">
                          <a:moveTo>
                            <a:pt x="10846" y="1812"/>
                          </a:moveTo>
                          <a:lnTo>
                            <a:pt x="3152" y="6304"/>
                          </a:lnTo>
                          <a:lnTo>
                            <a:pt x="0" y="4443"/>
                          </a:lnTo>
                          <a:lnTo>
                            <a:pt x="7694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3" name="Freeform: Shape 2272">
                      <a:extLst>
                        <a:ext uri="{FF2B5EF4-FFF2-40B4-BE49-F238E27FC236}">
                          <a16:creationId xmlns:a16="http://schemas.microsoft.com/office/drawing/2014/main" id="{ED35E4A6-525C-4F7D-8117-42B3766A82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96094" y="6360351"/>
                      <a:ext cx="6403" cy="3722"/>
                    </a:xfrm>
                    <a:custGeom>
                      <a:avLst/>
                      <a:gdLst>
                        <a:gd name="connsiteX0" fmla="*/ 6403 w 6403"/>
                        <a:gd name="connsiteY0" fmla="*/ 1837 h 3722"/>
                        <a:gd name="connsiteX1" fmla="*/ 3202 w 6403"/>
                        <a:gd name="connsiteY1" fmla="*/ 3723 h 3722"/>
                        <a:gd name="connsiteX2" fmla="*/ 0 w 6403"/>
                        <a:gd name="connsiteY2" fmla="*/ 1861 h 3722"/>
                        <a:gd name="connsiteX3" fmla="*/ 3227 w 6403"/>
                        <a:gd name="connsiteY3" fmla="*/ 0 h 37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03" h="3722">
                          <a:moveTo>
                            <a:pt x="6403" y="1837"/>
                          </a:moveTo>
                          <a:lnTo>
                            <a:pt x="3202" y="3723"/>
                          </a:lnTo>
                          <a:lnTo>
                            <a:pt x="0" y="1861"/>
                          </a:lnTo>
                          <a:lnTo>
                            <a:pt x="32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4" name="Freeform: Shape 2273">
                      <a:extLst>
                        <a:ext uri="{FF2B5EF4-FFF2-40B4-BE49-F238E27FC236}">
                          <a16:creationId xmlns:a16="http://schemas.microsoft.com/office/drawing/2014/main" id="{F2F4A6EB-DB0B-4350-AD72-B1DA4F8CFE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96367" y="6355338"/>
                      <a:ext cx="10622" cy="6130"/>
                    </a:xfrm>
                    <a:custGeom>
                      <a:avLst/>
                      <a:gdLst>
                        <a:gd name="connsiteX0" fmla="*/ 10623 w 10622"/>
                        <a:gd name="connsiteY0" fmla="*/ 4269 h 6130"/>
                        <a:gd name="connsiteX1" fmla="*/ 7446 w 10622"/>
                        <a:gd name="connsiteY1" fmla="*/ 6130 h 6130"/>
                        <a:gd name="connsiteX2" fmla="*/ 0 w 10622"/>
                        <a:gd name="connsiteY2" fmla="*/ 1861 h 6130"/>
                        <a:gd name="connsiteX3" fmla="*/ 3251 w 10622"/>
                        <a:gd name="connsiteY3" fmla="*/ 0 h 61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622" h="6130">
                          <a:moveTo>
                            <a:pt x="10623" y="4269"/>
                          </a:moveTo>
                          <a:lnTo>
                            <a:pt x="7446" y="6130"/>
                          </a:lnTo>
                          <a:lnTo>
                            <a:pt x="0" y="1861"/>
                          </a:lnTo>
                          <a:lnTo>
                            <a:pt x="3251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5" name="Freeform: Shape 2274">
                      <a:extLst>
                        <a:ext uri="{FF2B5EF4-FFF2-40B4-BE49-F238E27FC236}">
                          <a16:creationId xmlns:a16="http://schemas.microsoft.com/office/drawing/2014/main" id="{B8C60612-E077-41E1-9841-50F3E9DE6A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58469" y="6366109"/>
                      <a:ext cx="6477" cy="3747"/>
                    </a:xfrm>
                    <a:custGeom>
                      <a:avLst/>
                      <a:gdLst>
                        <a:gd name="connsiteX0" fmla="*/ 6478 w 6477"/>
                        <a:gd name="connsiteY0" fmla="*/ 1861 h 3747"/>
                        <a:gd name="connsiteX1" fmla="*/ 3202 w 6477"/>
                        <a:gd name="connsiteY1" fmla="*/ 3748 h 3747"/>
                        <a:gd name="connsiteX2" fmla="*/ 0 w 6477"/>
                        <a:gd name="connsiteY2" fmla="*/ 1886 h 3747"/>
                        <a:gd name="connsiteX3" fmla="*/ 3276 w 6477"/>
                        <a:gd name="connsiteY3" fmla="*/ 0 h 37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77" h="3747">
                          <a:moveTo>
                            <a:pt x="6478" y="1861"/>
                          </a:moveTo>
                          <a:lnTo>
                            <a:pt x="3202" y="3748"/>
                          </a:lnTo>
                          <a:lnTo>
                            <a:pt x="0" y="1886"/>
                          </a:lnTo>
                          <a:lnTo>
                            <a:pt x="3276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6" name="Freeform: Shape 2275">
                      <a:extLst>
                        <a:ext uri="{FF2B5EF4-FFF2-40B4-BE49-F238E27FC236}">
                          <a16:creationId xmlns:a16="http://schemas.microsoft.com/office/drawing/2014/main" id="{F9DFD8B8-D474-456E-AC92-BCA33F9181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3035" y="6363503"/>
                      <a:ext cx="6378" cy="3747"/>
                    </a:xfrm>
                    <a:custGeom>
                      <a:avLst/>
                      <a:gdLst>
                        <a:gd name="connsiteX0" fmla="*/ 6378 w 6378"/>
                        <a:gd name="connsiteY0" fmla="*/ 1837 h 3747"/>
                        <a:gd name="connsiteX1" fmla="*/ 3177 w 6378"/>
                        <a:gd name="connsiteY1" fmla="*/ 3748 h 3747"/>
                        <a:gd name="connsiteX2" fmla="*/ 0 w 6378"/>
                        <a:gd name="connsiteY2" fmla="*/ 1886 h 3747"/>
                        <a:gd name="connsiteX3" fmla="*/ 3202 w 6378"/>
                        <a:gd name="connsiteY3" fmla="*/ 0 h 37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78" h="3747">
                          <a:moveTo>
                            <a:pt x="6378" y="1837"/>
                          </a:moveTo>
                          <a:lnTo>
                            <a:pt x="3177" y="3748"/>
                          </a:lnTo>
                          <a:lnTo>
                            <a:pt x="0" y="1886"/>
                          </a:lnTo>
                          <a:lnTo>
                            <a:pt x="32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7" name="Freeform: Shape 2276">
                      <a:extLst>
                        <a:ext uri="{FF2B5EF4-FFF2-40B4-BE49-F238E27FC236}">
                          <a16:creationId xmlns:a16="http://schemas.microsoft.com/office/drawing/2014/main" id="{D241D637-0DEA-4DDE-9530-07AF0AFEAB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7553" y="6360922"/>
                      <a:ext cx="6403" cy="3698"/>
                    </a:xfrm>
                    <a:custGeom>
                      <a:avLst/>
                      <a:gdLst>
                        <a:gd name="connsiteX0" fmla="*/ 6403 w 6403"/>
                        <a:gd name="connsiteY0" fmla="*/ 1837 h 3698"/>
                        <a:gd name="connsiteX1" fmla="*/ 3177 w 6403"/>
                        <a:gd name="connsiteY1" fmla="*/ 3698 h 3698"/>
                        <a:gd name="connsiteX2" fmla="*/ 0 w 6403"/>
                        <a:gd name="connsiteY2" fmla="*/ 1861 h 3698"/>
                        <a:gd name="connsiteX3" fmla="*/ 3227 w 6403"/>
                        <a:gd name="connsiteY3" fmla="*/ 0 h 36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03" h="3698">
                          <a:moveTo>
                            <a:pt x="6403" y="1837"/>
                          </a:moveTo>
                          <a:lnTo>
                            <a:pt x="3177" y="3698"/>
                          </a:lnTo>
                          <a:lnTo>
                            <a:pt x="0" y="1861"/>
                          </a:lnTo>
                          <a:lnTo>
                            <a:pt x="3227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8" name="Freeform: Shape 2277">
                      <a:extLst>
                        <a:ext uri="{FF2B5EF4-FFF2-40B4-BE49-F238E27FC236}">
                          <a16:creationId xmlns:a16="http://schemas.microsoft.com/office/drawing/2014/main" id="{6F445595-E250-4943-A77E-2F7D27CAF1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2713" y="6368541"/>
                      <a:ext cx="6403" cy="3747"/>
                    </a:xfrm>
                    <a:custGeom>
                      <a:avLst/>
                      <a:gdLst>
                        <a:gd name="connsiteX0" fmla="*/ 6403 w 6403"/>
                        <a:gd name="connsiteY0" fmla="*/ 1861 h 3747"/>
                        <a:gd name="connsiteX1" fmla="*/ 3202 w 6403"/>
                        <a:gd name="connsiteY1" fmla="*/ 3748 h 3747"/>
                        <a:gd name="connsiteX2" fmla="*/ 0 w 6403"/>
                        <a:gd name="connsiteY2" fmla="*/ 1886 h 3747"/>
                        <a:gd name="connsiteX3" fmla="*/ 3251 w 6403"/>
                        <a:gd name="connsiteY3" fmla="*/ 0 h 37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03" h="3747">
                          <a:moveTo>
                            <a:pt x="6403" y="1861"/>
                          </a:moveTo>
                          <a:lnTo>
                            <a:pt x="3202" y="3748"/>
                          </a:lnTo>
                          <a:lnTo>
                            <a:pt x="0" y="1886"/>
                          </a:lnTo>
                          <a:lnTo>
                            <a:pt x="3251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79" name="Freeform: Shape 2278">
                      <a:extLst>
                        <a:ext uri="{FF2B5EF4-FFF2-40B4-BE49-F238E27FC236}">
                          <a16:creationId xmlns:a16="http://schemas.microsoft.com/office/drawing/2014/main" id="{C6AE5646-6A6C-454A-AD8D-4B6135CE5F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7230" y="6365935"/>
                      <a:ext cx="6403" cy="3722"/>
                    </a:xfrm>
                    <a:custGeom>
                      <a:avLst/>
                      <a:gdLst>
                        <a:gd name="connsiteX0" fmla="*/ 6403 w 6403"/>
                        <a:gd name="connsiteY0" fmla="*/ 1861 h 3722"/>
                        <a:gd name="connsiteX1" fmla="*/ 3202 w 6403"/>
                        <a:gd name="connsiteY1" fmla="*/ 3723 h 3722"/>
                        <a:gd name="connsiteX2" fmla="*/ 0 w 6403"/>
                        <a:gd name="connsiteY2" fmla="*/ 1886 h 3722"/>
                        <a:gd name="connsiteX3" fmla="*/ 3251 w 6403"/>
                        <a:gd name="connsiteY3" fmla="*/ 0 h 37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03" h="3722">
                          <a:moveTo>
                            <a:pt x="6403" y="1861"/>
                          </a:moveTo>
                          <a:lnTo>
                            <a:pt x="3202" y="3723"/>
                          </a:lnTo>
                          <a:lnTo>
                            <a:pt x="0" y="1886"/>
                          </a:lnTo>
                          <a:lnTo>
                            <a:pt x="3251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0" name="Freeform: Shape 2279">
                      <a:extLst>
                        <a:ext uri="{FF2B5EF4-FFF2-40B4-BE49-F238E27FC236}">
                          <a16:creationId xmlns:a16="http://schemas.microsoft.com/office/drawing/2014/main" id="{582F682A-4A82-4D72-89D8-12F681FB7B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71747" y="6363329"/>
                      <a:ext cx="6428" cy="3747"/>
                    </a:xfrm>
                    <a:custGeom>
                      <a:avLst/>
                      <a:gdLst>
                        <a:gd name="connsiteX0" fmla="*/ 6428 w 6428"/>
                        <a:gd name="connsiteY0" fmla="*/ 1861 h 3747"/>
                        <a:gd name="connsiteX1" fmla="*/ 3177 w 6428"/>
                        <a:gd name="connsiteY1" fmla="*/ 3748 h 3747"/>
                        <a:gd name="connsiteX2" fmla="*/ 0 w 6428"/>
                        <a:gd name="connsiteY2" fmla="*/ 1911 h 3747"/>
                        <a:gd name="connsiteX3" fmla="*/ 3251 w 6428"/>
                        <a:gd name="connsiteY3" fmla="*/ 0 h 37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28" h="3747">
                          <a:moveTo>
                            <a:pt x="6428" y="1861"/>
                          </a:moveTo>
                          <a:lnTo>
                            <a:pt x="3177" y="3748"/>
                          </a:lnTo>
                          <a:lnTo>
                            <a:pt x="0" y="1911"/>
                          </a:lnTo>
                          <a:lnTo>
                            <a:pt x="3251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1" name="Freeform: Shape 2280">
                      <a:extLst>
                        <a:ext uri="{FF2B5EF4-FFF2-40B4-BE49-F238E27FC236}">
                          <a16:creationId xmlns:a16="http://schemas.microsoft.com/office/drawing/2014/main" id="{DEDAD67E-4F9A-49CA-9447-6CFE8E729F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72442" y="6368988"/>
                      <a:ext cx="6477" cy="3722"/>
                    </a:xfrm>
                    <a:custGeom>
                      <a:avLst/>
                      <a:gdLst>
                        <a:gd name="connsiteX0" fmla="*/ 6478 w 6477"/>
                        <a:gd name="connsiteY0" fmla="*/ 1837 h 3722"/>
                        <a:gd name="connsiteX1" fmla="*/ 3227 w 6477"/>
                        <a:gd name="connsiteY1" fmla="*/ 3723 h 3722"/>
                        <a:gd name="connsiteX2" fmla="*/ 0 w 6477"/>
                        <a:gd name="connsiteY2" fmla="*/ 1861 h 3722"/>
                        <a:gd name="connsiteX3" fmla="*/ 3276 w 6477"/>
                        <a:gd name="connsiteY3" fmla="*/ 0 h 37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77" h="3722">
                          <a:moveTo>
                            <a:pt x="6478" y="1837"/>
                          </a:moveTo>
                          <a:lnTo>
                            <a:pt x="3227" y="3723"/>
                          </a:lnTo>
                          <a:lnTo>
                            <a:pt x="0" y="1861"/>
                          </a:lnTo>
                          <a:lnTo>
                            <a:pt x="3276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2" name="Freeform: Shape 2281">
                      <a:extLst>
                        <a:ext uri="{FF2B5EF4-FFF2-40B4-BE49-F238E27FC236}">
                          <a16:creationId xmlns:a16="http://schemas.microsoft.com/office/drawing/2014/main" id="{4FF392DF-EC7D-4940-959A-D0542F5944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72144" y="6374026"/>
                      <a:ext cx="6452" cy="3722"/>
                    </a:xfrm>
                    <a:custGeom>
                      <a:avLst/>
                      <a:gdLst>
                        <a:gd name="connsiteX0" fmla="*/ 6453 w 6452"/>
                        <a:gd name="connsiteY0" fmla="*/ 1837 h 3722"/>
                        <a:gd name="connsiteX1" fmla="*/ 3177 w 6452"/>
                        <a:gd name="connsiteY1" fmla="*/ 3723 h 3722"/>
                        <a:gd name="connsiteX2" fmla="*/ 0 w 6452"/>
                        <a:gd name="connsiteY2" fmla="*/ 1861 h 3722"/>
                        <a:gd name="connsiteX3" fmla="*/ 3251 w 6452"/>
                        <a:gd name="connsiteY3" fmla="*/ 0 h 37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52" h="3722">
                          <a:moveTo>
                            <a:pt x="6453" y="1837"/>
                          </a:moveTo>
                          <a:lnTo>
                            <a:pt x="3177" y="3723"/>
                          </a:lnTo>
                          <a:lnTo>
                            <a:pt x="0" y="1861"/>
                          </a:lnTo>
                          <a:lnTo>
                            <a:pt x="3251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3" name="Freeform: Shape 2282">
                      <a:extLst>
                        <a:ext uri="{FF2B5EF4-FFF2-40B4-BE49-F238E27FC236}">
                          <a16:creationId xmlns:a16="http://schemas.microsoft.com/office/drawing/2014/main" id="{EF09D005-4358-46ED-B77B-944FAF08AE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76661" y="6371445"/>
                      <a:ext cx="6452" cy="3697"/>
                    </a:xfrm>
                    <a:custGeom>
                      <a:avLst/>
                      <a:gdLst>
                        <a:gd name="connsiteX0" fmla="*/ 6453 w 6452"/>
                        <a:gd name="connsiteY0" fmla="*/ 1787 h 3697"/>
                        <a:gd name="connsiteX1" fmla="*/ 3202 w 6452"/>
                        <a:gd name="connsiteY1" fmla="*/ 3698 h 3697"/>
                        <a:gd name="connsiteX2" fmla="*/ 0 w 6452"/>
                        <a:gd name="connsiteY2" fmla="*/ 1861 h 3697"/>
                        <a:gd name="connsiteX3" fmla="*/ 3251 w 6452"/>
                        <a:gd name="connsiteY3" fmla="*/ 0 h 36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52" h="3697">
                          <a:moveTo>
                            <a:pt x="6453" y="1787"/>
                          </a:moveTo>
                          <a:lnTo>
                            <a:pt x="3202" y="3698"/>
                          </a:lnTo>
                          <a:lnTo>
                            <a:pt x="0" y="1861"/>
                          </a:lnTo>
                          <a:lnTo>
                            <a:pt x="3251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84" name="Freeform: Shape 2283">
                      <a:extLst>
                        <a:ext uri="{FF2B5EF4-FFF2-40B4-BE49-F238E27FC236}">
                          <a16:creationId xmlns:a16="http://schemas.microsoft.com/office/drawing/2014/main" id="{DC9B6639-C90B-4E21-BD8A-3F53BB1E9D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81203" y="6368814"/>
                      <a:ext cx="6428" cy="3722"/>
                    </a:xfrm>
                    <a:custGeom>
                      <a:avLst/>
                      <a:gdLst>
                        <a:gd name="connsiteX0" fmla="*/ 6428 w 6428"/>
                        <a:gd name="connsiteY0" fmla="*/ 1812 h 3722"/>
                        <a:gd name="connsiteX1" fmla="*/ 3177 w 6428"/>
                        <a:gd name="connsiteY1" fmla="*/ 3723 h 3722"/>
                        <a:gd name="connsiteX2" fmla="*/ 0 w 6428"/>
                        <a:gd name="connsiteY2" fmla="*/ 1861 h 3722"/>
                        <a:gd name="connsiteX3" fmla="*/ 3202 w 6428"/>
                        <a:gd name="connsiteY3" fmla="*/ 0 h 37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428" h="3722">
                          <a:moveTo>
                            <a:pt x="6428" y="1812"/>
                          </a:moveTo>
                          <a:lnTo>
                            <a:pt x="3177" y="3723"/>
                          </a:lnTo>
                          <a:lnTo>
                            <a:pt x="0" y="1861"/>
                          </a:lnTo>
                          <a:lnTo>
                            <a:pt x="3202" y="0"/>
                          </a:lnTo>
                          <a:close/>
                        </a:path>
                      </a:pathLst>
                    </a:custGeom>
                    <a:solidFill>
                      <a:srgbClr val="FCFFF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94" name="Graphic 49">
                  <a:extLst>
                    <a:ext uri="{FF2B5EF4-FFF2-40B4-BE49-F238E27FC236}">
                      <a16:creationId xmlns:a16="http://schemas.microsoft.com/office/drawing/2014/main" id="{414908AA-082A-406F-AC08-EF50AE78BFCE}"/>
                    </a:ext>
                  </a:extLst>
                </p:cNvPr>
                <p:cNvGrpSpPr/>
                <p:nvPr/>
              </p:nvGrpSpPr>
              <p:grpSpPr>
                <a:xfrm>
                  <a:off x="2816401" y="6299023"/>
                  <a:ext cx="45517" cy="66911"/>
                  <a:chOff x="2816401" y="6299023"/>
                  <a:chExt cx="45517" cy="66911"/>
                </a:xfrm>
                <a:solidFill>
                  <a:srgbClr val="FFFFFF"/>
                </a:solidFill>
              </p:grpSpPr>
              <p:sp>
                <p:nvSpPr>
                  <p:cNvPr id="2195" name="Freeform: Shape 2194">
                    <a:extLst>
                      <a:ext uri="{FF2B5EF4-FFF2-40B4-BE49-F238E27FC236}">
                        <a16:creationId xmlns:a16="http://schemas.microsoft.com/office/drawing/2014/main" id="{8245E4DA-E1BB-4FE8-9356-893CDF817007}"/>
                      </a:ext>
                    </a:extLst>
                  </p:cNvPr>
                  <p:cNvSpPr/>
                  <p:nvPr/>
                </p:nvSpPr>
                <p:spPr>
                  <a:xfrm>
                    <a:off x="2816401" y="6299023"/>
                    <a:ext cx="45517" cy="37749"/>
                  </a:xfrm>
                  <a:custGeom>
                    <a:avLst/>
                    <a:gdLst>
                      <a:gd name="connsiteX0" fmla="*/ 45518 w 45517"/>
                      <a:gd name="connsiteY0" fmla="*/ 11442 h 37749"/>
                      <a:gd name="connsiteX1" fmla="*/ 0 w 45517"/>
                      <a:gd name="connsiteY1" fmla="*/ 37750 h 37749"/>
                      <a:gd name="connsiteX2" fmla="*/ 0 w 45517"/>
                      <a:gd name="connsiteY2" fmla="*/ 26283 h 37749"/>
                      <a:gd name="connsiteX3" fmla="*/ 45518 w 45517"/>
                      <a:gd name="connsiteY3" fmla="*/ 0 h 377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5517" h="37749">
                        <a:moveTo>
                          <a:pt x="45518" y="11442"/>
                        </a:moveTo>
                        <a:lnTo>
                          <a:pt x="0" y="37750"/>
                        </a:lnTo>
                        <a:lnTo>
                          <a:pt x="0" y="26283"/>
                        </a:lnTo>
                        <a:lnTo>
                          <a:pt x="4551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96" name="Freeform: Shape 2195">
                    <a:extLst>
                      <a:ext uri="{FF2B5EF4-FFF2-40B4-BE49-F238E27FC236}">
                        <a16:creationId xmlns:a16="http://schemas.microsoft.com/office/drawing/2014/main" id="{C5FA509B-9A1C-45B5-9EE7-9902FD8CCF9C}"/>
                      </a:ext>
                    </a:extLst>
                  </p:cNvPr>
                  <p:cNvSpPr/>
                  <p:nvPr/>
                </p:nvSpPr>
                <p:spPr>
                  <a:xfrm>
                    <a:off x="2816922" y="6317861"/>
                    <a:ext cx="40504" cy="37476"/>
                  </a:xfrm>
                  <a:custGeom>
                    <a:avLst/>
                    <a:gdLst>
                      <a:gd name="connsiteX0" fmla="*/ 40505 w 40504"/>
                      <a:gd name="connsiteY0" fmla="*/ 14048 h 37476"/>
                      <a:gd name="connsiteX1" fmla="*/ 0 w 40504"/>
                      <a:gd name="connsiteY1" fmla="*/ 37477 h 37476"/>
                      <a:gd name="connsiteX2" fmla="*/ 0 w 40504"/>
                      <a:gd name="connsiteY2" fmla="*/ 23379 h 37476"/>
                      <a:gd name="connsiteX3" fmla="*/ 40505 w 40504"/>
                      <a:gd name="connsiteY3" fmla="*/ 0 h 37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0504" h="37476">
                        <a:moveTo>
                          <a:pt x="40505" y="14048"/>
                        </a:moveTo>
                        <a:lnTo>
                          <a:pt x="0" y="37477"/>
                        </a:lnTo>
                        <a:lnTo>
                          <a:pt x="0" y="23379"/>
                        </a:lnTo>
                        <a:lnTo>
                          <a:pt x="4050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97" name="Freeform: Shape 2196">
                    <a:extLst>
                      <a:ext uri="{FF2B5EF4-FFF2-40B4-BE49-F238E27FC236}">
                        <a16:creationId xmlns:a16="http://schemas.microsoft.com/office/drawing/2014/main" id="{B8A0CD20-3D38-414A-A8CB-81A916B42834}"/>
                      </a:ext>
                    </a:extLst>
                  </p:cNvPr>
                  <p:cNvSpPr/>
                  <p:nvPr/>
                </p:nvSpPr>
                <p:spPr>
                  <a:xfrm>
                    <a:off x="2817617" y="6350324"/>
                    <a:ext cx="15089" cy="15611"/>
                  </a:xfrm>
                  <a:custGeom>
                    <a:avLst/>
                    <a:gdLst>
                      <a:gd name="connsiteX0" fmla="*/ 15090 w 15089"/>
                      <a:gd name="connsiteY0" fmla="*/ 6900 h 15611"/>
                      <a:gd name="connsiteX1" fmla="*/ 25 w 15089"/>
                      <a:gd name="connsiteY1" fmla="*/ 15611 h 15611"/>
                      <a:gd name="connsiteX2" fmla="*/ 0 w 15089"/>
                      <a:gd name="connsiteY2" fmla="*/ 8736 h 15611"/>
                      <a:gd name="connsiteX3" fmla="*/ 15090 w 15089"/>
                      <a:gd name="connsiteY3" fmla="*/ 0 h 156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89" h="15611">
                        <a:moveTo>
                          <a:pt x="15090" y="6900"/>
                        </a:moveTo>
                        <a:lnTo>
                          <a:pt x="25" y="15611"/>
                        </a:lnTo>
                        <a:lnTo>
                          <a:pt x="0" y="8736"/>
                        </a:lnTo>
                        <a:lnTo>
                          <a:pt x="1509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98" name="Freeform: Shape 2197">
                    <a:extLst>
                      <a:ext uri="{FF2B5EF4-FFF2-40B4-BE49-F238E27FC236}">
                        <a16:creationId xmlns:a16="http://schemas.microsoft.com/office/drawing/2014/main" id="{7865FB19-4EDD-4DBD-90F0-ECE7CE2DA6A9}"/>
                      </a:ext>
                    </a:extLst>
                  </p:cNvPr>
                  <p:cNvSpPr/>
                  <p:nvPr/>
                </p:nvSpPr>
                <p:spPr>
                  <a:xfrm>
                    <a:off x="2837075" y="6338908"/>
                    <a:ext cx="15089" cy="15611"/>
                  </a:xfrm>
                  <a:custGeom>
                    <a:avLst/>
                    <a:gdLst>
                      <a:gd name="connsiteX0" fmla="*/ 15090 w 15089"/>
                      <a:gd name="connsiteY0" fmla="*/ 6900 h 15611"/>
                      <a:gd name="connsiteX1" fmla="*/ 0 w 15089"/>
                      <a:gd name="connsiteY1" fmla="*/ 15611 h 15611"/>
                      <a:gd name="connsiteX2" fmla="*/ 0 w 15089"/>
                      <a:gd name="connsiteY2" fmla="*/ 8711 h 15611"/>
                      <a:gd name="connsiteX3" fmla="*/ 15090 w 15089"/>
                      <a:gd name="connsiteY3" fmla="*/ 0 h 156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89" h="15611">
                        <a:moveTo>
                          <a:pt x="15090" y="6900"/>
                        </a:moveTo>
                        <a:lnTo>
                          <a:pt x="0" y="15611"/>
                        </a:lnTo>
                        <a:lnTo>
                          <a:pt x="0" y="8711"/>
                        </a:lnTo>
                        <a:lnTo>
                          <a:pt x="1509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98" name="Freeform: Shape 2097">
                <a:extLst>
                  <a:ext uri="{FF2B5EF4-FFF2-40B4-BE49-F238E27FC236}">
                    <a16:creationId xmlns:a16="http://schemas.microsoft.com/office/drawing/2014/main" id="{9CC065CB-73FF-4CC6-B123-B65590609763}"/>
                  </a:ext>
                </a:extLst>
              </p:cNvPr>
              <p:cNvSpPr/>
              <p:nvPr/>
            </p:nvSpPr>
            <p:spPr>
              <a:xfrm>
                <a:off x="2796397" y="6285199"/>
                <a:ext cx="75598" cy="100466"/>
              </a:xfrm>
              <a:custGeom>
                <a:avLst/>
                <a:gdLst>
                  <a:gd name="connsiteX0" fmla="*/ 75598 w 75598"/>
                  <a:gd name="connsiteY0" fmla="*/ 0 h 100466"/>
                  <a:gd name="connsiteX1" fmla="*/ 33580 w 75598"/>
                  <a:gd name="connsiteY1" fmla="*/ 81083 h 100466"/>
                  <a:gd name="connsiteX2" fmla="*/ 0 w 75598"/>
                  <a:gd name="connsiteY2" fmla="*/ 100467 h 100466"/>
                  <a:gd name="connsiteX3" fmla="*/ 0 w 75598"/>
                  <a:gd name="connsiteY3" fmla="*/ 43681 h 100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598" h="100466">
                    <a:moveTo>
                      <a:pt x="75598" y="0"/>
                    </a:moveTo>
                    <a:lnTo>
                      <a:pt x="33580" y="81083"/>
                    </a:lnTo>
                    <a:lnTo>
                      <a:pt x="0" y="100467"/>
                    </a:lnTo>
                    <a:lnTo>
                      <a:pt x="0" y="43681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9" name="Freeform: Shape 2098">
                <a:extLst>
                  <a:ext uri="{FF2B5EF4-FFF2-40B4-BE49-F238E27FC236}">
                    <a16:creationId xmlns:a16="http://schemas.microsoft.com/office/drawing/2014/main" id="{43358F79-9177-4195-89DD-99FFB966F945}"/>
                  </a:ext>
                </a:extLst>
              </p:cNvPr>
              <p:cNvSpPr/>
              <p:nvPr/>
            </p:nvSpPr>
            <p:spPr>
              <a:xfrm>
                <a:off x="2879881" y="6486208"/>
                <a:ext cx="50116" cy="134147"/>
              </a:xfrm>
              <a:custGeom>
                <a:avLst/>
                <a:gdLst>
                  <a:gd name="connsiteX0" fmla="*/ 34332 w 50116"/>
                  <a:gd name="connsiteY0" fmla="*/ 93543 h 134147"/>
                  <a:gd name="connsiteX1" fmla="*/ 50116 w 50116"/>
                  <a:gd name="connsiteY1" fmla="*/ 2631 h 134147"/>
                  <a:gd name="connsiteX2" fmla="*/ 12764 w 50116"/>
                  <a:gd name="connsiteY2" fmla="*/ 0 h 134147"/>
                  <a:gd name="connsiteX3" fmla="*/ 8520 w 50116"/>
                  <a:gd name="connsiteY3" fmla="*/ 115234 h 134147"/>
                  <a:gd name="connsiteX4" fmla="*/ 81 w 50116"/>
                  <a:gd name="connsiteY4" fmla="*/ 131739 h 134147"/>
                  <a:gd name="connsiteX5" fmla="*/ 6981 w 50116"/>
                  <a:gd name="connsiteY5" fmla="*/ 134121 h 134147"/>
                  <a:gd name="connsiteX6" fmla="*/ 34654 w 50116"/>
                  <a:gd name="connsiteY6" fmla="*/ 118808 h 134147"/>
                  <a:gd name="connsiteX7" fmla="*/ 34332 w 50116"/>
                  <a:gd name="connsiteY7" fmla="*/ 93543 h 13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116" h="134147">
                    <a:moveTo>
                      <a:pt x="34332" y="93543"/>
                    </a:moveTo>
                    <a:cubicBezTo>
                      <a:pt x="40511" y="56389"/>
                      <a:pt x="46890" y="25812"/>
                      <a:pt x="50116" y="2631"/>
                    </a:cubicBezTo>
                    <a:lnTo>
                      <a:pt x="12764" y="0"/>
                    </a:lnTo>
                    <a:cubicBezTo>
                      <a:pt x="13732" y="37526"/>
                      <a:pt x="17653" y="102006"/>
                      <a:pt x="8520" y="115234"/>
                    </a:cubicBezTo>
                    <a:cubicBezTo>
                      <a:pt x="5839" y="119131"/>
                      <a:pt x="1844" y="126800"/>
                      <a:pt x="81" y="131739"/>
                    </a:cubicBezTo>
                    <a:cubicBezTo>
                      <a:pt x="-564" y="133600"/>
                      <a:pt x="2712" y="134295"/>
                      <a:pt x="6981" y="134121"/>
                    </a:cubicBezTo>
                    <a:cubicBezTo>
                      <a:pt x="7204" y="122134"/>
                      <a:pt x="33537" y="118610"/>
                      <a:pt x="34654" y="118808"/>
                    </a:cubicBezTo>
                    <a:cubicBezTo>
                      <a:pt x="31006" y="108632"/>
                      <a:pt x="32793" y="102825"/>
                      <a:pt x="34332" y="93543"/>
                    </a:cubicBezTo>
                    <a:close/>
                  </a:path>
                </a:pathLst>
              </a:custGeom>
              <a:solidFill>
                <a:srgbClr val="FE966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100" name="Graphic 49">
                <a:extLst>
                  <a:ext uri="{FF2B5EF4-FFF2-40B4-BE49-F238E27FC236}">
                    <a16:creationId xmlns:a16="http://schemas.microsoft.com/office/drawing/2014/main" id="{24D9B022-7886-49DB-955C-FE97EF5586F6}"/>
                  </a:ext>
                </a:extLst>
              </p:cNvPr>
              <p:cNvGrpSpPr/>
              <p:nvPr/>
            </p:nvGrpSpPr>
            <p:grpSpPr>
              <a:xfrm>
                <a:off x="2869433" y="6598869"/>
                <a:ext cx="48182" cy="36823"/>
                <a:chOff x="2869433" y="6598869"/>
                <a:chExt cx="48182" cy="36823"/>
              </a:xfrm>
            </p:grpSpPr>
            <p:sp>
              <p:nvSpPr>
                <p:cNvPr id="2190" name="Freeform: Shape 2189">
                  <a:extLst>
                    <a:ext uri="{FF2B5EF4-FFF2-40B4-BE49-F238E27FC236}">
                      <a16:creationId xmlns:a16="http://schemas.microsoft.com/office/drawing/2014/main" id="{2592CD87-9B41-478D-AAF3-7E3C371A7DEA}"/>
                    </a:ext>
                  </a:extLst>
                </p:cNvPr>
                <p:cNvSpPr/>
                <p:nvPr/>
              </p:nvSpPr>
              <p:spPr>
                <a:xfrm>
                  <a:off x="2869433" y="6603313"/>
                  <a:ext cx="47924" cy="25759"/>
                </a:xfrm>
                <a:custGeom>
                  <a:avLst/>
                  <a:gdLst>
                    <a:gd name="connsiteX0" fmla="*/ 3083 w 47924"/>
                    <a:gd name="connsiteY0" fmla="*/ 1877 h 25759"/>
                    <a:gd name="connsiteX1" fmla="*/ 14276 w 47924"/>
                    <a:gd name="connsiteY1" fmla="*/ 24909 h 25759"/>
                    <a:gd name="connsiteX2" fmla="*/ 28820 w 47924"/>
                    <a:gd name="connsiteY2" fmla="*/ 18804 h 25759"/>
                    <a:gd name="connsiteX3" fmla="*/ 47583 w 47924"/>
                    <a:gd name="connsiteY3" fmla="*/ 11283 h 25759"/>
                    <a:gd name="connsiteX4" fmla="*/ 42917 w 47924"/>
                    <a:gd name="connsiteY4" fmla="*/ 16 h 25759"/>
                    <a:gd name="connsiteX5" fmla="*/ 28820 w 47924"/>
                    <a:gd name="connsiteY5" fmla="*/ 3317 h 25759"/>
                    <a:gd name="connsiteX6" fmla="*/ 16163 w 47924"/>
                    <a:gd name="connsiteY6" fmla="*/ 11755 h 25759"/>
                    <a:gd name="connsiteX7" fmla="*/ 3083 w 47924"/>
                    <a:gd name="connsiteY7" fmla="*/ 1877 h 257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7924" h="25759">
                      <a:moveTo>
                        <a:pt x="3083" y="1877"/>
                      </a:moveTo>
                      <a:cubicBezTo>
                        <a:pt x="-5405" y="7511"/>
                        <a:pt x="5391" y="21137"/>
                        <a:pt x="14276" y="24909"/>
                      </a:cubicBezTo>
                      <a:cubicBezTo>
                        <a:pt x="23211" y="28657"/>
                        <a:pt x="28820" y="18804"/>
                        <a:pt x="28820" y="18804"/>
                      </a:cubicBezTo>
                      <a:cubicBezTo>
                        <a:pt x="28820" y="18804"/>
                        <a:pt x="45722" y="23495"/>
                        <a:pt x="47583" y="11283"/>
                      </a:cubicBezTo>
                      <a:cubicBezTo>
                        <a:pt x="49470" y="-903"/>
                        <a:pt x="42917" y="16"/>
                        <a:pt x="42917" y="16"/>
                      </a:cubicBezTo>
                      <a:cubicBezTo>
                        <a:pt x="42917" y="16"/>
                        <a:pt x="40535" y="8032"/>
                        <a:pt x="28820" y="3317"/>
                      </a:cubicBezTo>
                      <a:cubicBezTo>
                        <a:pt x="20853" y="12227"/>
                        <a:pt x="16163" y="11755"/>
                        <a:pt x="16163" y="11755"/>
                      </a:cubicBezTo>
                      <a:lnTo>
                        <a:pt x="3083" y="1877"/>
                      </a:lnTo>
                      <a:close/>
                    </a:path>
                  </a:pathLst>
                </a:custGeom>
                <a:solidFill>
                  <a:srgbClr val="130A1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91" name="Freeform: Shape 2190">
                  <a:extLst>
                    <a:ext uri="{FF2B5EF4-FFF2-40B4-BE49-F238E27FC236}">
                      <a16:creationId xmlns:a16="http://schemas.microsoft.com/office/drawing/2014/main" id="{E026310E-7204-4716-9E17-E34CFA8994B4}"/>
                    </a:ext>
                  </a:extLst>
                </p:cNvPr>
                <p:cNvSpPr/>
                <p:nvPr/>
              </p:nvSpPr>
              <p:spPr>
                <a:xfrm>
                  <a:off x="2869892" y="6598869"/>
                  <a:ext cx="47723" cy="27372"/>
                </a:xfrm>
                <a:custGeom>
                  <a:avLst/>
                  <a:gdLst>
                    <a:gd name="connsiteX0" fmla="*/ 3046 w 47723"/>
                    <a:gd name="connsiteY0" fmla="*/ 3541 h 27372"/>
                    <a:gd name="connsiteX1" fmla="*/ 14339 w 47723"/>
                    <a:gd name="connsiteY1" fmla="*/ 26523 h 27372"/>
                    <a:gd name="connsiteX2" fmla="*/ 28808 w 47723"/>
                    <a:gd name="connsiteY2" fmla="*/ 20393 h 27372"/>
                    <a:gd name="connsiteX3" fmla="*/ 47596 w 47723"/>
                    <a:gd name="connsiteY3" fmla="*/ 12898 h 27372"/>
                    <a:gd name="connsiteX4" fmla="*/ 42930 w 47723"/>
                    <a:gd name="connsiteY4" fmla="*/ 1630 h 27372"/>
                    <a:gd name="connsiteX5" fmla="*/ 28808 w 47723"/>
                    <a:gd name="connsiteY5" fmla="*/ 4931 h 27372"/>
                    <a:gd name="connsiteX6" fmla="*/ 13123 w 47723"/>
                    <a:gd name="connsiteY6" fmla="*/ 12153 h 27372"/>
                    <a:gd name="connsiteX7" fmla="*/ 18508 w 47723"/>
                    <a:gd name="connsiteY7" fmla="*/ 2573 h 27372"/>
                    <a:gd name="connsiteX8" fmla="*/ 3046 w 47723"/>
                    <a:gd name="connsiteY8" fmla="*/ 3541 h 27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723" h="27372">
                      <a:moveTo>
                        <a:pt x="3046" y="3541"/>
                      </a:moveTo>
                      <a:cubicBezTo>
                        <a:pt x="-5368" y="9175"/>
                        <a:pt x="5379" y="22751"/>
                        <a:pt x="14339" y="26523"/>
                      </a:cubicBezTo>
                      <a:cubicBezTo>
                        <a:pt x="23224" y="30271"/>
                        <a:pt x="28808" y="20393"/>
                        <a:pt x="28808" y="20393"/>
                      </a:cubicBezTo>
                      <a:cubicBezTo>
                        <a:pt x="28808" y="20393"/>
                        <a:pt x="46107" y="25158"/>
                        <a:pt x="47596" y="12898"/>
                      </a:cubicBezTo>
                      <a:cubicBezTo>
                        <a:pt x="48638" y="4286"/>
                        <a:pt x="42930" y="1630"/>
                        <a:pt x="42930" y="1630"/>
                      </a:cubicBezTo>
                      <a:cubicBezTo>
                        <a:pt x="42930" y="1630"/>
                        <a:pt x="38388" y="-3706"/>
                        <a:pt x="28808" y="4931"/>
                      </a:cubicBezTo>
                      <a:cubicBezTo>
                        <a:pt x="20866" y="13841"/>
                        <a:pt x="13123" y="12153"/>
                        <a:pt x="13123" y="12153"/>
                      </a:cubicBezTo>
                      <a:lnTo>
                        <a:pt x="18508" y="2573"/>
                      </a:lnTo>
                      <a:lnTo>
                        <a:pt x="3046" y="3541"/>
                      </a:lnTo>
                      <a:close/>
                    </a:path>
                  </a:pathLst>
                </a:custGeom>
                <a:solidFill>
                  <a:srgbClr val="293860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92" name="Freeform: Shape 2191">
                  <a:extLst>
                    <a:ext uri="{FF2B5EF4-FFF2-40B4-BE49-F238E27FC236}">
                      <a16:creationId xmlns:a16="http://schemas.microsoft.com/office/drawing/2014/main" id="{36C8BEB1-FA34-4024-96A3-CF5BD6BC5265}"/>
                    </a:ext>
                  </a:extLst>
                </p:cNvPr>
                <p:cNvSpPr/>
                <p:nvPr/>
              </p:nvSpPr>
              <p:spPr>
                <a:xfrm>
                  <a:off x="2903441" y="6618815"/>
                  <a:ext cx="11714" cy="16876"/>
                </a:xfrm>
                <a:custGeom>
                  <a:avLst/>
                  <a:gdLst>
                    <a:gd name="connsiteX0" fmla="*/ 1390 w 11714"/>
                    <a:gd name="connsiteY0" fmla="*/ 15487 h 16876"/>
                    <a:gd name="connsiteX1" fmla="*/ 0 w 11714"/>
                    <a:gd name="connsiteY1" fmla="*/ 2805 h 16876"/>
                    <a:gd name="connsiteX2" fmla="*/ 11714 w 11714"/>
                    <a:gd name="connsiteY2" fmla="*/ 0 h 16876"/>
                    <a:gd name="connsiteX3" fmla="*/ 7967 w 11714"/>
                    <a:gd name="connsiteY3" fmla="*/ 15015 h 16876"/>
                    <a:gd name="connsiteX4" fmla="*/ 4716 w 11714"/>
                    <a:gd name="connsiteY4" fmla="*/ 16877 h 16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14" h="16876">
                      <a:moveTo>
                        <a:pt x="1390" y="15487"/>
                      </a:moveTo>
                      <a:lnTo>
                        <a:pt x="0" y="2805"/>
                      </a:lnTo>
                      <a:lnTo>
                        <a:pt x="11714" y="0"/>
                      </a:lnTo>
                      <a:lnTo>
                        <a:pt x="7967" y="15015"/>
                      </a:lnTo>
                      <a:lnTo>
                        <a:pt x="4716" y="16877"/>
                      </a:lnTo>
                      <a:close/>
                    </a:path>
                  </a:pathLst>
                </a:custGeom>
                <a:solidFill>
                  <a:srgbClr val="130A1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01" name="Graphic 49">
                <a:extLst>
                  <a:ext uri="{FF2B5EF4-FFF2-40B4-BE49-F238E27FC236}">
                    <a16:creationId xmlns:a16="http://schemas.microsoft.com/office/drawing/2014/main" id="{04D672A4-5C75-4D71-89BE-49304CB29DE9}"/>
                  </a:ext>
                </a:extLst>
              </p:cNvPr>
              <p:cNvGrpSpPr/>
              <p:nvPr/>
            </p:nvGrpSpPr>
            <p:grpSpPr>
              <a:xfrm>
                <a:off x="3003429" y="6457185"/>
                <a:ext cx="84575" cy="67098"/>
                <a:chOff x="3003429" y="6457185"/>
                <a:chExt cx="84575" cy="67098"/>
              </a:xfrm>
            </p:grpSpPr>
            <p:sp>
              <p:nvSpPr>
                <p:cNvPr id="2187" name="Freeform: Shape 2186">
                  <a:extLst>
                    <a:ext uri="{FF2B5EF4-FFF2-40B4-BE49-F238E27FC236}">
                      <a16:creationId xmlns:a16="http://schemas.microsoft.com/office/drawing/2014/main" id="{CFBE6397-EF9F-48B1-8004-A4A7271CB0EE}"/>
                    </a:ext>
                  </a:extLst>
                </p:cNvPr>
                <p:cNvSpPr/>
                <p:nvPr/>
              </p:nvSpPr>
              <p:spPr>
                <a:xfrm>
                  <a:off x="3003429" y="6461659"/>
                  <a:ext cx="76057" cy="62624"/>
                </a:xfrm>
                <a:custGeom>
                  <a:avLst/>
                  <a:gdLst>
                    <a:gd name="connsiteX0" fmla="*/ 1100 w 76057"/>
                    <a:gd name="connsiteY0" fmla="*/ 7399 h 62624"/>
                    <a:gd name="connsiteX1" fmla="*/ 13584 w 76057"/>
                    <a:gd name="connsiteY1" fmla="*/ 58724 h 62624"/>
                    <a:gd name="connsiteX2" fmla="*/ 19242 w 76057"/>
                    <a:gd name="connsiteY2" fmla="*/ 62621 h 62624"/>
                    <a:gd name="connsiteX3" fmla="*/ 19466 w 76057"/>
                    <a:gd name="connsiteY3" fmla="*/ 61479 h 62624"/>
                    <a:gd name="connsiteX4" fmla="*/ 14552 w 76057"/>
                    <a:gd name="connsiteY4" fmla="*/ 50931 h 62624"/>
                    <a:gd name="connsiteX5" fmla="*/ 3879 w 76057"/>
                    <a:gd name="connsiteY5" fmla="*/ 8367 h 62624"/>
                    <a:gd name="connsiteX6" fmla="*/ 8223 w 76057"/>
                    <a:gd name="connsiteY6" fmla="*/ 3552 h 62624"/>
                    <a:gd name="connsiteX7" fmla="*/ 13137 w 76057"/>
                    <a:gd name="connsiteY7" fmla="*/ 6282 h 62624"/>
                    <a:gd name="connsiteX8" fmla="*/ 59648 w 76057"/>
                    <a:gd name="connsiteY8" fmla="*/ 34005 h 62624"/>
                    <a:gd name="connsiteX9" fmla="*/ 74043 w 76057"/>
                    <a:gd name="connsiteY9" fmla="*/ 51154 h 62624"/>
                    <a:gd name="connsiteX10" fmla="*/ 76028 w 76057"/>
                    <a:gd name="connsiteY10" fmla="*/ 51601 h 62624"/>
                    <a:gd name="connsiteX11" fmla="*/ 74986 w 76057"/>
                    <a:gd name="connsiteY11" fmla="*/ 48846 h 62624"/>
                    <a:gd name="connsiteX12" fmla="*/ 62402 w 76057"/>
                    <a:gd name="connsiteY12" fmla="*/ 33707 h 62624"/>
                    <a:gd name="connsiteX13" fmla="*/ 62005 w 76057"/>
                    <a:gd name="connsiteY13" fmla="*/ 33334 h 62624"/>
                    <a:gd name="connsiteX14" fmla="*/ 61062 w 76057"/>
                    <a:gd name="connsiteY14" fmla="*/ 32441 h 62624"/>
                    <a:gd name="connsiteX15" fmla="*/ 60615 w 76057"/>
                    <a:gd name="connsiteY15" fmla="*/ 32044 h 62624"/>
                    <a:gd name="connsiteX16" fmla="*/ 60169 w 76057"/>
                    <a:gd name="connsiteY16" fmla="*/ 31672 h 62624"/>
                    <a:gd name="connsiteX17" fmla="*/ 59399 w 76057"/>
                    <a:gd name="connsiteY17" fmla="*/ 31076 h 62624"/>
                    <a:gd name="connsiteX18" fmla="*/ 58506 w 76057"/>
                    <a:gd name="connsiteY18" fmla="*/ 30505 h 62624"/>
                    <a:gd name="connsiteX19" fmla="*/ 12492 w 76057"/>
                    <a:gd name="connsiteY19" fmla="*/ 3825 h 62624"/>
                    <a:gd name="connsiteX20" fmla="*/ 7478 w 76057"/>
                    <a:gd name="connsiteY20" fmla="*/ 921 h 62624"/>
                    <a:gd name="connsiteX21" fmla="*/ 6088 w 76057"/>
                    <a:gd name="connsiteY21" fmla="*/ 276 h 62624"/>
                    <a:gd name="connsiteX22" fmla="*/ 4326 w 76057"/>
                    <a:gd name="connsiteY22" fmla="*/ 3 h 62624"/>
                    <a:gd name="connsiteX23" fmla="*/ 1100 w 76057"/>
                    <a:gd name="connsiteY23" fmla="*/ 7399 h 626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76057" h="62624">
                      <a:moveTo>
                        <a:pt x="1100" y="7399"/>
                      </a:moveTo>
                      <a:lnTo>
                        <a:pt x="13584" y="58724"/>
                      </a:lnTo>
                      <a:cubicBezTo>
                        <a:pt x="13584" y="58724"/>
                        <a:pt x="17952" y="62770"/>
                        <a:pt x="19242" y="62621"/>
                      </a:cubicBezTo>
                      <a:cubicBezTo>
                        <a:pt x="19615" y="62472"/>
                        <a:pt x="19664" y="62124"/>
                        <a:pt x="19466" y="61479"/>
                      </a:cubicBezTo>
                      <a:cubicBezTo>
                        <a:pt x="18324" y="57731"/>
                        <a:pt x="15296" y="55771"/>
                        <a:pt x="14552" y="50931"/>
                      </a:cubicBezTo>
                      <a:cubicBezTo>
                        <a:pt x="14006" y="47407"/>
                        <a:pt x="7404" y="21918"/>
                        <a:pt x="3879" y="8367"/>
                      </a:cubicBezTo>
                      <a:cubicBezTo>
                        <a:pt x="2787" y="4197"/>
                        <a:pt x="4996" y="1765"/>
                        <a:pt x="8223" y="3552"/>
                      </a:cubicBezTo>
                      <a:cubicBezTo>
                        <a:pt x="9687" y="4371"/>
                        <a:pt x="11325" y="5264"/>
                        <a:pt x="13137" y="6282"/>
                      </a:cubicBezTo>
                      <a:cubicBezTo>
                        <a:pt x="29095" y="15167"/>
                        <a:pt x="56446" y="30604"/>
                        <a:pt x="59648" y="34005"/>
                      </a:cubicBezTo>
                      <a:cubicBezTo>
                        <a:pt x="64189" y="38844"/>
                        <a:pt x="74043" y="51154"/>
                        <a:pt x="74043" y="51154"/>
                      </a:cubicBezTo>
                      <a:cubicBezTo>
                        <a:pt x="74043" y="51154"/>
                        <a:pt x="75780" y="52371"/>
                        <a:pt x="76028" y="51601"/>
                      </a:cubicBezTo>
                      <a:cubicBezTo>
                        <a:pt x="76152" y="51254"/>
                        <a:pt x="75904" y="50435"/>
                        <a:pt x="74986" y="48846"/>
                      </a:cubicBezTo>
                      <a:cubicBezTo>
                        <a:pt x="74986" y="48846"/>
                        <a:pt x="68036" y="39241"/>
                        <a:pt x="62402" y="33707"/>
                      </a:cubicBezTo>
                      <a:lnTo>
                        <a:pt x="62005" y="33334"/>
                      </a:lnTo>
                      <a:cubicBezTo>
                        <a:pt x="61683" y="33037"/>
                        <a:pt x="61360" y="32739"/>
                        <a:pt x="61062" y="32441"/>
                      </a:cubicBezTo>
                      <a:cubicBezTo>
                        <a:pt x="60913" y="32292"/>
                        <a:pt x="60764" y="32168"/>
                        <a:pt x="60615" y="32044"/>
                      </a:cubicBezTo>
                      <a:cubicBezTo>
                        <a:pt x="60467" y="31920"/>
                        <a:pt x="60318" y="31796"/>
                        <a:pt x="60169" y="31672"/>
                      </a:cubicBezTo>
                      <a:cubicBezTo>
                        <a:pt x="59772" y="31349"/>
                        <a:pt x="59573" y="31200"/>
                        <a:pt x="59399" y="31076"/>
                      </a:cubicBezTo>
                      <a:cubicBezTo>
                        <a:pt x="58953" y="30753"/>
                        <a:pt x="58729" y="30629"/>
                        <a:pt x="58506" y="30505"/>
                      </a:cubicBezTo>
                      <a:lnTo>
                        <a:pt x="12492" y="3825"/>
                      </a:lnTo>
                      <a:lnTo>
                        <a:pt x="7478" y="921"/>
                      </a:lnTo>
                      <a:cubicBezTo>
                        <a:pt x="7007" y="648"/>
                        <a:pt x="6535" y="425"/>
                        <a:pt x="6088" y="276"/>
                      </a:cubicBezTo>
                      <a:cubicBezTo>
                        <a:pt x="5468" y="52"/>
                        <a:pt x="4872" y="3"/>
                        <a:pt x="4326" y="3"/>
                      </a:cubicBezTo>
                      <a:cubicBezTo>
                        <a:pt x="727" y="-97"/>
                        <a:pt x="-1432" y="2683"/>
                        <a:pt x="1100" y="7399"/>
                      </a:cubicBezTo>
                      <a:close/>
                    </a:path>
                  </a:pathLst>
                </a:custGeom>
                <a:solidFill>
                  <a:srgbClr val="F6FBFD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8" name="Freeform: Shape 2187">
                  <a:extLst>
                    <a:ext uri="{FF2B5EF4-FFF2-40B4-BE49-F238E27FC236}">
                      <a16:creationId xmlns:a16="http://schemas.microsoft.com/office/drawing/2014/main" id="{EB0F1DCF-000E-4D45-B66F-83E971821CCA}"/>
                    </a:ext>
                  </a:extLst>
                </p:cNvPr>
                <p:cNvSpPr/>
                <p:nvPr/>
              </p:nvSpPr>
              <p:spPr>
                <a:xfrm>
                  <a:off x="3007001" y="6464620"/>
                  <a:ext cx="24498" cy="59634"/>
                </a:xfrm>
                <a:custGeom>
                  <a:avLst/>
                  <a:gdLst>
                    <a:gd name="connsiteX0" fmla="*/ 282 w 24498"/>
                    <a:gd name="connsiteY0" fmla="*/ 5406 h 59634"/>
                    <a:gd name="connsiteX1" fmla="*/ 10954 w 24498"/>
                    <a:gd name="connsiteY1" fmla="*/ 47970 h 59634"/>
                    <a:gd name="connsiteX2" fmla="*/ 15868 w 24498"/>
                    <a:gd name="connsiteY2" fmla="*/ 58518 h 59634"/>
                    <a:gd name="connsiteX3" fmla="*/ 15794 w 24498"/>
                    <a:gd name="connsiteY3" fmla="*/ 59635 h 59634"/>
                    <a:gd name="connsiteX4" fmla="*/ 24406 w 24498"/>
                    <a:gd name="connsiteY4" fmla="*/ 53579 h 59634"/>
                    <a:gd name="connsiteX5" fmla="*/ 19492 w 24498"/>
                    <a:gd name="connsiteY5" fmla="*/ 43031 h 59634"/>
                    <a:gd name="connsiteX6" fmla="*/ 9564 w 24498"/>
                    <a:gd name="connsiteY6" fmla="*/ 3321 h 59634"/>
                    <a:gd name="connsiteX7" fmla="*/ 4650 w 24498"/>
                    <a:gd name="connsiteY7" fmla="*/ 591 h 59634"/>
                    <a:gd name="connsiteX8" fmla="*/ 282 w 24498"/>
                    <a:gd name="connsiteY8" fmla="*/ 5406 h 596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4498" h="59634">
                      <a:moveTo>
                        <a:pt x="282" y="5406"/>
                      </a:moveTo>
                      <a:cubicBezTo>
                        <a:pt x="3806" y="18957"/>
                        <a:pt x="10408" y="44446"/>
                        <a:pt x="10954" y="47970"/>
                      </a:cubicBezTo>
                      <a:cubicBezTo>
                        <a:pt x="11724" y="52810"/>
                        <a:pt x="14752" y="54770"/>
                        <a:pt x="15868" y="58518"/>
                      </a:cubicBezTo>
                      <a:cubicBezTo>
                        <a:pt x="16067" y="59188"/>
                        <a:pt x="16017" y="59536"/>
                        <a:pt x="15794" y="59635"/>
                      </a:cubicBezTo>
                      <a:cubicBezTo>
                        <a:pt x="16985" y="59337"/>
                        <a:pt x="25473" y="57054"/>
                        <a:pt x="24406" y="53579"/>
                      </a:cubicBezTo>
                      <a:cubicBezTo>
                        <a:pt x="23264" y="49832"/>
                        <a:pt x="20237" y="47871"/>
                        <a:pt x="19492" y="43031"/>
                      </a:cubicBezTo>
                      <a:cubicBezTo>
                        <a:pt x="18971" y="39730"/>
                        <a:pt x="13188" y="17319"/>
                        <a:pt x="9564" y="3321"/>
                      </a:cubicBezTo>
                      <a:cubicBezTo>
                        <a:pt x="7777" y="2328"/>
                        <a:pt x="6115" y="1410"/>
                        <a:pt x="4650" y="591"/>
                      </a:cubicBezTo>
                      <a:cubicBezTo>
                        <a:pt x="1399" y="-1196"/>
                        <a:pt x="-810" y="1261"/>
                        <a:pt x="282" y="5406"/>
                      </a:cubicBezTo>
                      <a:close/>
                    </a:path>
                  </a:pathLst>
                </a:custGeom>
                <a:solidFill>
                  <a:srgbClr val="F0F5FB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9" name="Freeform: Shape 2188">
                  <a:extLst>
                    <a:ext uri="{FF2B5EF4-FFF2-40B4-BE49-F238E27FC236}">
                      <a16:creationId xmlns:a16="http://schemas.microsoft.com/office/drawing/2014/main" id="{48C8076C-53F1-490C-A313-77E8E13046BE}"/>
                    </a:ext>
                  </a:extLst>
                </p:cNvPr>
                <p:cNvSpPr/>
                <p:nvPr/>
              </p:nvSpPr>
              <p:spPr>
                <a:xfrm>
                  <a:off x="3007755" y="6457185"/>
                  <a:ext cx="80249" cy="56075"/>
                </a:xfrm>
                <a:custGeom>
                  <a:avLst/>
                  <a:gdLst>
                    <a:gd name="connsiteX0" fmla="*/ 0 w 80249"/>
                    <a:gd name="connsiteY0" fmla="*/ 4452 h 56075"/>
                    <a:gd name="connsiteX1" fmla="*/ 1762 w 80249"/>
                    <a:gd name="connsiteY1" fmla="*/ 4725 h 56075"/>
                    <a:gd name="connsiteX2" fmla="*/ 3152 w 80249"/>
                    <a:gd name="connsiteY2" fmla="*/ 5370 h 56075"/>
                    <a:gd name="connsiteX3" fmla="*/ 8165 w 80249"/>
                    <a:gd name="connsiteY3" fmla="*/ 8274 h 56075"/>
                    <a:gd name="connsiteX4" fmla="*/ 54180 w 80249"/>
                    <a:gd name="connsiteY4" fmla="*/ 34954 h 56075"/>
                    <a:gd name="connsiteX5" fmla="*/ 54825 w 80249"/>
                    <a:gd name="connsiteY5" fmla="*/ 35376 h 56075"/>
                    <a:gd name="connsiteX6" fmla="*/ 55619 w 80249"/>
                    <a:gd name="connsiteY6" fmla="*/ 35972 h 56075"/>
                    <a:gd name="connsiteX7" fmla="*/ 56289 w 80249"/>
                    <a:gd name="connsiteY7" fmla="*/ 36518 h 56075"/>
                    <a:gd name="connsiteX8" fmla="*/ 56736 w 80249"/>
                    <a:gd name="connsiteY8" fmla="*/ 36915 h 56075"/>
                    <a:gd name="connsiteX9" fmla="*/ 57679 w 80249"/>
                    <a:gd name="connsiteY9" fmla="*/ 37809 h 56075"/>
                    <a:gd name="connsiteX10" fmla="*/ 58076 w 80249"/>
                    <a:gd name="connsiteY10" fmla="*/ 38181 h 56075"/>
                    <a:gd name="connsiteX11" fmla="*/ 70660 w 80249"/>
                    <a:gd name="connsiteY11" fmla="*/ 53320 h 56075"/>
                    <a:gd name="connsiteX12" fmla="*/ 71702 w 80249"/>
                    <a:gd name="connsiteY12" fmla="*/ 56075 h 56075"/>
                    <a:gd name="connsiteX13" fmla="*/ 79644 w 80249"/>
                    <a:gd name="connsiteY13" fmla="*/ 51360 h 56075"/>
                    <a:gd name="connsiteX14" fmla="*/ 79197 w 80249"/>
                    <a:gd name="connsiteY14" fmla="*/ 48381 h 56075"/>
                    <a:gd name="connsiteX15" fmla="*/ 62717 w 80249"/>
                    <a:gd name="connsiteY15" fmla="*/ 30040 h 56075"/>
                    <a:gd name="connsiteX16" fmla="*/ 11690 w 80249"/>
                    <a:gd name="connsiteY16" fmla="*/ 456 h 56075"/>
                    <a:gd name="connsiteX17" fmla="*/ 7843 w 80249"/>
                    <a:gd name="connsiteY17" fmla="*/ 382 h 56075"/>
                    <a:gd name="connsiteX18" fmla="*/ 4989 w 80249"/>
                    <a:gd name="connsiteY18" fmla="*/ 1871 h 56075"/>
                    <a:gd name="connsiteX19" fmla="*/ 0 w 80249"/>
                    <a:gd name="connsiteY19" fmla="*/ 4452 h 56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80249" h="56075">
                      <a:moveTo>
                        <a:pt x="0" y="4452"/>
                      </a:moveTo>
                      <a:cubicBezTo>
                        <a:pt x="546" y="4427"/>
                        <a:pt x="1142" y="4526"/>
                        <a:pt x="1762" y="4725"/>
                      </a:cubicBezTo>
                      <a:cubicBezTo>
                        <a:pt x="2209" y="4874"/>
                        <a:pt x="2680" y="5097"/>
                        <a:pt x="3152" y="5370"/>
                      </a:cubicBezTo>
                      <a:lnTo>
                        <a:pt x="8165" y="8274"/>
                      </a:lnTo>
                      <a:lnTo>
                        <a:pt x="54180" y="34954"/>
                      </a:lnTo>
                      <a:cubicBezTo>
                        <a:pt x="54378" y="35079"/>
                        <a:pt x="54602" y="35227"/>
                        <a:pt x="54825" y="35376"/>
                      </a:cubicBezTo>
                      <a:cubicBezTo>
                        <a:pt x="55222" y="35674"/>
                        <a:pt x="55421" y="35798"/>
                        <a:pt x="55619" y="35972"/>
                      </a:cubicBezTo>
                      <a:cubicBezTo>
                        <a:pt x="55992" y="36270"/>
                        <a:pt x="56140" y="36394"/>
                        <a:pt x="56289" y="36518"/>
                      </a:cubicBezTo>
                      <a:cubicBezTo>
                        <a:pt x="56438" y="36642"/>
                        <a:pt x="56587" y="36791"/>
                        <a:pt x="56736" y="36915"/>
                      </a:cubicBezTo>
                      <a:cubicBezTo>
                        <a:pt x="57059" y="37188"/>
                        <a:pt x="57357" y="37486"/>
                        <a:pt x="57679" y="37809"/>
                      </a:cubicBezTo>
                      <a:cubicBezTo>
                        <a:pt x="57803" y="37933"/>
                        <a:pt x="57952" y="38057"/>
                        <a:pt x="58076" y="38181"/>
                      </a:cubicBezTo>
                      <a:cubicBezTo>
                        <a:pt x="63685" y="43715"/>
                        <a:pt x="70660" y="53320"/>
                        <a:pt x="70660" y="53320"/>
                      </a:cubicBezTo>
                      <a:cubicBezTo>
                        <a:pt x="71578" y="54909"/>
                        <a:pt x="71801" y="55728"/>
                        <a:pt x="71702" y="56075"/>
                      </a:cubicBezTo>
                      <a:cubicBezTo>
                        <a:pt x="71727" y="56100"/>
                        <a:pt x="79644" y="51360"/>
                        <a:pt x="79644" y="51360"/>
                      </a:cubicBezTo>
                      <a:cubicBezTo>
                        <a:pt x="80339" y="51484"/>
                        <a:pt x="80711" y="51012"/>
                        <a:pt x="79197" y="48381"/>
                      </a:cubicBezTo>
                      <a:cubicBezTo>
                        <a:pt x="79197" y="48381"/>
                        <a:pt x="68202" y="33217"/>
                        <a:pt x="62717" y="30040"/>
                      </a:cubicBezTo>
                      <a:lnTo>
                        <a:pt x="11690" y="456"/>
                      </a:lnTo>
                      <a:cubicBezTo>
                        <a:pt x="10623" y="-164"/>
                        <a:pt x="9282" y="-115"/>
                        <a:pt x="7843" y="382"/>
                      </a:cubicBezTo>
                      <a:cubicBezTo>
                        <a:pt x="7818" y="382"/>
                        <a:pt x="4989" y="1871"/>
                        <a:pt x="4989" y="1871"/>
                      </a:cubicBezTo>
                      <a:lnTo>
                        <a:pt x="0" y="44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102" name="Freeform: Shape 2101">
                <a:extLst>
                  <a:ext uri="{FF2B5EF4-FFF2-40B4-BE49-F238E27FC236}">
                    <a16:creationId xmlns:a16="http://schemas.microsoft.com/office/drawing/2014/main" id="{53D8CACE-C8AB-4220-ADF6-50FCCE2FD3A6}"/>
                  </a:ext>
                </a:extLst>
              </p:cNvPr>
              <p:cNvSpPr/>
              <p:nvPr/>
            </p:nvSpPr>
            <p:spPr>
              <a:xfrm>
                <a:off x="2978419" y="6561360"/>
                <a:ext cx="4119" cy="37377"/>
              </a:xfrm>
              <a:custGeom>
                <a:avLst/>
                <a:gdLst>
                  <a:gd name="connsiteX0" fmla="*/ 0 w 4119"/>
                  <a:gd name="connsiteY0" fmla="*/ 0 h 37377"/>
                  <a:gd name="connsiteX1" fmla="*/ 645 w 4119"/>
                  <a:gd name="connsiteY1" fmla="*/ 37377 h 37377"/>
                  <a:gd name="connsiteX2" fmla="*/ 4120 w 4119"/>
                  <a:gd name="connsiteY2" fmla="*/ 33654 h 37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19" h="37377">
                    <a:moveTo>
                      <a:pt x="0" y="0"/>
                    </a:moveTo>
                    <a:lnTo>
                      <a:pt x="645" y="37377"/>
                    </a:lnTo>
                    <a:lnTo>
                      <a:pt x="4120" y="33654"/>
                    </a:lnTo>
                    <a:close/>
                  </a:path>
                </a:pathLst>
              </a:custGeom>
              <a:solidFill>
                <a:srgbClr val="0078D4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103" name="Graphic 49">
                <a:extLst>
                  <a:ext uri="{FF2B5EF4-FFF2-40B4-BE49-F238E27FC236}">
                    <a16:creationId xmlns:a16="http://schemas.microsoft.com/office/drawing/2014/main" id="{79C43110-2C9F-4ED8-884E-3C2FB359310D}"/>
                  </a:ext>
                </a:extLst>
              </p:cNvPr>
              <p:cNvGrpSpPr/>
              <p:nvPr/>
            </p:nvGrpSpPr>
            <p:grpSpPr>
              <a:xfrm>
                <a:off x="2912251" y="6558754"/>
                <a:ext cx="145041" cy="156769"/>
                <a:chOff x="2912251" y="6558754"/>
                <a:chExt cx="145041" cy="156769"/>
              </a:xfrm>
            </p:grpSpPr>
            <p:grpSp>
              <p:nvGrpSpPr>
                <p:cNvPr id="2159" name="Graphic 49">
                  <a:extLst>
                    <a:ext uri="{FF2B5EF4-FFF2-40B4-BE49-F238E27FC236}">
                      <a16:creationId xmlns:a16="http://schemas.microsoft.com/office/drawing/2014/main" id="{5F7ED5EC-866B-4B7A-B455-9B87D99CFDDA}"/>
                    </a:ext>
                  </a:extLst>
                </p:cNvPr>
                <p:cNvGrpSpPr/>
                <p:nvPr/>
              </p:nvGrpSpPr>
              <p:grpSpPr>
                <a:xfrm>
                  <a:off x="2912251" y="6616902"/>
                  <a:ext cx="145041" cy="98620"/>
                  <a:chOff x="2912251" y="6616902"/>
                  <a:chExt cx="145041" cy="98620"/>
                </a:xfrm>
              </p:grpSpPr>
              <p:grpSp>
                <p:nvGrpSpPr>
                  <p:cNvPr id="2161" name="Graphic 49">
                    <a:extLst>
                      <a:ext uri="{FF2B5EF4-FFF2-40B4-BE49-F238E27FC236}">
                        <a16:creationId xmlns:a16="http://schemas.microsoft.com/office/drawing/2014/main" id="{A8B5097D-C34A-4F90-BAA0-8FF94378519C}"/>
                      </a:ext>
                    </a:extLst>
                  </p:cNvPr>
                  <p:cNvGrpSpPr/>
                  <p:nvPr/>
                </p:nvGrpSpPr>
                <p:grpSpPr>
                  <a:xfrm>
                    <a:off x="2912251" y="6695351"/>
                    <a:ext cx="17745" cy="20172"/>
                    <a:chOff x="2912251" y="6695351"/>
                    <a:chExt cx="17745" cy="20172"/>
                  </a:xfrm>
                </p:grpSpPr>
                <p:sp>
                  <p:nvSpPr>
                    <p:cNvPr id="2182" name="Freeform: Shape 2181">
                      <a:extLst>
                        <a:ext uri="{FF2B5EF4-FFF2-40B4-BE49-F238E27FC236}">
                          <a16:creationId xmlns:a16="http://schemas.microsoft.com/office/drawing/2014/main" id="{6311D17E-A2F1-4561-A371-5FF69BE4D5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3468" y="6708511"/>
                      <a:ext cx="744" cy="446"/>
                    </a:xfrm>
                    <a:custGeom>
                      <a:avLst/>
                      <a:gdLst>
                        <a:gd name="connsiteX0" fmla="*/ 0 w 744"/>
                        <a:gd name="connsiteY0" fmla="*/ 0 h 446"/>
                        <a:gd name="connsiteX1" fmla="*/ 745 w 744"/>
                        <a:gd name="connsiteY1" fmla="*/ 447 h 446"/>
                        <a:gd name="connsiteX2" fmla="*/ 0 w 744"/>
                        <a:gd name="connsiteY2" fmla="*/ 0 h 4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744" h="446">
                          <a:moveTo>
                            <a:pt x="0" y="0"/>
                          </a:moveTo>
                          <a:cubicBezTo>
                            <a:pt x="223" y="199"/>
                            <a:pt x="472" y="348"/>
                            <a:pt x="745" y="447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84C9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3" name="Freeform: Shape 2182">
                      <a:extLst>
                        <a:ext uri="{FF2B5EF4-FFF2-40B4-BE49-F238E27FC236}">
                          <a16:creationId xmlns:a16="http://schemas.microsoft.com/office/drawing/2014/main" id="{81564E45-2472-496E-B304-3621842B8C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9350" y="6701765"/>
                      <a:ext cx="10647" cy="13758"/>
                    </a:xfrm>
                    <a:custGeom>
                      <a:avLst/>
                      <a:gdLst>
                        <a:gd name="connsiteX0" fmla="*/ 0 w 10647"/>
                        <a:gd name="connsiteY0" fmla="*/ 9948 h 13758"/>
                        <a:gd name="connsiteX1" fmla="*/ 1191 w 10647"/>
                        <a:gd name="connsiteY1" fmla="*/ 13150 h 13758"/>
                        <a:gd name="connsiteX2" fmla="*/ 5311 w 10647"/>
                        <a:gd name="connsiteY2" fmla="*/ 13026 h 13758"/>
                        <a:gd name="connsiteX3" fmla="*/ 10647 w 10647"/>
                        <a:gd name="connsiteY3" fmla="*/ 3793 h 13758"/>
                        <a:gd name="connsiteX4" fmla="*/ 10201 w 10647"/>
                        <a:gd name="connsiteY4" fmla="*/ 1609 h 13758"/>
                        <a:gd name="connsiteX5" fmla="*/ 8612 w 10647"/>
                        <a:gd name="connsiteY5" fmla="*/ 145 h 13758"/>
                        <a:gd name="connsiteX6" fmla="*/ 5311 w 10647"/>
                        <a:gd name="connsiteY6" fmla="*/ 716 h 13758"/>
                        <a:gd name="connsiteX7" fmla="*/ 3748 w 10647"/>
                        <a:gd name="connsiteY7" fmla="*/ 1882 h 13758"/>
                        <a:gd name="connsiteX8" fmla="*/ 223 w 10647"/>
                        <a:gd name="connsiteY8" fmla="*/ 7987 h 13758"/>
                        <a:gd name="connsiteX9" fmla="*/ 0 w 10647"/>
                        <a:gd name="connsiteY9" fmla="*/ 9551 h 13758"/>
                        <a:gd name="connsiteX10" fmla="*/ 0 w 10647"/>
                        <a:gd name="connsiteY10" fmla="*/ 9948 h 137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647" h="13758">
                          <a:moveTo>
                            <a:pt x="0" y="9948"/>
                          </a:moveTo>
                          <a:cubicBezTo>
                            <a:pt x="50" y="11512"/>
                            <a:pt x="472" y="12554"/>
                            <a:pt x="1191" y="13150"/>
                          </a:cubicBezTo>
                          <a:cubicBezTo>
                            <a:pt x="2159" y="13969"/>
                            <a:pt x="3648" y="13994"/>
                            <a:pt x="5311" y="13026"/>
                          </a:cubicBezTo>
                          <a:cubicBezTo>
                            <a:pt x="8265" y="11338"/>
                            <a:pt x="10647" y="7193"/>
                            <a:pt x="10647" y="3793"/>
                          </a:cubicBezTo>
                          <a:cubicBezTo>
                            <a:pt x="10647" y="2924"/>
                            <a:pt x="10498" y="2180"/>
                            <a:pt x="10201" y="1609"/>
                          </a:cubicBezTo>
                          <a:cubicBezTo>
                            <a:pt x="9853" y="864"/>
                            <a:pt x="9307" y="368"/>
                            <a:pt x="8612" y="145"/>
                          </a:cubicBezTo>
                          <a:cubicBezTo>
                            <a:pt x="7694" y="-153"/>
                            <a:pt x="6552" y="-4"/>
                            <a:pt x="5311" y="716"/>
                          </a:cubicBezTo>
                          <a:cubicBezTo>
                            <a:pt x="4765" y="1038"/>
                            <a:pt x="4244" y="1435"/>
                            <a:pt x="3748" y="1882"/>
                          </a:cubicBezTo>
                          <a:cubicBezTo>
                            <a:pt x="2060" y="3446"/>
                            <a:pt x="745" y="5754"/>
                            <a:pt x="223" y="7987"/>
                          </a:cubicBezTo>
                          <a:cubicBezTo>
                            <a:pt x="99" y="8509"/>
                            <a:pt x="25" y="9055"/>
                            <a:pt x="0" y="9551"/>
                          </a:cubicBezTo>
                          <a:cubicBezTo>
                            <a:pt x="0" y="9700"/>
                            <a:pt x="0" y="9824"/>
                            <a:pt x="0" y="9948"/>
                          </a:cubicBezTo>
                          <a:close/>
                        </a:path>
                      </a:pathLst>
                    </a:custGeom>
                    <a:solidFill>
                      <a:srgbClr val="EAF1F9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4" name="Freeform: Shape 2183">
                      <a:extLst>
                        <a:ext uri="{FF2B5EF4-FFF2-40B4-BE49-F238E27FC236}">
                          <a16:creationId xmlns:a16="http://schemas.microsoft.com/office/drawing/2014/main" id="{8B7BF1E2-654B-49E6-9757-6EE5FA7E19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8903" y="6699231"/>
                      <a:ext cx="10647" cy="12109"/>
                    </a:xfrm>
                    <a:custGeom>
                      <a:avLst/>
                      <a:gdLst>
                        <a:gd name="connsiteX0" fmla="*/ 0 w 10647"/>
                        <a:gd name="connsiteY0" fmla="*/ 9926 h 12109"/>
                        <a:gd name="connsiteX1" fmla="*/ 447 w 10647"/>
                        <a:gd name="connsiteY1" fmla="*/ 12110 h 12109"/>
                        <a:gd name="connsiteX2" fmla="*/ 670 w 10647"/>
                        <a:gd name="connsiteY2" fmla="*/ 10546 h 12109"/>
                        <a:gd name="connsiteX3" fmla="*/ 4194 w 10647"/>
                        <a:gd name="connsiteY3" fmla="*/ 4441 h 12109"/>
                        <a:gd name="connsiteX4" fmla="*/ 5758 w 10647"/>
                        <a:gd name="connsiteY4" fmla="*/ 3274 h 12109"/>
                        <a:gd name="connsiteX5" fmla="*/ 9059 w 10647"/>
                        <a:gd name="connsiteY5" fmla="*/ 2703 h 12109"/>
                        <a:gd name="connsiteX6" fmla="*/ 10647 w 10647"/>
                        <a:gd name="connsiteY6" fmla="*/ 4168 h 12109"/>
                        <a:gd name="connsiteX7" fmla="*/ 10647 w 10647"/>
                        <a:gd name="connsiteY7" fmla="*/ 3795 h 12109"/>
                        <a:gd name="connsiteX8" fmla="*/ 8637 w 10647"/>
                        <a:gd name="connsiteY8" fmla="*/ 147 h 12109"/>
                        <a:gd name="connsiteX9" fmla="*/ 5485 w 10647"/>
                        <a:gd name="connsiteY9" fmla="*/ 644 h 12109"/>
                        <a:gd name="connsiteX10" fmla="*/ 3773 w 10647"/>
                        <a:gd name="connsiteY10" fmla="*/ 1909 h 12109"/>
                        <a:gd name="connsiteX11" fmla="*/ 248 w 10647"/>
                        <a:gd name="connsiteY11" fmla="*/ 8015 h 12109"/>
                        <a:gd name="connsiteX12" fmla="*/ 0 w 10647"/>
                        <a:gd name="connsiteY12" fmla="*/ 9926 h 121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0647" h="12109">
                          <a:moveTo>
                            <a:pt x="0" y="9926"/>
                          </a:moveTo>
                          <a:cubicBezTo>
                            <a:pt x="0" y="10794"/>
                            <a:pt x="149" y="11539"/>
                            <a:pt x="447" y="12110"/>
                          </a:cubicBezTo>
                          <a:cubicBezTo>
                            <a:pt x="472" y="11589"/>
                            <a:pt x="546" y="11067"/>
                            <a:pt x="670" y="10546"/>
                          </a:cubicBezTo>
                          <a:cubicBezTo>
                            <a:pt x="1191" y="8312"/>
                            <a:pt x="2507" y="6004"/>
                            <a:pt x="4194" y="4441"/>
                          </a:cubicBezTo>
                          <a:cubicBezTo>
                            <a:pt x="4691" y="3969"/>
                            <a:pt x="5212" y="3572"/>
                            <a:pt x="5758" y="3274"/>
                          </a:cubicBezTo>
                          <a:cubicBezTo>
                            <a:pt x="6999" y="2554"/>
                            <a:pt x="8141" y="2381"/>
                            <a:pt x="9059" y="2703"/>
                          </a:cubicBezTo>
                          <a:cubicBezTo>
                            <a:pt x="9754" y="2927"/>
                            <a:pt x="10300" y="3423"/>
                            <a:pt x="10647" y="4168"/>
                          </a:cubicBezTo>
                          <a:cubicBezTo>
                            <a:pt x="10647" y="4044"/>
                            <a:pt x="10647" y="3919"/>
                            <a:pt x="10647" y="3795"/>
                          </a:cubicBezTo>
                          <a:cubicBezTo>
                            <a:pt x="10647" y="1835"/>
                            <a:pt x="9853" y="569"/>
                            <a:pt x="8637" y="147"/>
                          </a:cubicBezTo>
                          <a:cubicBezTo>
                            <a:pt x="7768" y="-151"/>
                            <a:pt x="6676" y="-2"/>
                            <a:pt x="5485" y="644"/>
                          </a:cubicBezTo>
                          <a:cubicBezTo>
                            <a:pt x="4790" y="1041"/>
                            <a:pt x="4269" y="1438"/>
                            <a:pt x="3773" y="1909"/>
                          </a:cubicBezTo>
                          <a:cubicBezTo>
                            <a:pt x="2085" y="3473"/>
                            <a:pt x="769" y="5781"/>
                            <a:pt x="248" y="8015"/>
                          </a:cubicBezTo>
                          <a:cubicBezTo>
                            <a:pt x="99" y="8635"/>
                            <a:pt x="0" y="9280"/>
                            <a:pt x="0" y="9926"/>
                          </a:cubicBezTo>
                          <a:close/>
                        </a:path>
                      </a:pathLst>
                    </a:custGeom>
                    <a:solidFill>
                      <a:srgbClr val="F6FBFD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5" name="Freeform: Shape 2184">
                      <a:extLst>
                        <a:ext uri="{FF2B5EF4-FFF2-40B4-BE49-F238E27FC236}">
                          <a16:creationId xmlns:a16="http://schemas.microsoft.com/office/drawing/2014/main" id="{A7677C11-F77C-49F2-96CE-F5E7F2FCF7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2251" y="6695351"/>
                      <a:ext cx="15288" cy="16535"/>
                    </a:xfrm>
                    <a:custGeom>
                      <a:avLst/>
                      <a:gdLst>
                        <a:gd name="connsiteX0" fmla="*/ 0 w 15288"/>
                        <a:gd name="connsiteY0" fmla="*/ 9959 h 16535"/>
                        <a:gd name="connsiteX1" fmla="*/ 447 w 15288"/>
                        <a:gd name="connsiteY1" fmla="*/ 12143 h 16535"/>
                        <a:gd name="connsiteX2" fmla="*/ 1216 w 15288"/>
                        <a:gd name="connsiteY2" fmla="*/ 13136 h 16535"/>
                        <a:gd name="connsiteX3" fmla="*/ 1961 w 15288"/>
                        <a:gd name="connsiteY3" fmla="*/ 13582 h 16535"/>
                        <a:gd name="connsiteX4" fmla="*/ 7098 w 15288"/>
                        <a:gd name="connsiteY4" fmla="*/ 16536 h 16535"/>
                        <a:gd name="connsiteX5" fmla="*/ 7098 w 15288"/>
                        <a:gd name="connsiteY5" fmla="*/ 15965 h 16535"/>
                        <a:gd name="connsiteX6" fmla="*/ 6651 w 15288"/>
                        <a:gd name="connsiteY6" fmla="*/ 13781 h 16535"/>
                        <a:gd name="connsiteX7" fmla="*/ 6900 w 15288"/>
                        <a:gd name="connsiteY7" fmla="*/ 11845 h 16535"/>
                        <a:gd name="connsiteX8" fmla="*/ 10424 w 15288"/>
                        <a:gd name="connsiteY8" fmla="*/ 5740 h 16535"/>
                        <a:gd name="connsiteX9" fmla="*/ 11988 w 15288"/>
                        <a:gd name="connsiteY9" fmla="*/ 4548 h 16535"/>
                        <a:gd name="connsiteX10" fmla="*/ 15288 w 15288"/>
                        <a:gd name="connsiteY10" fmla="*/ 3977 h 16535"/>
                        <a:gd name="connsiteX11" fmla="*/ 9506 w 15288"/>
                        <a:gd name="connsiteY11" fmla="*/ 652 h 16535"/>
                        <a:gd name="connsiteX12" fmla="*/ 5336 w 15288"/>
                        <a:gd name="connsiteY12" fmla="*/ 726 h 16535"/>
                        <a:gd name="connsiteX13" fmla="*/ 0 w 15288"/>
                        <a:gd name="connsiteY13" fmla="*/ 9959 h 165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15288" h="16535">
                          <a:moveTo>
                            <a:pt x="0" y="9959"/>
                          </a:moveTo>
                          <a:cubicBezTo>
                            <a:pt x="0" y="10827"/>
                            <a:pt x="149" y="11572"/>
                            <a:pt x="447" y="12143"/>
                          </a:cubicBezTo>
                          <a:cubicBezTo>
                            <a:pt x="645" y="12540"/>
                            <a:pt x="893" y="12887"/>
                            <a:pt x="1216" y="13136"/>
                          </a:cubicBezTo>
                          <a:cubicBezTo>
                            <a:pt x="1216" y="13136"/>
                            <a:pt x="1961" y="13582"/>
                            <a:pt x="1961" y="13582"/>
                          </a:cubicBezTo>
                          <a:lnTo>
                            <a:pt x="7098" y="16536"/>
                          </a:lnTo>
                          <a:cubicBezTo>
                            <a:pt x="7098" y="16213"/>
                            <a:pt x="7098" y="16089"/>
                            <a:pt x="7098" y="15965"/>
                          </a:cubicBezTo>
                          <a:cubicBezTo>
                            <a:pt x="6825" y="15369"/>
                            <a:pt x="6651" y="14649"/>
                            <a:pt x="6651" y="13781"/>
                          </a:cubicBezTo>
                          <a:cubicBezTo>
                            <a:pt x="6651" y="13160"/>
                            <a:pt x="6726" y="12490"/>
                            <a:pt x="6900" y="11845"/>
                          </a:cubicBezTo>
                          <a:cubicBezTo>
                            <a:pt x="7421" y="9611"/>
                            <a:pt x="8736" y="7303"/>
                            <a:pt x="10424" y="5740"/>
                          </a:cubicBezTo>
                          <a:cubicBezTo>
                            <a:pt x="10920" y="5268"/>
                            <a:pt x="11441" y="4871"/>
                            <a:pt x="11988" y="4548"/>
                          </a:cubicBezTo>
                          <a:cubicBezTo>
                            <a:pt x="13328" y="3828"/>
                            <a:pt x="14420" y="3680"/>
                            <a:pt x="15288" y="3977"/>
                          </a:cubicBezTo>
                          <a:lnTo>
                            <a:pt x="9506" y="652"/>
                          </a:lnTo>
                          <a:cubicBezTo>
                            <a:pt x="8513" y="-217"/>
                            <a:pt x="7024" y="-242"/>
                            <a:pt x="5336" y="726"/>
                          </a:cubicBezTo>
                          <a:cubicBezTo>
                            <a:pt x="2383" y="2439"/>
                            <a:pt x="0" y="6558"/>
                            <a:pt x="0" y="9959"/>
                          </a:cubicBezTo>
                          <a:close/>
                        </a:path>
                      </a:pathLst>
                    </a:custGeom>
                    <a:solidFill>
                      <a:srgbClr val="EBEBEB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6" name="Freeform: Shape 2185">
                      <a:extLst>
                        <a:ext uri="{FF2B5EF4-FFF2-40B4-BE49-F238E27FC236}">
                          <a16:creationId xmlns:a16="http://schemas.microsoft.com/office/drawing/2014/main" id="{FF4554F1-4BD6-4671-BF91-2A8CC05309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2698" y="6707518"/>
                      <a:ext cx="7842" cy="7396"/>
                    </a:xfrm>
                    <a:custGeom>
                      <a:avLst/>
                      <a:gdLst>
                        <a:gd name="connsiteX0" fmla="*/ 0 w 7842"/>
                        <a:gd name="connsiteY0" fmla="*/ 348 h 7396"/>
                        <a:gd name="connsiteX1" fmla="*/ 1191 w 7842"/>
                        <a:gd name="connsiteY1" fmla="*/ 3549 h 7396"/>
                        <a:gd name="connsiteX2" fmla="*/ 1936 w 7842"/>
                        <a:gd name="connsiteY2" fmla="*/ 3996 h 7396"/>
                        <a:gd name="connsiteX3" fmla="*/ 7843 w 7842"/>
                        <a:gd name="connsiteY3" fmla="*/ 7396 h 7396"/>
                        <a:gd name="connsiteX4" fmla="*/ 6651 w 7842"/>
                        <a:gd name="connsiteY4" fmla="*/ 4393 h 7396"/>
                        <a:gd name="connsiteX5" fmla="*/ 1514 w 7842"/>
                        <a:gd name="connsiteY5" fmla="*/ 1440 h 7396"/>
                        <a:gd name="connsiteX6" fmla="*/ 769 w 7842"/>
                        <a:gd name="connsiteY6" fmla="*/ 993 h 7396"/>
                        <a:gd name="connsiteX7" fmla="*/ 0 w 7842"/>
                        <a:gd name="connsiteY7" fmla="*/ 0 h 7396"/>
                        <a:gd name="connsiteX8" fmla="*/ 0 w 7842"/>
                        <a:gd name="connsiteY8" fmla="*/ 348 h 73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842" h="7396">
                          <a:moveTo>
                            <a:pt x="0" y="348"/>
                          </a:moveTo>
                          <a:cubicBezTo>
                            <a:pt x="0" y="1812"/>
                            <a:pt x="447" y="2929"/>
                            <a:pt x="1191" y="3549"/>
                          </a:cubicBezTo>
                          <a:lnTo>
                            <a:pt x="1936" y="3996"/>
                          </a:lnTo>
                          <a:lnTo>
                            <a:pt x="7843" y="7396"/>
                          </a:lnTo>
                          <a:cubicBezTo>
                            <a:pt x="7123" y="6800"/>
                            <a:pt x="6676" y="5758"/>
                            <a:pt x="6651" y="4393"/>
                          </a:cubicBezTo>
                          <a:lnTo>
                            <a:pt x="1514" y="1440"/>
                          </a:lnTo>
                          <a:lnTo>
                            <a:pt x="769" y="993"/>
                          </a:lnTo>
                          <a:cubicBezTo>
                            <a:pt x="447" y="745"/>
                            <a:pt x="199" y="397"/>
                            <a:pt x="0" y="0"/>
                          </a:cubicBezTo>
                          <a:cubicBezTo>
                            <a:pt x="0" y="99"/>
                            <a:pt x="0" y="223"/>
                            <a:pt x="0" y="348"/>
                          </a:cubicBezTo>
                          <a:close/>
                        </a:path>
                      </a:pathLst>
                    </a:custGeom>
                    <a:solidFill>
                      <a:srgbClr val="F0F5FB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62" name="Graphic 49">
                    <a:extLst>
                      <a:ext uri="{FF2B5EF4-FFF2-40B4-BE49-F238E27FC236}">
                        <a16:creationId xmlns:a16="http://schemas.microsoft.com/office/drawing/2014/main" id="{CED254C2-5ADD-450B-BEFB-1FF005731BD4}"/>
                      </a:ext>
                    </a:extLst>
                  </p:cNvPr>
                  <p:cNvGrpSpPr/>
                  <p:nvPr/>
                </p:nvGrpSpPr>
                <p:grpSpPr>
                  <a:xfrm>
                    <a:off x="3039573" y="6621862"/>
                    <a:ext cx="17720" cy="20147"/>
                    <a:chOff x="3039573" y="6621862"/>
                    <a:chExt cx="17720" cy="20147"/>
                  </a:xfrm>
                </p:grpSpPr>
                <p:sp>
                  <p:nvSpPr>
                    <p:cNvPr id="2177" name="Freeform: Shape 2176">
                      <a:extLst>
                        <a:ext uri="{FF2B5EF4-FFF2-40B4-BE49-F238E27FC236}">
                          <a16:creationId xmlns:a16="http://schemas.microsoft.com/office/drawing/2014/main" id="{7B0FF5AC-B789-4CB0-B502-7CA28AA38D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0764" y="6634997"/>
                      <a:ext cx="744" cy="446"/>
                    </a:xfrm>
                    <a:custGeom>
                      <a:avLst/>
                      <a:gdLst>
                        <a:gd name="connsiteX0" fmla="*/ 0 w 744"/>
                        <a:gd name="connsiteY0" fmla="*/ 0 h 446"/>
                        <a:gd name="connsiteX1" fmla="*/ 745 w 744"/>
                        <a:gd name="connsiteY1" fmla="*/ 447 h 446"/>
                        <a:gd name="connsiteX2" fmla="*/ 0 w 744"/>
                        <a:gd name="connsiteY2" fmla="*/ 0 h 4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744" h="446">
                          <a:moveTo>
                            <a:pt x="0" y="0"/>
                          </a:moveTo>
                          <a:cubicBezTo>
                            <a:pt x="223" y="198"/>
                            <a:pt x="472" y="348"/>
                            <a:pt x="745" y="447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84C9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8" name="Freeform: Shape 2177">
                      <a:extLst>
                        <a:ext uri="{FF2B5EF4-FFF2-40B4-BE49-F238E27FC236}">
                          <a16:creationId xmlns:a16="http://schemas.microsoft.com/office/drawing/2014/main" id="{1569E8FD-DC77-45E5-B014-E8BDBAF33E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6646" y="6628251"/>
                      <a:ext cx="10647" cy="13758"/>
                    </a:xfrm>
                    <a:custGeom>
                      <a:avLst/>
                      <a:gdLst>
                        <a:gd name="connsiteX0" fmla="*/ 0 w 10647"/>
                        <a:gd name="connsiteY0" fmla="*/ 9948 h 13758"/>
                        <a:gd name="connsiteX1" fmla="*/ 1191 w 10647"/>
                        <a:gd name="connsiteY1" fmla="*/ 13150 h 13758"/>
                        <a:gd name="connsiteX2" fmla="*/ 5311 w 10647"/>
                        <a:gd name="connsiteY2" fmla="*/ 13026 h 13758"/>
                        <a:gd name="connsiteX3" fmla="*/ 10647 w 10647"/>
                        <a:gd name="connsiteY3" fmla="*/ 3793 h 13758"/>
                        <a:gd name="connsiteX4" fmla="*/ 10201 w 10647"/>
                        <a:gd name="connsiteY4" fmla="*/ 1609 h 13758"/>
                        <a:gd name="connsiteX5" fmla="*/ 8612 w 10647"/>
                        <a:gd name="connsiteY5" fmla="*/ 145 h 13758"/>
                        <a:gd name="connsiteX6" fmla="*/ 5311 w 10647"/>
                        <a:gd name="connsiteY6" fmla="*/ 716 h 13758"/>
                        <a:gd name="connsiteX7" fmla="*/ 3748 w 10647"/>
                        <a:gd name="connsiteY7" fmla="*/ 1882 h 13758"/>
                        <a:gd name="connsiteX8" fmla="*/ 223 w 10647"/>
                        <a:gd name="connsiteY8" fmla="*/ 7987 h 13758"/>
                        <a:gd name="connsiteX9" fmla="*/ 0 w 10647"/>
                        <a:gd name="connsiteY9" fmla="*/ 9551 h 13758"/>
                        <a:gd name="connsiteX10" fmla="*/ 0 w 10647"/>
                        <a:gd name="connsiteY10" fmla="*/ 9948 h 137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647" h="13758">
                          <a:moveTo>
                            <a:pt x="0" y="9948"/>
                          </a:moveTo>
                          <a:cubicBezTo>
                            <a:pt x="50" y="11512"/>
                            <a:pt x="472" y="12554"/>
                            <a:pt x="1191" y="13150"/>
                          </a:cubicBezTo>
                          <a:cubicBezTo>
                            <a:pt x="2159" y="13969"/>
                            <a:pt x="3648" y="13994"/>
                            <a:pt x="5311" y="13026"/>
                          </a:cubicBezTo>
                          <a:cubicBezTo>
                            <a:pt x="8265" y="11338"/>
                            <a:pt x="10647" y="7193"/>
                            <a:pt x="10647" y="3793"/>
                          </a:cubicBezTo>
                          <a:cubicBezTo>
                            <a:pt x="10647" y="2924"/>
                            <a:pt x="10498" y="2180"/>
                            <a:pt x="10201" y="1609"/>
                          </a:cubicBezTo>
                          <a:cubicBezTo>
                            <a:pt x="9853" y="864"/>
                            <a:pt x="9307" y="368"/>
                            <a:pt x="8612" y="145"/>
                          </a:cubicBezTo>
                          <a:cubicBezTo>
                            <a:pt x="7694" y="-153"/>
                            <a:pt x="6552" y="-4"/>
                            <a:pt x="5311" y="716"/>
                          </a:cubicBezTo>
                          <a:cubicBezTo>
                            <a:pt x="4765" y="1038"/>
                            <a:pt x="4244" y="1435"/>
                            <a:pt x="3748" y="1882"/>
                          </a:cubicBezTo>
                          <a:cubicBezTo>
                            <a:pt x="2060" y="3446"/>
                            <a:pt x="745" y="5754"/>
                            <a:pt x="223" y="7987"/>
                          </a:cubicBezTo>
                          <a:cubicBezTo>
                            <a:pt x="99" y="8509"/>
                            <a:pt x="25" y="9055"/>
                            <a:pt x="0" y="9551"/>
                          </a:cubicBezTo>
                          <a:cubicBezTo>
                            <a:pt x="0" y="9725"/>
                            <a:pt x="0" y="9824"/>
                            <a:pt x="0" y="9948"/>
                          </a:cubicBezTo>
                          <a:close/>
                        </a:path>
                      </a:pathLst>
                    </a:custGeom>
                    <a:solidFill>
                      <a:srgbClr val="EAF1F9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9" name="Freeform: Shape 2178">
                      <a:extLst>
                        <a:ext uri="{FF2B5EF4-FFF2-40B4-BE49-F238E27FC236}">
                          <a16:creationId xmlns:a16="http://schemas.microsoft.com/office/drawing/2014/main" id="{20A6E6D4-0EFE-4EC4-9594-3646948D97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6224" y="6625717"/>
                      <a:ext cx="10647" cy="12109"/>
                    </a:xfrm>
                    <a:custGeom>
                      <a:avLst/>
                      <a:gdLst>
                        <a:gd name="connsiteX0" fmla="*/ 0 w 10647"/>
                        <a:gd name="connsiteY0" fmla="*/ 9926 h 12109"/>
                        <a:gd name="connsiteX1" fmla="*/ 447 w 10647"/>
                        <a:gd name="connsiteY1" fmla="*/ 12110 h 12109"/>
                        <a:gd name="connsiteX2" fmla="*/ 670 w 10647"/>
                        <a:gd name="connsiteY2" fmla="*/ 10546 h 12109"/>
                        <a:gd name="connsiteX3" fmla="*/ 4194 w 10647"/>
                        <a:gd name="connsiteY3" fmla="*/ 4441 h 12109"/>
                        <a:gd name="connsiteX4" fmla="*/ 5758 w 10647"/>
                        <a:gd name="connsiteY4" fmla="*/ 3274 h 12109"/>
                        <a:gd name="connsiteX5" fmla="*/ 9059 w 10647"/>
                        <a:gd name="connsiteY5" fmla="*/ 2703 h 12109"/>
                        <a:gd name="connsiteX6" fmla="*/ 10647 w 10647"/>
                        <a:gd name="connsiteY6" fmla="*/ 4168 h 12109"/>
                        <a:gd name="connsiteX7" fmla="*/ 10647 w 10647"/>
                        <a:gd name="connsiteY7" fmla="*/ 3795 h 12109"/>
                        <a:gd name="connsiteX8" fmla="*/ 8637 w 10647"/>
                        <a:gd name="connsiteY8" fmla="*/ 147 h 12109"/>
                        <a:gd name="connsiteX9" fmla="*/ 5485 w 10647"/>
                        <a:gd name="connsiteY9" fmla="*/ 643 h 12109"/>
                        <a:gd name="connsiteX10" fmla="*/ 3772 w 10647"/>
                        <a:gd name="connsiteY10" fmla="*/ 1909 h 12109"/>
                        <a:gd name="connsiteX11" fmla="*/ 248 w 10647"/>
                        <a:gd name="connsiteY11" fmla="*/ 8015 h 12109"/>
                        <a:gd name="connsiteX12" fmla="*/ 0 w 10647"/>
                        <a:gd name="connsiteY12" fmla="*/ 9926 h 121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0647" h="12109">
                          <a:moveTo>
                            <a:pt x="0" y="9926"/>
                          </a:moveTo>
                          <a:cubicBezTo>
                            <a:pt x="0" y="10794"/>
                            <a:pt x="149" y="11539"/>
                            <a:pt x="447" y="12110"/>
                          </a:cubicBezTo>
                          <a:cubicBezTo>
                            <a:pt x="471" y="11589"/>
                            <a:pt x="546" y="11067"/>
                            <a:pt x="670" y="10546"/>
                          </a:cubicBezTo>
                          <a:cubicBezTo>
                            <a:pt x="1191" y="8312"/>
                            <a:pt x="2507" y="6004"/>
                            <a:pt x="4194" y="4441"/>
                          </a:cubicBezTo>
                          <a:cubicBezTo>
                            <a:pt x="4691" y="3969"/>
                            <a:pt x="5212" y="3572"/>
                            <a:pt x="5758" y="3274"/>
                          </a:cubicBezTo>
                          <a:cubicBezTo>
                            <a:pt x="6999" y="2554"/>
                            <a:pt x="8141" y="2381"/>
                            <a:pt x="9059" y="2703"/>
                          </a:cubicBezTo>
                          <a:cubicBezTo>
                            <a:pt x="9754" y="2927"/>
                            <a:pt x="10300" y="3448"/>
                            <a:pt x="10647" y="4168"/>
                          </a:cubicBezTo>
                          <a:cubicBezTo>
                            <a:pt x="10647" y="4044"/>
                            <a:pt x="10647" y="3919"/>
                            <a:pt x="10647" y="3795"/>
                          </a:cubicBezTo>
                          <a:cubicBezTo>
                            <a:pt x="10647" y="1835"/>
                            <a:pt x="9853" y="569"/>
                            <a:pt x="8637" y="147"/>
                          </a:cubicBezTo>
                          <a:cubicBezTo>
                            <a:pt x="7768" y="-151"/>
                            <a:pt x="6676" y="-2"/>
                            <a:pt x="5485" y="643"/>
                          </a:cubicBezTo>
                          <a:cubicBezTo>
                            <a:pt x="4790" y="1041"/>
                            <a:pt x="4269" y="1438"/>
                            <a:pt x="3772" y="1909"/>
                          </a:cubicBezTo>
                          <a:cubicBezTo>
                            <a:pt x="2085" y="3473"/>
                            <a:pt x="769" y="5781"/>
                            <a:pt x="248" y="8015"/>
                          </a:cubicBezTo>
                          <a:cubicBezTo>
                            <a:pt x="74" y="8635"/>
                            <a:pt x="0" y="9305"/>
                            <a:pt x="0" y="9926"/>
                          </a:cubicBezTo>
                          <a:close/>
                        </a:path>
                      </a:pathLst>
                    </a:custGeom>
                    <a:solidFill>
                      <a:srgbClr val="F6FBFD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0" name="Freeform: Shape 2179">
                      <a:extLst>
                        <a:ext uri="{FF2B5EF4-FFF2-40B4-BE49-F238E27FC236}">
                          <a16:creationId xmlns:a16="http://schemas.microsoft.com/office/drawing/2014/main" id="{9D3D7933-43BC-49DD-8797-A4BC7BBCD2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9573" y="6621862"/>
                      <a:ext cx="15263" cy="16510"/>
                    </a:xfrm>
                    <a:custGeom>
                      <a:avLst/>
                      <a:gdLst>
                        <a:gd name="connsiteX0" fmla="*/ 0 w 15263"/>
                        <a:gd name="connsiteY0" fmla="*/ 9934 h 16510"/>
                        <a:gd name="connsiteX1" fmla="*/ 447 w 15263"/>
                        <a:gd name="connsiteY1" fmla="*/ 12118 h 16510"/>
                        <a:gd name="connsiteX2" fmla="*/ 1216 w 15263"/>
                        <a:gd name="connsiteY2" fmla="*/ 13111 h 16510"/>
                        <a:gd name="connsiteX3" fmla="*/ 1961 w 15263"/>
                        <a:gd name="connsiteY3" fmla="*/ 13557 h 16510"/>
                        <a:gd name="connsiteX4" fmla="*/ 7098 w 15263"/>
                        <a:gd name="connsiteY4" fmla="*/ 16511 h 16510"/>
                        <a:gd name="connsiteX5" fmla="*/ 7098 w 15263"/>
                        <a:gd name="connsiteY5" fmla="*/ 15940 h 16510"/>
                        <a:gd name="connsiteX6" fmla="*/ 6652 w 15263"/>
                        <a:gd name="connsiteY6" fmla="*/ 13756 h 16510"/>
                        <a:gd name="connsiteX7" fmla="*/ 6875 w 15263"/>
                        <a:gd name="connsiteY7" fmla="*/ 11820 h 16510"/>
                        <a:gd name="connsiteX8" fmla="*/ 10399 w 15263"/>
                        <a:gd name="connsiteY8" fmla="*/ 5715 h 16510"/>
                        <a:gd name="connsiteX9" fmla="*/ 11963 w 15263"/>
                        <a:gd name="connsiteY9" fmla="*/ 4548 h 16510"/>
                        <a:gd name="connsiteX10" fmla="*/ 15264 w 15263"/>
                        <a:gd name="connsiteY10" fmla="*/ 3977 h 16510"/>
                        <a:gd name="connsiteX11" fmla="*/ 9481 w 15263"/>
                        <a:gd name="connsiteY11" fmla="*/ 652 h 16510"/>
                        <a:gd name="connsiteX12" fmla="*/ 5311 w 15263"/>
                        <a:gd name="connsiteY12" fmla="*/ 726 h 16510"/>
                        <a:gd name="connsiteX13" fmla="*/ 0 w 15263"/>
                        <a:gd name="connsiteY13" fmla="*/ 9934 h 165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15263" h="16510">
                          <a:moveTo>
                            <a:pt x="0" y="9934"/>
                          </a:moveTo>
                          <a:cubicBezTo>
                            <a:pt x="0" y="10803"/>
                            <a:pt x="149" y="11547"/>
                            <a:pt x="447" y="12118"/>
                          </a:cubicBezTo>
                          <a:cubicBezTo>
                            <a:pt x="645" y="12540"/>
                            <a:pt x="894" y="12863"/>
                            <a:pt x="1216" y="13111"/>
                          </a:cubicBezTo>
                          <a:lnTo>
                            <a:pt x="1961" y="13557"/>
                          </a:lnTo>
                          <a:lnTo>
                            <a:pt x="7098" y="16511"/>
                          </a:lnTo>
                          <a:cubicBezTo>
                            <a:pt x="7098" y="16188"/>
                            <a:pt x="7098" y="16064"/>
                            <a:pt x="7098" y="15940"/>
                          </a:cubicBezTo>
                          <a:cubicBezTo>
                            <a:pt x="6825" y="15344"/>
                            <a:pt x="6652" y="14625"/>
                            <a:pt x="6652" y="13756"/>
                          </a:cubicBezTo>
                          <a:cubicBezTo>
                            <a:pt x="6652" y="13136"/>
                            <a:pt x="6726" y="12465"/>
                            <a:pt x="6875" y="11820"/>
                          </a:cubicBezTo>
                          <a:cubicBezTo>
                            <a:pt x="7396" y="9586"/>
                            <a:pt x="8711" y="7278"/>
                            <a:pt x="10399" y="5715"/>
                          </a:cubicBezTo>
                          <a:cubicBezTo>
                            <a:pt x="10896" y="5243"/>
                            <a:pt x="11417" y="4846"/>
                            <a:pt x="11963" y="4548"/>
                          </a:cubicBezTo>
                          <a:cubicBezTo>
                            <a:pt x="13303" y="3828"/>
                            <a:pt x="14395" y="3680"/>
                            <a:pt x="15264" y="3977"/>
                          </a:cubicBezTo>
                          <a:lnTo>
                            <a:pt x="9481" y="652"/>
                          </a:lnTo>
                          <a:cubicBezTo>
                            <a:pt x="8488" y="-217"/>
                            <a:pt x="6999" y="-242"/>
                            <a:pt x="5311" y="726"/>
                          </a:cubicBezTo>
                          <a:cubicBezTo>
                            <a:pt x="2383" y="2414"/>
                            <a:pt x="0" y="6558"/>
                            <a:pt x="0" y="9934"/>
                          </a:cubicBezTo>
                          <a:close/>
                        </a:path>
                      </a:pathLst>
                    </a:custGeom>
                    <a:solidFill>
                      <a:srgbClr val="EBEBEB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81" name="Freeform: Shape 2180">
                      <a:extLst>
                        <a:ext uri="{FF2B5EF4-FFF2-40B4-BE49-F238E27FC236}">
                          <a16:creationId xmlns:a16="http://schemas.microsoft.com/office/drawing/2014/main" id="{DAEDAC68-9694-480A-9C89-915AF6777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9994" y="6634029"/>
                      <a:ext cx="7842" cy="7395"/>
                    </a:xfrm>
                    <a:custGeom>
                      <a:avLst/>
                      <a:gdLst>
                        <a:gd name="connsiteX0" fmla="*/ 0 w 7842"/>
                        <a:gd name="connsiteY0" fmla="*/ 348 h 7395"/>
                        <a:gd name="connsiteX1" fmla="*/ 1191 w 7842"/>
                        <a:gd name="connsiteY1" fmla="*/ 3549 h 7395"/>
                        <a:gd name="connsiteX2" fmla="*/ 1936 w 7842"/>
                        <a:gd name="connsiteY2" fmla="*/ 3996 h 7395"/>
                        <a:gd name="connsiteX3" fmla="*/ 7843 w 7842"/>
                        <a:gd name="connsiteY3" fmla="*/ 7396 h 7395"/>
                        <a:gd name="connsiteX4" fmla="*/ 6651 w 7842"/>
                        <a:gd name="connsiteY4" fmla="*/ 4393 h 7395"/>
                        <a:gd name="connsiteX5" fmla="*/ 1514 w 7842"/>
                        <a:gd name="connsiteY5" fmla="*/ 1440 h 7395"/>
                        <a:gd name="connsiteX6" fmla="*/ 769 w 7842"/>
                        <a:gd name="connsiteY6" fmla="*/ 993 h 7395"/>
                        <a:gd name="connsiteX7" fmla="*/ 0 w 7842"/>
                        <a:gd name="connsiteY7" fmla="*/ 0 h 7395"/>
                        <a:gd name="connsiteX8" fmla="*/ 0 w 7842"/>
                        <a:gd name="connsiteY8" fmla="*/ 348 h 73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842" h="7395">
                          <a:moveTo>
                            <a:pt x="0" y="348"/>
                          </a:moveTo>
                          <a:cubicBezTo>
                            <a:pt x="0" y="1812"/>
                            <a:pt x="447" y="2929"/>
                            <a:pt x="1191" y="3549"/>
                          </a:cubicBezTo>
                          <a:lnTo>
                            <a:pt x="1936" y="3996"/>
                          </a:lnTo>
                          <a:lnTo>
                            <a:pt x="7843" y="7396"/>
                          </a:lnTo>
                          <a:cubicBezTo>
                            <a:pt x="7123" y="6800"/>
                            <a:pt x="6676" y="5758"/>
                            <a:pt x="6651" y="4393"/>
                          </a:cubicBezTo>
                          <a:lnTo>
                            <a:pt x="1514" y="1440"/>
                          </a:lnTo>
                          <a:lnTo>
                            <a:pt x="769" y="993"/>
                          </a:lnTo>
                          <a:cubicBezTo>
                            <a:pt x="447" y="745"/>
                            <a:pt x="199" y="397"/>
                            <a:pt x="0" y="0"/>
                          </a:cubicBezTo>
                          <a:cubicBezTo>
                            <a:pt x="0" y="99"/>
                            <a:pt x="0" y="223"/>
                            <a:pt x="0" y="348"/>
                          </a:cubicBezTo>
                          <a:close/>
                        </a:path>
                      </a:pathLst>
                    </a:custGeom>
                    <a:solidFill>
                      <a:srgbClr val="F0F5FB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63" name="Graphic 49">
                    <a:extLst>
                      <a:ext uri="{FF2B5EF4-FFF2-40B4-BE49-F238E27FC236}">
                        <a16:creationId xmlns:a16="http://schemas.microsoft.com/office/drawing/2014/main" id="{BB518830-0AF0-4450-8775-3E5F8A7D1E07}"/>
                      </a:ext>
                    </a:extLst>
                  </p:cNvPr>
                  <p:cNvGrpSpPr/>
                  <p:nvPr/>
                </p:nvGrpSpPr>
                <p:grpSpPr>
                  <a:xfrm>
                    <a:off x="3039573" y="6695351"/>
                    <a:ext cx="17720" cy="20172"/>
                    <a:chOff x="3039573" y="6695351"/>
                    <a:chExt cx="17720" cy="20172"/>
                  </a:xfrm>
                </p:grpSpPr>
                <p:sp>
                  <p:nvSpPr>
                    <p:cNvPr id="2172" name="Freeform: Shape 2171">
                      <a:extLst>
                        <a:ext uri="{FF2B5EF4-FFF2-40B4-BE49-F238E27FC236}">
                          <a16:creationId xmlns:a16="http://schemas.microsoft.com/office/drawing/2014/main" id="{138E37ED-7A50-4DCC-B649-173C620B40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0764" y="6708511"/>
                      <a:ext cx="744" cy="446"/>
                    </a:xfrm>
                    <a:custGeom>
                      <a:avLst/>
                      <a:gdLst>
                        <a:gd name="connsiteX0" fmla="*/ 0 w 744"/>
                        <a:gd name="connsiteY0" fmla="*/ 0 h 446"/>
                        <a:gd name="connsiteX1" fmla="*/ 745 w 744"/>
                        <a:gd name="connsiteY1" fmla="*/ 447 h 446"/>
                        <a:gd name="connsiteX2" fmla="*/ 0 w 744"/>
                        <a:gd name="connsiteY2" fmla="*/ 0 h 4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744" h="446">
                          <a:moveTo>
                            <a:pt x="0" y="0"/>
                          </a:moveTo>
                          <a:cubicBezTo>
                            <a:pt x="223" y="199"/>
                            <a:pt x="472" y="348"/>
                            <a:pt x="745" y="447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84C9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3" name="Freeform: Shape 2172">
                      <a:extLst>
                        <a:ext uri="{FF2B5EF4-FFF2-40B4-BE49-F238E27FC236}">
                          <a16:creationId xmlns:a16="http://schemas.microsoft.com/office/drawing/2014/main" id="{90B4C57D-8AEB-4B49-B77F-05B6C936AE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6646" y="6701765"/>
                      <a:ext cx="10647" cy="13758"/>
                    </a:xfrm>
                    <a:custGeom>
                      <a:avLst/>
                      <a:gdLst>
                        <a:gd name="connsiteX0" fmla="*/ 0 w 10647"/>
                        <a:gd name="connsiteY0" fmla="*/ 9948 h 13758"/>
                        <a:gd name="connsiteX1" fmla="*/ 1191 w 10647"/>
                        <a:gd name="connsiteY1" fmla="*/ 13150 h 13758"/>
                        <a:gd name="connsiteX2" fmla="*/ 5311 w 10647"/>
                        <a:gd name="connsiteY2" fmla="*/ 13026 h 13758"/>
                        <a:gd name="connsiteX3" fmla="*/ 10647 w 10647"/>
                        <a:gd name="connsiteY3" fmla="*/ 3793 h 13758"/>
                        <a:gd name="connsiteX4" fmla="*/ 10201 w 10647"/>
                        <a:gd name="connsiteY4" fmla="*/ 1609 h 13758"/>
                        <a:gd name="connsiteX5" fmla="*/ 8612 w 10647"/>
                        <a:gd name="connsiteY5" fmla="*/ 145 h 13758"/>
                        <a:gd name="connsiteX6" fmla="*/ 5311 w 10647"/>
                        <a:gd name="connsiteY6" fmla="*/ 716 h 13758"/>
                        <a:gd name="connsiteX7" fmla="*/ 3748 w 10647"/>
                        <a:gd name="connsiteY7" fmla="*/ 1882 h 13758"/>
                        <a:gd name="connsiteX8" fmla="*/ 223 w 10647"/>
                        <a:gd name="connsiteY8" fmla="*/ 7987 h 13758"/>
                        <a:gd name="connsiteX9" fmla="*/ 0 w 10647"/>
                        <a:gd name="connsiteY9" fmla="*/ 9551 h 13758"/>
                        <a:gd name="connsiteX10" fmla="*/ 0 w 10647"/>
                        <a:gd name="connsiteY10" fmla="*/ 9948 h 137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647" h="13758">
                          <a:moveTo>
                            <a:pt x="0" y="9948"/>
                          </a:moveTo>
                          <a:cubicBezTo>
                            <a:pt x="50" y="11512"/>
                            <a:pt x="472" y="12554"/>
                            <a:pt x="1191" y="13150"/>
                          </a:cubicBezTo>
                          <a:cubicBezTo>
                            <a:pt x="2159" y="13969"/>
                            <a:pt x="3648" y="13994"/>
                            <a:pt x="5311" y="13026"/>
                          </a:cubicBezTo>
                          <a:cubicBezTo>
                            <a:pt x="8265" y="11338"/>
                            <a:pt x="10647" y="7193"/>
                            <a:pt x="10647" y="3793"/>
                          </a:cubicBezTo>
                          <a:cubicBezTo>
                            <a:pt x="10647" y="2924"/>
                            <a:pt x="10498" y="2180"/>
                            <a:pt x="10201" y="1609"/>
                          </a:cubicBezTo>
                          <a:cubicBezTo>
                            <a:pt x="9853" y="864"/>
                            <a:pt x="9307" y="368"/>
                            <a:pt x="8612" y="145"/>
                          </a:cubicBezTo>
                          <a:cubicBezTo>
                            <a:pt x="7694" y="-153"/>
                            <a:pt x="6552" y="-4"/>
                            <a:pt x="5311" y="716"/>
                          </a:cubicBezTo>
                          <a:cubicBezTo>
                            <a:pt x="4765" y="1038"/>
                            <a:pt x="4244" y="1435"/>
                            <a:pt x="3748" y="1882"/>
                          </a:cubicBezTo>
                          <a:cubicBezTo>
                            <a:pt x="2060" y="3446"/>
                            <a:pt x="745" y="5754"/>
                            <a:pt x="223" y="7987"/>
                          </a:cubicBezTo>
                          <a:cubicBezTo>
                            <a:pt x="99" y="8509"/>
                            <a:pt x="25" y="9055"/>
                            <a:pt x="0" y="9551"/>
                          </a:cubicBezTo>
                          <a:cubicBezTo>
                            <a:pt x="0" y="9700"/>
                            <a:pt x="0" y="9824"/>
                            <a:pt x="0" y="9948"/>
                          </a:cubicBezTo>
                          <a:close/>
                        </a:path>
                      </a:pathLst>
                    </a:custGeom>
                    <a:solidFill>
                      <a:srgbClr val="EAF1F9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4" name="Freeform: Shape 2173">
                      <a:extLst>
                        <a:ext uri="{FF2B5EF4-FFF2-40B4-BE49-F238E27FC236}">
                          <a16:creationId xmlns:a16="http://schemas.microsoft.com/office/drawing/2014/main" id="{D8018C06-D9EF-4B29-84E7-CBBBB22618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6224" y="6699231"/>
                      <a:ext cx="10647" cy="12109"/>
                    </a:xfrm>
                    <a:custGeom>
                      <a:avLst/>
                      <a:gdLst>
                        <a:gd name="connsiteX0" fmla="*/ 0 w 10647"/>
                        <a:gd name="connsiteY0" fmla="*/ 9926 h 12109"/>
                        <a:gd name="connsiteX1" fmla="*/ 447 w 10647"/>
                        <a:gd name="connsiteY1" fmla="*/ 12110 h 12109"/>
                        <a:gd name="connsiteX2" fmla="*/ 670 w 10647"/>
                        <a:gd name="connsiteY2" fmla="*/ 10546 h 12109"/>
                        <a:gd name="connsiteX3" fmla="*/ 4194 w 10647"/>
                        <a:gd name="connsiteY3" fmla="*/ 4441 h 12109"/>
                        <a:gd name="connsiteX4" fmla="*/ 5758 w 10647"/>
                        <a:gd name="connsiteY4" fmla="*/ 3274 h 12109"/>
                        <a:gd name="connsiteX5" fmla="*/ 9059 w 10647"/>
                        <a:gd name="connsiteY5" fmla="*/ 2703 h 12109"/>
                        <a:gd name="connsiteX6" fmla="*/ 10647 w 10647"/>
                        <a:gd name="connsiteY6" fmla="*/ 4168 h 12109"/>
                        <a:gd name="connsiteX7" fmla="*/ 10647 w 10647"/>
                        <a:gd name="connsiteY7" fmla="*/ 3795 h 12109"/>
                        <a:gd name="connsiteX8" fmla="*/ 8637 w 10647"/>
                        <a:gd name="connsiteY8" fmla="*/ 147 h 12109"/>
                        <a:gd name="connsiteX9" fmla="*/ 5485 w 10647"/>
                        <a:gd name="connsiteY9" fmla="*/ 644 h 12109"/>
                        <a:gd name="connsiteX10" fmla="*/ 3772 w 10647"/>
                        <a:gd name="connsiteY10" fmla="*/ 1909 h 12109"/>
                        <a:gd name="connsiteX11" fmla="*/ 248 w 10647"/>
                        <a:gd name="connsiteY11" fmla="*/ 8015 h 12109"/>
                        <a:gd name="connsiteX12" fmla="*/ 0 w 10647"/>
                        <a:gd name="connsiteY12" fmla="*/ 9926 h 121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0647" h="12109">
                          <a:moveTo>
                            <a:pt x="0" y="9926"/>
                          </a:moveTo>
                          <a:cubicBezTo>
                            <a:pt x="0" y="10794"/>
                            <a:pt x="149" y="11539"/>
                            <a:pt x="447" y="12110"/>
                          </a:cubicBezTo>
                          <a:cubicBezTo>
                            <a:pt x="471" y="11589"/>
                            <a:pt x="546" y="11067"/>
                            <a:pt x="670" y="10546"/>
                          </a:cubicBezTo>
                          <a:cubicBezTo>
                            <a:pt x="1191" y="8312"/>
                            <a:pt x="2507" y="6004"/>
                            <a:pt x="4194" y="4441"/>
                          </a:cubicBezTo>
                          <a:cubicBezTo>
                            <a:pt x="4691" y="3969"/>
                            <a:pt x="5212" y="3572"/>
                            <a:pt x="5758" y="3274"/>
                          </a:cubicBezTo>
                          <a:cubicBezTo>
                            <a:pt x="6999" y="2554"/>
                            <a:pt x="8141" y="2381"/>
                            <a:pt x="9059" y="2703"/>
                          </a:cubicBezTo>
                          <a:cubicBezTo>
                            <a:pt x="9754" y="2927"/>
                            <a:pt x="10300" y="3423"/>
                            <a:pt x="10647" y="4168"/>
                          </a:cubicBezTo>
                          <a:cubicBezTo>
                            <a:pt x="10647" y="4044"/>
                            <a:pt x="10647" y="3919"/>
                            <a:pt x="10647" y="3795"/>
                          </a:cubicBezTo>
                          <a:cubicBezTo>
                            <a:pt x="10647" y="1835"/>
                            <a:pt x="9853" y="569"/>
                            <a:pt x="8637" y="147"/>
                          </a:cubicBezTo>
                          <a:cubicBezTo>
                            <a:pt x="7768" y="-151"/>
                            <a:pt x="6676" y="-2"/>
                            <a:pt x="5485" y="644"/>
                          </a:cubicBezTo>
                          <a:cubicBezTo>
                            <a:pt x="4790" y="1041"/>
                            <a:pt x="4269" y="1438"/>
                            <a:pt x="3772" y="1909"/>
                          </a:cubicBezTo>
                          <a:cubicBezTo>
                            <a:pt x="2085" y="3473"/>
                            <a:pt x="769" y="5781"/>
                            <a:pt x="248" y="8015"/>
                          </a:cubicBezTo>
                          <a:cubicBezTo>
                            <a:pt x="74" y="8635"/>
                            <a:pt x="0" y="9280"/>
                            <a:pt x="0" y="9926"/>
                          </a:cubicBezTo>
                          <a:close/>
                        </a:path>
                      </a:pathLst>
                    </a:custGeom>
                    <a:solidFill>
                      <a:srgbClr val="F6FBFD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5" name="Freeform: Shape 2174">
                      <a:extLst>
                        <a:ext uri="{FF2B5EF4-FFF2-40B4-BE49-F238E27FC236}">
                          <a16:creationId xmlns:a16="http://schemas.microsoft.com/office/drawing/2014/main" id="{AD4E0B04-14BE-4079-A27D-10AA4CCB90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9573" y="6695351"/>
                      <a:ext cx="15263" cy="16535"/>
                    </a:xfrm>
                    <a:custGeom>
                      <a:avLst/>
                      <a:gdLst>
                        <a:gd name="connsiteX0" fmla="*/ 0 w 15263"/>
                        <a:gd name="connsiteY0" fmla="*/ 9959 h 16535"/>
                        <a:gd name="connsiteX1" fmla="*/ 447 w 15263"/>
                        <a:gd name="connsiteY1" fmla="*/ 12143 h 16535"/>
                        <a:gd name="connsiteX2" fmla="*/ 1216 w 15263"/>
                        <a:gd name="connsiteY2" fmla="*/ 13136 h 16535"/>
                        <a:gd name="connsiteX3" fmla="*/ 1961 w 15263"/>
                        <a:gd name="connsiteY3" fmla="*/ 13582 h 16535"/>
                        <a:gd name="connsiteX4" fmla="*/ 7098 w 15263"/>
                        <a:gd name="connsiteY4" fmla="*/ 16536 h 16535"/>
                        <a:gd name="connsiteX5" fmla="*/ 7098 w 15263"/>
                        <a:gd name="connsiteY5" fmla="*/ 15965 h 16535"/>
                        <a:gd name="connsiteX6" fmla="*/ 6652 w 15263"/>
                        <a:gd name="connsiteY6" fmla="*/ 13781 h 16535"/>
                        <a:gd name="connsiteX7" fmla="*/ 6875 w 15263"/>
                        <a:gd name="connsiteY7" fmla="*/ 11845 h 16535"/>
                        <a:gd name="connsiteX8" fmla="*/ 10399 w 15263"/>
                        <a:gd name="connsiteY8" fmla="*/ 5740 h 16535"/>
                        <a:gd name="connsiteX9" fmla="*/ 11963 w 15263"/>
                        <a:gd name="connsiteY9" fmla="*/ 4548 h 16535"/>
                        <a:gd name="connsiteX10" fmla="*/ 15264 w 15263"/>
                        <a:gd name="connsiteY10" fmla="*/ 3977 h 16535"/>
                        <a:gd name="connsiteX11" fmla="*/ 9481 w 15263"/>
                        <a:gd name="connsiteY11" fmla="*/ 652 h 16535"/>
                        <a:gd name="connsiteX12" fmla="*/ 5311 w 15263"/>
                        <a:gd name="connsiteY12" fmla="*/ 726 h 16535"/>
                        <a:gd name="connsiteX13" fmla="*/ 0 w 15263"/>
                        <a:gd name="connsiteY13" fmla="*/ 9959 h 165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15263" h="16535">
                          <a:moveTo>
                            <a:pt x="0" y="9959"/>
                          </a:moveTo>
                          <a:cubicBezTo>
                            <a:pt x="0" y="10827"/>
                            <a:pt x="149" y="11572"/>
                            <a:pt x="447" y="12143"/>
                          </a:cubicBezTo>
                          <a:cubicBezTo>
                            <a:pt x="645" y="12540"/>
                            <a:pt x="894" y="12887"/>
                            <a:pt x="1216" y="13136"/>
                          </a:cubicBezTo>
                          <a:lnTo>
                            <a:pt x="1961" y="13582"/>
                          </a:lnTo>
                          <a:lnTo>
                            <a:pt x="7098" y="16536"/>
                          </a:lnTo>
                          <a:cubicBezTo>
                            <a:pt x="7098" y="16213"/>
                            <a:pt x="7098" y="16089"/>
                            <a:pt x="7098" y="15965"/>
                          </a:cubicBezTo>
                          <a:cubicBezTo>
                            <a:pt x="6825" y="15369"/>
                            <a:pt x="6652" y="14649"/>
                            <a:pt x="6652" y="13781"/>
                          </a:cubicBezTo>
                          <a:cubicBezTo>
                            <a:pt x="6652" y="13160"/>
                            <a:pt x="6726" y="12490"/>
                            <a:pt x="6875" y="11845"/>
                          </a:cubicBezTo>
                          <a:cubicBezTo>
                            <a:pt x="7396" y="9611"/>
                            <a:pt x="8711" y="7303"/>
                            <a:pt x="10399" y="5740"/>
                          </a:cubicBezTo>
                          <a:cubicBezTo>
                            <a:pt x="10896" y="5268"/>
                            <a:pt x="11417" y="4871"/>
                            <a:pt x="11963" y="4548"/>
                          </a:cubicBezTo>
                          <a:cubicBezTo>
                            <a:pt x="13303" y="3828"/>
                            <a:pt x="14395" y="3680"/>
                            <a:pt x="15264" y="3977"/>
                          </a:cubicBezTo>
                          <a:lnTo>
                            <a:pt x="9481" y="652"/>
                          </a:lnTo>
                          <a:cubicBezTo>
                            <a:pt x="8488" y="-217"/>
                            <a:pt x="6999" y="-242"/>
                            <a:pt x="5311" y="726"/>
                          </a:cubicBezTo>
                          <a:cubicBezTo>
                            <a:pt x="2383" y="2439"/>
                            <a:pt x="0" y="6558"/>
                            <a:pt x="0" y="9959"/>
                          </a:cubicBezTo>
                          <a:close/>
                        </a:path>
                      </a:pathLst>
                    </a:custGeom>
                    <a:solidFill>
                      <a:srgbClr val="EBEBEB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6" name="Freeform: Shape 2175">
                      <a:extLst>
                        <a:ext uri="{FF2B5EF4-FFF2-40B4-BE49-F238E27FC236}">
                          <a16:creationId xmlns:a16="http://schemas.microsoft.com/office/drawing/2014/main" id="{A17CAA3A-1346-4238-B269-DD97BE1F3F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39994" y="6707518"/>
                      <a:ext cx="7842" cy="7396"/>
                    </a:xfrm>
                    <a:custGeom>
                      <a:avLst/>
                      <a:gdLst>
                        <a:gd name="connsiteX0" fmla="*/ 0 w 7842"/>
                        <a:gd name="connsiteY0" fmla="*/ 348 h 7396"/>
                        <a:gd name="connsiteX1" fmla="*/ 1191 w 7842"/>
                        <a:gd name="connsiteY1" fmla="*/ 3549 h 7396"/>
                        <a:gd name="connsiteX2" fmla="*/ 1936 w 7842"/>
                        <a:gd name="connsiteY2" fmla="*/ 3996 h 7396"/>
                        <a:gd name="connsiteX3" fmla="*/ 7843 w 7842"/>
                        <a:gd name="connsiteY3" fmla="*/ 7396 h 7396"/>
                        <a:gd name="connsiteX4" fmla="*/ 6651 w 7842"/>
                        <a:gd name="connsiteY4" fmla="*/ 4393 h 7396"/>
                        <a:gd name="connsiteX5" fmla="*/ 1514 w 7842"/>
                        <a:gd name="connsiteY5" fmla="*/ 1440 h 7396"/>
                        <a:gd name="connsiteX6" fmla="*/ 769 w 7842"/>
                        <a:gd name="connsiteY6" fmla="*/ 993 h 7396"/>
                        <a:gd name="connsiteX7" fmla="*/ 0 w 7842"/>
                        <a:gd name="connsiteY7" fmla="*/ 0 h 7396"/>
                        <a:gd name="connsiteX8" fmla="*/ 0 w 7842"/>
                        <a:gd name="connsiteY8" fmla="*/ 348 h 73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842" h="7396">
                          <a:moveTo>
                            <a:pt x="0" y="348"/>
                          </a:moveTo>
                          <a:cubicBezTo>
                            <a:pt x="0" y="1812"/>
                            <a:pt x="447" y="2929"/>
                            <a:pt x="1191" y="3549"/>
                          </a:cubicBezTo>
                          <a:lnTo>
                            <a:pt x="1936" y="3996"/>
                          </a:lnTo>
                          <a:lnTo>
                            <a:pt x="7843" y="7396"/>
                          </a:lnTo>
                          <a:cubicBezTo>
                            <a:pt x="7123" y="6800"/>
                            <a:pt x="6676" y="5758"/>
                            <a:pt x="6651" y="4393"/>
                          </a:cubicBezTo>
                          <a:lnTo>
                            <a:pt x="1514" y="1440"/>
                          </a:lnTo>
                          <a:lnTo>
                            <a:pt x="769" y="993"/>
                          </a:lnTo>
                          <a:cubicBezTo>
                            <a:pt x="447" y="745"/>
                            <a:pt x="199" y="397"/>
                            <a:pt x="0" y="0"/>
                          </a:cubicBezTo>
                          <a:cubicBezTo>
                            <a:pt x="0" y="99"/>
                            <a:pt x="0" y="223"/>
                            <a:pt x="0" y="348"/>
                          </a:cubicBezTo>
                          <a:close/>
                        </a:path>
                      </a:pathLst>
                    </a:custGeom>
                    <a:solidFill>
                      <a:srgbClr val="F0F5FB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64" name="Graphic 49">
                    <a:extLst>
                      <a:ext uri="{FF2B5EF4-FFF2-40B4-BE49-F238E27FC236}">
                        <a16:creationId xmlns:a16="http://schemas.microsoft.com/office/drawing/2014/main" id="{B66BFB41-6D2E-42B0-899B-346170FE3FC6}"/>
                      </a:ext>
                    </a:extLst>
                  </p:cNvPr>
                  <p:cNvGrpSpPr/>
                  <p:nvPr/>
                </p:nvGrpSpPr>
                <p:grpSpPr>
                  <a:xfrm>
                    <a:off x="2912251" y="6621862"/>
                    <a:ext cx="17745" cy="20147"/>
                    <a:chOff x="2912251" y="6621862"/>
                    <a:chExt cx="17745" cy="20147"/>
                  </a:xfrm>
                </p:grpSpPr>
                <p:sp>
                  <p:nvSpPr>
                    <p:cNvPr id="2167" name="Freeform: Shape 2166">
                      <a:extLst>
                        <a:ext uri="{FF2B5EF4-FFF2-40B4-BE49-F238E27FC236}">
                          <a16:creationId xmlns:a16="http://schemas.microsoft.com/office/drawing/2014/main" id="{3E0DA2D3-2B66-45C5-97CE-50D5AFB896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3468" y="6634997"/>
                      <a:ext cx="744" cy="446"/>
                    </a:xfrm>
                    <a:custGeom>
                      <a:avLst/>
                      <a:gdLst>
                        <a:gd name="connsiteX0" fmla="*/ 0 w 744"/>
                        <a:gd name="connsiteY0" fmla="*/ 0 h 446"/>
                        <a:gd name="connsiteX1" fmla="*/ 745 w 744"/>
                        <a:gd name="connsiteY1" fmla="*/ 447 h 446"/>
                        <a:gd name="connsiteX2" fmla="*/ 0 w 744"/>
                        <a:gd name="connsiteY2" fmla="*/ 0 h 4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744" h="446">
                          <a:moveTo>
                            <a:pt x="0" y="0"/>
                          </a:moveTo>
                          <a:cubicBezTo>
                            <a:pt x="223" y="198"/>
                            <a:pt x="472" y="348"/>
                            <a:pt x="745" y="447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84C9F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8" name="Freeform: Shape 2167">
                      <a:extLst>
                        <a:ext uri="{FF2B5EF4-FFF2-40B4-BE49-F238E27FC236}">
                          <a16:creationId xmlns:a16="http://schemas.microsoft.com/office/drawing/2014/main" id="{F0A61379-5B3A-4F22-A76B-4A6AA65AB9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9350" y="6628251"/>
                      <a:ext cx="10647" cy="13758"/>
                    </a:xfrm>
                    <a:custGeom>
                      <a:avLst/>
                      <a:gdLst>
                        <a:gd name="connsiteX0" fmla="*/ 0 w 10647"/>
                        <a:gd name="connsiteY0" fmla="*/ 9948 h 13758"/>
                        <a:gd name="connsiteX1" fmla="*/ 1191 w 10647"/>
                        <a:gd name="connsiteY1" fmla="*/ 13150 h 13758"/>
                        <a:gd name="connsiteX2" fmla="*/ 5311 w 10647"/>
                        <a:gd name="connsiteY2" fmla="*/ 13026 h 13758"/>
                        <a:gd name="connsiteX3" fmla="*/ 10647 w 10647"/>
                        <a:gd name="connsiteY3" fmla="*/ 3793 h 13758"/>
                        <a:gd name="connsiteX4" fmla="*/ 10201 w 10647"/>
                        <a:gd name="connsiteY4" fmla="*/ 1609 h 13758"/>
                        <a:gd name="connsiteX5" fmla="*/ 8612 w 10647"/>
                        <a:gd name="connsiteY5" fmla="*/ 145 h 13758"/>
                        <a:gd name="connsiteX6" fmla="*/ 5311 w 10647"/>
                        <a:gd name="connsiteY6" fmla="*/ 716 h 13758"/>
                        <a:gd name="connsiteX7" fmla="*/ 3748 w 10647"/>
                        <a:gd name="connsiteY7" fmla="*/ 1882 h 13758"/>
                        <a:gd name="connsiteX8" fmla="*/ 223 w 10647"/>
                        <a:gd name="connsiteY8" fmla="*/ 7987 h 13758"/>
                        <a:gd name="connsiteX9" fmla="*/ 0 w 10647"/>
                        <a:gd name="connsiteY9" fmla="*/ 9551 h 13758"/>
                        <a:gd name="connsiteX10" fmla="*/ 0 w 10647"/>
                        <a:gd name="connsiteY10" fmla="*/ 9948 h 137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647" h="13758">
                          <a:moveTo>
                            <a:pt x="0" y="9948"/>
                          </a:moveTo>
                          <a:cubicBezTo>
                            <a:pt x="50" y="11512"/>
                            <a:pt x="472" y="12554"/>
                            <a:pt x="1191" y="13150"/>
                          </a:cubicBezTo>
                          <a:cubicBezTo>
                            <a:pt x="2159" y="13969"/>
                            <a:pt x="3648" y="13994"/>
                            <a:pt x="5311" y="13026"/>
                          </a:cubicBezTo>
                          <a:cubicBezTo>
                            <a:pt x="8265" y="11338"/>
                            <a:pt x="10647" y="7193"/>
                            <a:pt x="10647" y="3793"/>
                          </a:cubicBezTo>
                          <a:cubicBezTo>
                            <a:pt x="10647" y="2924"/>
                            <a:pt x="10498" y="2180"/>
                            <a:pt x="10201" y="1609"/>
                          </a:cubicBezTo>
                          <a:cubicBezTo>
                            <a:pt x="9853" y="864"/>
                            <a:pt x="9307" y="368"/>
                            <a:pt x="8612" y="145"/>
                          </a:cubicBezTo>
                          <a:cubicBezTo>
                            <a:pt x="7694" y="-153"/>
                            <a:pt x="6552" y="-4"/>
                            <a:pt x="5311" y="716"/>
                          </a:cubicBezTo>
                          <a:cubicBezTo>
                            <a:pt x="4765" y="1038"/>
                            <a:pt x="4244" y="1435"/>
                            <a:pt x="3748" y="1882"/>
                          </a:cubicBezTo>
                          <a:cubicBezTo>
                            <a:pt x="2060" y="3446"/>
                            <a:pt x="745" y="5754"/>
                            <a:pt x="223" y="7987"/>
                          </a:cubicBezTo>
                          <a:cubicBezTo>
                            <a:pt x="99" y="8509"/>
                            <a:pt x="25" y="9055"/>
                            <a:pt x="0" y="9551"/>
                          </a:cubicBezTo>
                          <a:cubicBezTo>
                            <a:pt x="0" y="9725"/>
                            <a:pt x="0" y="9824"/>
                            <a:pt x="0" y="9948"/>
                          </a:cubicBezTo>
                          <a:close/>
                        </a:path>
                      </a:pathLst>
                    </a:custGeom>
                    <a:solidFill>
                      <a:srgbClr val="EAF1F9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9" name="Freeform: Shape 2168">
                      <a:extLst>
                        <a:ext uri="{FF2B5EF4-FFF2-40B4-BE49-F238E27FC236}">
                          <a16:creationId xmlns:a16="http://schemas.microsoft.com/office/drawing/2014/main" id="{8C8D5A24-96E3-406D-AAF9-54130EADBD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8903" y="6625717"/>
                      <a:ext cx="10647" cy="12109"/>
                    </a:xfrm>
                    <a:custGeom>
                      <a:avLst/>
                      <a:gdLst>
                        <a:gd name="connsiteX0" fmla="*/ 0 w 10647"/>
                        <a:gd name="connsiteY0" fmla="*/ 9926 h 12109"/>
                        <a:gd name="connsiteX1" fmla="*/ 447 w 10647"/>
                        <a:gd name="connsiteY1" fmla="*/ 12110 h 12109"/>
                        <a:gd name="connsiteX2" fmla="*/ 670 w 10647"/>
                        <a:gd name="connsiteY2" fmla="*/ 10546 h 12109"/>
                        <a:gd name="connsiteX3" fmla="*/ 4194 w 10647"/>
                        <a:gd name="connsiteY3" fmla="*/ 4441 h 12109"/>
                        <a:gd name="connsiteX4" fmla="*/ 5758 w 10647"/>
                        <a:gd name="connsiteY4" fmla="*/ 3274 h 12109"/>
                        <a:gd name="connsiteX5" fmla="*/ 9059 w 10647"/>
                        <a:gd name="connsiteY5" fmla="*/ 2703 h 12109"/>
                        <a:gd name="connsiteX6" fmla="*/ 10647 w 10647"/>
                        <a:gd name="connsiteY6" fmla="*/ 4168 h 12109"/>
                        <a:gd name="connsiteX7" fmla="*/ 10647 w 10647"/>
                        <a:gd name="connsiteY7" fmla="*/ 3795 h 12109"/>
                        <a:gd name="connsiteX8" fmla="*/ 8637 w 10647"/>
                        <a:gd name="connsiteY8" fmla="*/ 147 h 12109"/>
                        <a:gd name="connsiteX9" fmla="*/ 5485 w 10647"/>
                        <a:gd name="connsiteY9" fmla="*/ 643 h 12109"/>
                        <a:gd name="connsiteX10" fmla="*/ 3773 w 10647"/>
                        <a:gd name="connsiteY10" fmla="*/ 1909 h 12109"/>
                        <a:gd name="connsiteX11" fmla="*/ 248 w 10647"/>
                        <a:gd name="connsiteY11" fmla="*/ 8015 h 12109"/>
                        <a:gd name="connsiteX12" fmla="*/ 0 w 10647"/>
                        <a:gd name="connsiteY12" fmla="*/ 9926 h 121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0647" h="12109">
                          <a:moveTo>
                            <a:pt x="0" y="9926"/>
                          </a:moveTo>
                          <a:cubicBezTo>
                            <a:pt x="0" y="10794"/>
                            <a:pt x="149" y="11539"/>
                            <a:pt x="447" y="12110"/>
                          </a:cubicBezTo>
                          <a:cubicBezTo>
                            <a:pt x="472" y="11589"/>
                            <a:pt x="546" y="11067"/>
                            <a:pt x="670" y="10546"/>
                          </a:cubicBezTo>
                          <a:cubicBezTo>
                            <a:pt x="1191" y="8312"/>
                            <a:pt x="2507" y="6004"/>
                            <a:pt x="4194" y="4441"/>
                          </a:cubicBezTo>
                          <a:cubicBezTo>
                            <a:pt x="4691" y="3969"/>
                            <a:pt x="5212" y="3572"/>
                            <a:pt x="5758" y="3274"/>
                          </a:cubicBezTo>
                          <a:cubicBezTo>
                            <a:pt x="6999" y="2554"/>
                            <a:pt x="8141" y="2381"/>
                            <a:pt x="9059" y="2703"/>
                          </a:cubicBezTo>
                          <a:cubicBezTo>
                            <a:pt x="9754" y="2927"/>
                            <a:pt x="10300" y="3448"/>
                            <a:pt x="10647" y="4168"/>
                          </a:cubicBezTo>
                          <a:cubicBezTo>
                            <a:pt x="10647" y="4044"/>
                            <a:pt x="10647" y="3919"/>
                            <a:pt x="10647" y="3795"/>
                          </a:cubicBezTo>
                          <a:cubicBezTo>
                            <a:pt x="10647" y="1835"/>
                            <a:pt x="9853" y="569"/>
                            <a:pt x="8637" y="147"/>
                          </a:cubicBezTo>
                          <a:cubicBezTo>
                            <a:pt x="7768" y="-151"/>
                            <a:pt x="6676" y="-2"/>
                            <a:pt x="5485" y="643"/>
                          </a:cubicBezTo>
                          <a:cubicBezTo>
                            <a:pt x="4790" y="1041"/>
                            <a:pt x="4269" y="1438"/>
                            <a:pt x="3773" y="1909"/>
                          </a:cubicBezTo>
                          <a:cubicBezTo>
                            <a:pt x="2085" y="3473"/>
                            <a:pt x="769" y="5781"/>
                            <a:pt x="248" y="8015"/>
                          </a:cubicBezTo>
                          <a:cubicBezTo>
                            <a:pt x="99" y="8635"/>
                            <a:pt x="0" y="9305"/>
                            <a:pt x="0" y="9926"/>
                          </a:cubicBezTo>
                          <a:close/>
                        </a:path>
                      </a:pathLst>
                    </a:custGeom>
                    <a:solidFill>
                      <a:srgbClr val="F6FBFD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0" name="Freeform: Shape 2169">
                      <a:extLst>
                        <a:ext uri="{FF2B5EF4-FFF2-40B4-BE49-F238E27FC236}">
                          <a16:creationId xmlns:a16="http://schemas.microsoft.com/office/drawing/2014/main" id="{54C8AB9F-0355-4B46-9D16-49A4168D2D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2251" y="6621862"/>
                      <a:ext cx="15288" cy="16510"/>
                    </a:xfrm>
                    <a:custGeom>
                      <a:avLst/>
                      <a:gdLst>
                        <a:gd name="connsiteX0" fmla="*/ 0 w 15288"/>
                        <a:gd name="connsiteY0" fmla="*/ 9934 h 16510"/>
                        <a:gd name="connsiteX1" fmla="*/ 447 w 15288"/>
                        <a:gd name="connsiteY1" fmla="*/ 12118 h 16510"/>
                        <a:gd name="connsiteX2" fmla="*/ 1216 w 15288"/>
                        <a:gd name="connsiteY2" fmla="*/ 13111 h 16510"/>
                        <a:gd name="connsiteX3" fmla="*/ 1961 w 15288"/>
                        <a:gd name="connsiteY3" fmla="*/ 13557 h 16510"/>
                        <a:gd name="connsiteX4" fmla="*/ 7098 w 15288"/>
                        <a:gd name="connsiteY4" fmla="*/ 16511 h 16510"/>
                        <a:gd name="connsiteX5" fmla="*/ 7098 w 15288"/>
                        <a:gd name="connsiteY5" fmla="*/ 15940 h 16510"/>
                        <a:gd name="connsiteX6" fmla="*/ 6651 w 15288"/>
                        <a:gd name="connsiteY6" fmla="*/ 13756 h 16510"/>
                        <a:gd name="connsiteX7" fmla="*/ 6900 w 15288"/>
                        <a:gd name="connsiteY7" fmla="*/ 11820 h 16510"/>
                        <a:gd name="connsiteX8" fmla="*/ 10424 w 15288"/>
                        <a:gd name="connsiteY8" fmla="*/ 5715 h 16510"/>
                        <a:gd name="connsiteX9" fmla="*/ 11988 w 15288"/>
                        <a:gd name="connsiteY9" fmla="*/ 4548 h 16510"/>
                        <a:gd name="connsiteX10" fmla="*/ 15288 w 15288"/>
                        <a:gd name="connsiteY10" fmla="*/ 3977 h 16510"/>
                        <a:gd name="connsiteX11" fmla="*/ 9506 w 15288"/>
                        <a:gd name="connsiteY11" fmla="*/ 652 h 16510"/>
                        <a:gd name="connsiteX12" fmla="*/ 5336 w 15288"/>
                        <a:gd name="connsiteY12" fmla="*/ 726 h 16510"/>
                        <a:gd name="connsiteX13" fmla="*/ 0 w 15288"/>
                        <a:gd name="connsiteY13" fmla="*/ 9934 h 165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15288" h="16510">
                          <a:moveTo>
                            <a:pt x="0" y="9934"/>
                          </a:moveTo>
                          <a:cubicBezTo>
                            <a:pt x="0" y="10803"/>
                            <a:pt x="149" y="11547"/>
                            <a:pt x="447" y="12118"/>
                          </a:cubicBezTo>
                          <a:cubicBezTo>
                            <a:pt x="645" y="12540"/>
                            <a:pt x="893" y="12863"/>
                            <a:pt x="1216" y="13111"/>
                          </a:cubicBezTo>
                          <a:cubicBezTo>
                            <a:pt x="1216" y="13111"/>
                            <a:pt x="1961" y="13557"/>
                            <a:pt x="1961" y="13557"/>
                          </a:cubicBezTo>
                          <a:lnTo>
                            <a:pt x="7098" y="16511"/>
                          </a:lnTo>
                          <a:cubicBezTo>
                            <a:pt x="7098" y="16188"/>
                            <a:pt x="7098" y="16064"/>
                            <a:pt x="7098" y="15940"/>
                          </a:cubicBezTo>
                          <a:cubicBezTo>
                            <a:pt x="6825" y="15344"/>
                            <a:pt x="6651" y="14625"/>
                            <a:pt x="6651" y="13756"/>
                          </a:cubicBezTo>
                          <a:cubicBezTo>
                            <a:pt x="6651" y="13136"/>
                            <a:pt x="6726" y="12465"/>
                            <a:pt x="6900" y="11820"/>
                          </a:cubicBezTo>
                          <a:cubicBezTo>
                            <a:pt x="7421" y="9586"/>
                            <a:pt x="8736" y="7278"/>
                            <a:pt x="10424" y="5715"/>
                          </a:cubicBezTo>
                          <a:cubicBezTo>
                            <a:pt x="10920" y="5243"/>
                            <a:pt x="11441" y="4846"/>
                            <a:pt x="11988" y="4548"/>
                          </a:cubicBezTo>
                          <a:cubicBezTo>
                            <a:pt x="13328" y="3828"/>
                            <a:pt x="14420" y="3680"/>
                            <a:pt x="15288" y="3977"/>
                          </a:cubicBezTo>
                          <a:lnTo>
                            <a:pt x="9506" y="652"/>
                          </a:lnTo>
                          <a:cubicBezTo>
                            <a:pt x="8513" y="-217"/>
                            <a:pt x="7024" y="-242"/>
                            <a:pt x="5336" y="726"/>
                          </a:cubicBezTo>
                          <a:cubicBezTo>
                            <a:pt x="2383" y="2414"/>
                            <a:pt x="0" y="6558"/>
                            <a:pt x="0" y="9934"/>
                          </a:cubicBezTo>
                          <a:close/>
                        </a:path>
                      </a:pathLst>
                    </a:custGeom>
                    <a:solidFill>
                      <a:srgbClr val="EBEBEB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71" name="Freeform: Shape 2170">
                      <a:extLst>
                        <a:ext uri="{FF2B5EF4-FFF2-40B4-BE49-F238E27FC236}">
                          <a16:creationId xmlns:a16="http://schemas.microsoft.com/office/drawing/2014/main" id="{7D682662-C6C6-40EE-B919-EF6876EB72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2698" y="6634029"/>
                      <a:ext cx="7842" cy="7395"/>
                    </a:xfrm>
                    <a:custGeom>
                      <a:avLst/>
                      <a:gdLst>
                        <a:gd name="connsiteX0" fmla="*/ 0 w 7842"/>
                        <a:gd name="connsiteY0" fmla="*/ 348 h 7395"/>
                        <a:gd name="connsiteX1" fmla="*/ 1191 w 7842"/>
                        <a:gd name="connsiteY1" fmla="*/ 3549 h 7395"/>
                        <a:gd name="connsiteX2" fmla="*/ 1936 w 7842"/>
                        <a:gd name="connsiteY2" fmla="*/ 3996 h 7395"/>
                        <a:gd name="connsiteX3" fmla="*/ 7843 w 7842"/>
                        <a:gd name="connsiteY3" fmla="*/ 7396 h 7395"/>
                        <a:gd name="connsiteX4" fmla="*/ 6651 w 7842"/>
                        <a:gd name="connsiteY4" fmla="*/ 4393 h 7395"/>
                        <a:gd name="connsiteX5" fmla="*/ 1514 w 7842"/>
                        <a:gd name="connsiteY5" fmla="*/ 1440 h 7395"/>
                        <a:gd name="connsiteX6" fmla="*/ 769 w 7842"/>
                        <a:gd name="connsiteY6" fmla="*/ 993 h 7395"/>
                        <a:gd name="connsiteX7" fmla="*/ 0 w 7842"/>
                        <a:gd name="connsiteY7" fmla="*/ 0 h 7395"/>
                        <a:gd name="connsiteX8" fmla="*/ 0 w 7842"/>
                        <a:gd name="connsiteY8" fmla="*/ 348 h 73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842" h="7395">
                          <a:moveTo>
                            <a:pt x="0" y="348"/>
                          </a:moveTo>
                          <a:cubicBezTo>
                            <a:pt x="0" y="1812"/>
                            <a:pt x="447" y="2929"/>
                            <a:pt x="1191" y="3549"/>
                          </a:cubicBezTo>
                          <a:lnTo>
                            <a:pt x="1936" y="3996"/>
                          </a:lnTo>
                          <a:lnTo>
                            <a:pt x="7843" y="7396"/>
                          </a:lnTo>
                          <a:cubicBezTo>
                            <a:pt x="7123" y="6800"/>
                            <a:pt x="6676" y="5758"/>
                            <a:pt x="6651" y="4393"/>
                          </a:cubicBezTo>
                          <a:lnTo>
                            <a:pt x="1514" y="1440"/>
                          </a:lnTo>
                          <a:lnTo>
                            <a:pt x="769" y="993"/>
                          </a:lnTo>
                          <a:cubicBezTo>
                            <a:pt x="447" y="745"/>
                            <a:pt x="199" y="397"/>
                            <a:pt x="0" y="0"/>
                          </a:cubicBezTo>
                          <a:cubicBezTo>
                            <a:pt x="0" y="99"/>
                            <a:pt x="0" y="223"/>
                            <a:pt x="0" y="348"/>
                          </a:cubicBezTo>
                          <a:close/>
                        </a:path>
                      </a:pathLst>
                    </a:custGeom>
                    <a:solidFill>
                      <a:srgbClr val="F0F5FB"/>
                    </a:solidFill>
                    <a:ln w="247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65" name="Freeform: Shape 2164">
                    <a:extLst>
                      <a:ext uri="{FF2B5EF4-FFF2-40B4-BE49-F238E27FC236}">
                        <a16:creationId xmlns:a16="http://schemas.microsoft.com/office/drawing/2014/main" id="{4D7E48D6-EE9B-4ECC-AB87-E1F4DB223A6A}"/>
                      </a:ext>
                    </a:extLst>
                  </p:cNvPr>
                  <p:cNvSpPr/>
                  <p:nvPr/>
                </p:nvSpPr>
                <p:spPr>
                  <a:xfrm>
                    <a:off x="2914551" y="6616902"/>
                    <a:ext cx="137651" cy="85200"/>
                  </a:xfrm>
                  <a:custGeom>
                    <a:avLst/>
                    <a:gdLst>
                      <a:gd name="connsiteX0" fmla="*/ 1597 w 137651"/>
                      <a:gd name="connsiteY0" fmla="*/ 3353 h 85200"/>
                      <a:gd name="connsiteX1" fmla="*/ 5022 w 137651"/>
                      <a:gd name="connsiteY1" fmla="*/ 1368 h 85200"/>
                      <a:gd name="connsiteX2" fmla="*/ 70395 w 137651"/>
                      <a:gd name="connsiteY2" fmla="*/ 15787 h 85200"/>
                      <a:gd name="connsiteX3" fmla="*/ 136041 w 137651"/>
                      <a:gd name="connsiteY3" fmla="*/ 77016 h 85200"/>
                      <a:gd name="connsiteX4" fmla="*/ 137133 w 137651"/>
                      <a:gd name="connsiteY4" fmla="*/ 82798 h 85200"/>
                      <a:gd name="connsiteX5" fmla="*/ 133708 w 137651"/>
                      <a:gd name="connsiteY5" fmla="*/ 84784 h 85200"/>
                      <a:gd name="connsiteX6" fmla="*/ 129191 w 137651"/>
                      <a:gd name="connsiteY6" fmla="*/ 82823 h 85200"/>
                      <a:gd name="connsiteX7" fmla="*/ 66995 w 137651"/>
                      <a:gd name="connsiteY7" fmla="*/ 24821 h 85200"/>
                      <a:gd name="connsiteX8" fmla="*/ 5047 w 137651"/>
                      <a:gd name="connsiteY8" fmla="*/ 11146 h 85200"/>
                      <a:gd name="connsiteX9" fmla="*/ 555 w 137651"/>
                      <a:gd name="connsiteY9" fmla="*/ 7944 h 85200"/>
                      <a:gd name="connsiteX10" fmla="*/ 1597 w 137651"/>
                      <a:gd name="connsiteY10" fmla="*/ 3353 h 85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7651" h="85200">
                        <a:moveTo>
                          <a:pt x="1597" y="3353"/>
                        </a:moveTo>
                        <a:cubicBezTo>
                          <a:pt x="2217" y="3229"/>
                          <a:pt x="4203" y="1541"/>
                          <a:pt x="5022" y="1368"/>
                        </a:cubicBezTo>
                        <a:cubicBezTo>
                          <a:pt x="24728" y="-2777"/>
                          <a:pt x="47562" y="2633"/>
                          <a:pt x="70395" y="15787"/>
                        </a:cubicBezTo>
                        <a:cubicBezTo>
                          <a:pt x="93328" y="28991"/>
                          <a:pt x="116236" y="50013"/>
                          <a:pt x="136041" y="77016"/>
                        </a:cubicBezTo>
                        <a:cubicBezTo>
                          <a:pt x="137654" y="79200"/>
                          <a:pt x="138126" y="81806"/>
                          <a:pt x="137133" y="82798"/>
                        </a:cubicBezTo>
                        <a:cubicBezTo>
                          <a:pt x="136413" y="83493"/>
                          <a:pt x="134180" y="84312"/>
                          <a:pt x="133708" y="84784"/>
                        </a:cubicBezTo>
                        <a:cubicBezTo>
                          <a:pt x="132691" y="85801"/>
                          <a:pt x="130680" y="84883"/>
                          <a:pt x="129191" y="82823"/>
                        </a:cubicBezTo>
                        <a:cubicBezTo>
                          <a:pt x="110428" y="57235"/>
                          <a:pt x="88711" y="37330"/>
                          <a:pt x="66995" y="24821"/>
                        </a:cubicBezTo>
                        <a:cubicBezTo>
                          <a:pt x="45353" y="12362"/>
                          <a:pt x="23711" y="7225"/>
                          <a:pt x="5047" y="11146"/>
                        </a:cubicBezTo>
                        <a:cubicBezTo>
                          <a:pt x="3533" y="11469"/>
                          <a:pt x="1547" y="10079"/>
                          <a:pt x="555" y="7944"/>
                        </a:cubicBezTo>
                        <a:cubicBezTo>
                          <a:pt x="-488" y="5760"/>
                          <a:pt x="-16" y="3701"/>
                          <a:pt x="1597" y="3353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66" name="Freeform: Shape 2165">
                    <a:extLst>
                      <a:ext uri="{FF2B5EF4-FFF2-40B4-BE49-F238E27FC236}">
                        <a16:creationId xmlns:a16="http://schemas.microsoft.com/office/drawing/2014/main" id="{A610E12A-9DF3-468E-A4B7-36C7AF933BF8}"/>
                      </a:ext>
                    </a:extLst>
                  </p:cNvPr>
                  <p:cNvSpPr/>
                  <p:nvPr/>
                </p:nvSpPr>
                <p:spPr>
                  <a:xfrm>
                    <a:off x="2914551" y="6618910"/>
                    <a:ext cx="137651" cy="85202"/>
                  </a:xfrm>
                  <a:custGeom>
                    <a:avLst/>
                    <a:gdLst>
                      <a:gd name="connsiteX0" fmla="*/ 1597 w 137651"/>
                      <a:gd name="connsiteY0" fmla="*/ 76993 h 85202"/>
                      <a:gd name="connsiteX1" fmla="*/ 66970 w 137651"/>
                      <a:gd name="connsiteY1" fmla="*/ 15939 h 85202"/>
                      <a:gd name="connsiteX2" fmla="*/ 132616 w 137651"/>
                      <a:gd name="connsiteY2" fmla="*/ 1370 h 85202"/>
                      <a:gd name="connsiteX3" fmla="*/ 136041 w 137651"/>
                      <a:gd name="connsiteY3" fmla="*/ 3356 h 85202"/>
                      <a:gd name="connsiteX4" fmla="*/ 137133 w 137651"/>
                      <a:gd name="connsiteY4" fmla="*/ 7873 h 85202"/>
                      <a:gd name="connsiteX5" fmla="*/ 132616 w 137651"/>
                      <a:gd name="connsiteY5" fmla="*/ 11149 h 85202"/>
                      <a:gd name="connsiteX6" fmla="*/ 70420 w 137651"/>
                      <a:gd name="connsiteY6" fmla="*/ 24948 h 85202"/>
                      <a:gd name="connsiteX7" fmla="*/ 8472 w 137651"/>
                      <a:gd name="connsiteY7" fmla="*/ 82826 h 85202"/>
                      <a:gd name="connsiteX8" fmla="*/ 3980 w 137651"/>
                      <a:gd name="connsiteY8" fmla="*/ 84811 h 85202"/>
                      <a:gd name="connsiteX9" fmla="*/ 555 w 137651"/>
                      <a:gd name="connsiteY9" fmla="*/ 82826 h 85202"/>
                      <a:gd name="connsiteX10" fmla="*/ 1597 w 137651"/>
                      <a:gd name="connsiteY10" fmla="*/ 76993 h 852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7651" h="85202">
                        <a:moveTo>
                          <a:pt x="1597" y="76993"/>
                        </a:moveTo>
                        <a:cubicBezTo>
                          <a:pt x="21303" y="50090"/>
                          <a:pt x="44137" y="29143"/>
                          <a:pt x="66970" y="15939"/>
                        </a:cubicBezTo>
                        <a:cubicBezTo>
                          <a:pt x="89903" y="2686"/>
                          <a:pt x="112811" y="-2799"/>
                          <a:pt x="132616" y="1370"/>
                        </a:cubicBezTo>
                        <a:cubicBezTo>
                          <a:pt x="133435" y="1544"/>
                          <a:pt x="135421" y="3207"/>
                          <a:pt x="136041" y="3356"/>
                        </a:cubicBezTo>
                        <a:cubicBezTo>
                          <a:pt x="137654" y="3703"/>
                          <a:pt x="138126" y="5763"/>
                          <a:pt x="137133" y="7873"/>
                        </a:cubicBezTo>
                        <a:cubicBezTo>
                          <a:pt x="136116" y="10057"/>
                          <a:pt x="134105" y="11472"/>
                          <a:pt x="132616" y="11149"/>
                        </a:cubicBezTo>
                        <a:cubicBezTo>
                          <a:pt x="113853" y="7203"/>
                          <a:pt x="92136" y="12390"/>
                          <a:pt x="70420" y="24948"/>
                        </a:cubicBezTo>
                        <a:cubicBezTo>
                          <a:pt x="48778" y="37482"/>
                          <a:pt x="27136" y="57337"/>
                          <a:pt x="8472" y="82826"/>
                        </a:cubicBezTo>
                        <a:cubicBezTo>
                          <a:pt x="6958" y="84886"/>
                          <a:pt x="4972" y="85779"/>
                          <a:pt x="3980" y="84811"/>
                        </a:cubicBezTo>
                        <a:cubicBezTo>
                          <a:pt x="3458" y="84290"/>
                          <a:pt x="1225" y="83496"/>
                          <a:pt x="555" y="82826"/>
                        </a:cubicBezTo>
                        <a:cubicBezTo>
                          <a:pt x="-488" y="81783"/>
                          <a:pt x="-16" y="79177"/>
                          <a:pt x="1597" y="76993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50000"/>
                    </a:schemeClr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0" name="Freeform: Shape 2159">
                  <a:extLst>
                    <a:ext uri="{FF2B5EF4-FFF2-40B4-BE49-F238E27FC236}">
                      <a16:creationId xmlns:a16="http://schemas.microsoft.com/office/drawing/2014/main" id="{B1BC97FF-A0AB-4AA7-8AA2-0D3F69DE8081}"/>
                    </a:ext>
                  </a:extLst>
                </p:cNvPr>
                <p:cNvSpPr/>
                <p:nvPr/>
              </p:nvSpPr>
              <p:spPr>
                <a:xfrm>
                  <a:off x="2978886" y="6558754"/>
                  <a:ext cx="9020" cy="81002"/>
                </a:xfrm>
                <a:custGeom>
                  <a:avLst/>
                  <a:gdLst>
                    <a:gd name="connsiteX0" fmla="*/ 1320 w 9020"/>
                    <a:gd name="connsiteY0" fmla="*/ 80240 h 81002"/>
                    <a:gd name="connsiteX1" fmla="*/ 7699 w 9020"/>
                    <a:gd name="connsiteY1" fmla="*/ 80240 h 81002"/>
                    <a:gd name="connsiteX2" fmla="*/ 8716 w 9020"/>
                    <a:gd name="connsiteY2" fmla="*/ 77435 h 81002"/>
                    <a:gd name="connsiteX3" fmla="*/ 8716 w 9020"/>
                    <a:gd name="connsiteY3" fmla="*/ 0 h 81002"/>
                    <a:gd name="connsiteX4" fmla="*/ 178 w 9020"/>
                    <a:gd name="connsiteY4" fmla="*/ 4939 h 81002"/>
                    <a:gd name="connsiteX5" fmla="*/ 178 w 9020"/>
                    <a:gd name="connsiteY5" fmla="*/ 77658 h 81002"/>
                    <a:gd name="connsiteX6" fmla="*/ 1320 w 9020"/>
                    <a:gd name="connsiteY6" fmla="*/ 80240 h 81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020" h="81002">
                      <a:moveTo>
                        <a:pt x="1320" y="80240"/>
                      </a:moveTo>
                      <a:cubicBezTo>
                        <a:pt x="3082" y="81257"/>
                        <a:pt x="5936" y="81257"/>
                        <a:pt x="7699" y="80240"/>
                      </a:cubicBezTo>
                      <a:cubicBezTo>
                        <a:pt x="9014" y="79495"/>
                        <a:pt x="9336" y="78378"/>
                        <a:pt x="8716" y="77435"/>
                      </a:cubicBezTo>
                      <a:lnTo>
                        <a:pt x="8716" y="0"/>
                      </a:lnTo>
                      <a:lnTo>
                        <a:pt x="178" y="4939"/>
                      </a:lnTo>
                      <a:lnTo>
                        <a:pt x="178" y="77658"/>
                      </a:lnTo>
                      <a:cubicBezTo>
                        <a:pt x="-268" y="78552"/>
                        <a:pt x="129" y="79545"/>
                        <a:pt x="1320" y="80240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04" name="Graphic 49">
                <a:extLst>
                  <a:ext uri="{FF2B5EF4-FFF2-40B4-BE49-F238E27FC236}">
                    <a16:creationId xmlns:a16="http://schemas.microsoft.com/office/drawing/2014/main" id="{46A674E6-8EE6-4DCF-BEB7-E8409E2DF6DB}"/>
                  </a:ext>
                </a:extLst>
              </p:cNvPr>
              <p:cNvGrpSpPr/>
              <p:nvPr/>
            </p:nvGrpSpPr>
            <p:grpSpPr>
              <a:xfrm>
                <a:off x="2879193" y="6504535"/>
                <a:ext cx="108483" cy="100456"/>
                <a:chOff x="2879193" y="6504535"/>
                <a:chExt cx="108483" cy="100456"/>
              </a:xfrm>
            </p:grpSpPr>
            <p:grpSp>
              <p:nvGrpSpPr>
                <p:cNvPr id="2155" name="Graphic 49">
                  <a:extLst>
                    <a:ext uri="{FF2B5EF4-FFF2-40B4-BE49-F238E27FC236}">
                      <a16:creationId xmlns:a16="http://schemas.microsoft.com/office/drawing/2014/main" id="{AA65F79C-69E5-466F-85AE-C02296946F93}"/>
                    </a:ext>
                  </a:extLst>
                </p:cNvPr>
                <p:cNvGrpSpPr/>
                <p:nvPr/>
              </p:nvGrpSpPr>
              <p:grpSpPr>
                <a:xfrm>
                  <a:off x="2978741" y="6528214"/>
                  <a:ext cx="6637" cy="5882"/>
                  <a:chOff x="2978741" y="6528214"/>
                  <a:chExt cx="6637" cy="5882"/>
                </a:xfrm>
              </p:grpSpPr>
              <p:sp>
                <p:nvSpPr>
                  <p:cNvPr id="2157" name="Freeform: Shape 2156">
                    <a:extLst>
                      <a:ext uri="{FF2B5EF4-FFF2-40B4-BE49-F238E27FC236}">
                        <a16:creationId xmlns:a16="http://schemas.microsoft.com/office/drawing/2014/main" id="{D4D1B899-2F95-4EFE-AAC2-E569F07B25DF}"/>
                      </a:ext>
                    </a:extLst>
                  </p:cNvPr>
                  <p:cNvSpPr/>
                  <p:nvPr/>
                </p:nvSpPr>
                <p:spPr>
                  <a:xfrm>
                    <a:off x="2978741" y="6530113"/>
                    <a:ext cx="6637" cy="3983"/>
                  </a:xfrm>
                  <a:custGeom>
                    <a:avLst/>
                    <a:gdLst>
                      <a:gd name="connsiteX0" fmla="*/ 0 w 6637"/>
                      <a:gd name="connsiteY0" fmla="*/ 0 h 3983"/>
                      <a:gd name="connsiteX1" fmla="*/ 6627 w 6637"/>
                      <a:gd name="connsiteY1" fmla="*/ 0 h 3983"/>
                      <a:gd name="connsiteX2" fmla="*/ 6627 w 6637"/>
                      <a:gd name="connsiteY2" fmla="*/ 1886 h 3983"/>
                      <a:gd name="connsiteX3" fmla="*/ 5659 w 6637"/>
                      <a:gd name="connsiteY3" fmla="*/ 3425 h 3983"/>
                      <a:gd name="connsiteX4" fmla="*/ 993 w 6637"/>
                      <a:gd name="connsiteY4" fmla="*/ 3425 h 3983"/>
                      <a:gd name="connsiteX5" fmla="*/ 50 w 6637"/>
                      <a:gd name="connsiteY5" fmla="*/ 1886 h 3983"/>
                      <a:gd name="connsiteX6" fmla="*/ 0 w 6637"/>
                      <a:gd name="connsiteY6" fmla="*/ 0 h 39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637" h="3983">
                        <a:moveTo>
                          <a:pt x="0" y="0"/>
                        </a:moveTo>
                        <a:lnTo>
                          <a:pt x="6627" y="0"/>
                        </a:lnTo>
                        <a:lnTo>
                          <a:pt x="6627" y="1886"/>
                        </a:lnTo>
                        <a:cubicBezTo>
                          <a:pt x="6701" y="2432"/>
                          <a:pt x="6378" y="3003"/>
                          <a:pt x="5659" y="3425"/>
                        </a:cubicBezTo>
                        <a:cubicBezTo>
                          <a:pt x="4368" y="4170"/>
                          <a:pt x="2283" y="4170"/>
                          <a:pt x="993" y="3425"/>
                        </a:cubicBezTo>
                        <a:cubicBezTo>
                          <a:pt x="273" y="3003"/>
                          <a:pt x="-50" y="2432"/>
                          <a:pt x="50" y="1886"/>
                        </a:cubicBezTo>
                        <a:cubicBezTo>
                          <a:pt x="0" y="1886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9FB4DD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58" name="Freeform: Shape 2157">
                    <a:extLst>
                      <a:ext uri="{FF2B5EF4-FFF2-40B4-BE49-F238E27FC236}">
                        <a16:creationId xmlns:a16="http://schemas.microsoft.com/office/drawing/2014/main" id="{CE6A74B4-9BA2-4B9D-9BD8-7DA4734160FA}"/>
                      </a:ext>
                    </a:extLst>
                  </p:cNvPr>
                  <p:cNvSpPr/>
                  <p:nvPr/>
                </p:nvSpPr>
                <p:spPr>
                  <a:xfrm>
                    <a:off x="2978741" y="6528214"/>
                    <a:ext cx="6601" cy="3822"/>
                  </a:xfrm>
                  <a:custGeom>
                    <a:avLst/>
                    <a:gdLst>
                      <a:gd name="connsiteX0" fmla="*/ 968 w 6601"/>
                      <a:gd name="connsiteY0" fmla="*/ 3264 h 3822"/>
                      <a:gd name="connsiteX1" fmla="*/ 5634 w 6601"/>
                      <a:gd name="connsiteY1" fmla="*/ 3264 h 3822"/>
                      <a:gd name="connsiteX2" fmla="*/ 5634 w 6601"/>
                      <a:gd name="connsiteY2" fmla="*/ 558 h 3822"/>
                      <a:gd name="connsiteX3" fmla="*/ 968 w 6601"/>
                      <a:gd name="connsiteY3" fmla="*/ 558 h 3822"/>
                      <a:gd name="connsiteX4" fmla="*/ 968 w 6601"/>
                      <a:gd name="connsiteY4" fmla="*/ 3264 h 38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601" h="3822">
                        <a:moveTo>
                          <a:pt x="968" y="3264"/>
                        </a:moveTo>
                        <a:cubicBezTo>
                          <a:pt x="2259" y="4008"/>
                          <a:pt x="4343" y="4008"/>
                          <a:pt x="5634" y="3264"/>
                        </a:cubicBezTo>
                        <a:cubicBezTo>
                          <a:pt x="6924" y="2519"/>
                          <a:pt x="6924" y="1303"/>
                          <a:pt x="5634" y="558"/>
                        </a:cubicBezTo>
                        <a:cubicBezTo>
                          <a:pt x="4343" y="-186"/>
                          <a:pt x="2259" y="-186"/>
                          <a:pt x="968" y="558"/>
                        </a:cubicBezTo>
                        <a:cubicBezTo>
                          <a:pt x="-323" y="1303"/>
                          <a:pt x="-323" y="2519"/>
                          <a:pt x="968" y="3264"/>
                        </a:cubicBezTo>
                        <a:close/>
                      </a:path>
                    </a:pathLst>
                  </a:custGeom>
                  <a:solidFill>
                    <a:srgbClr val="ABC8E9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6" name="Freeform: Shape 2155">
                  <a:extLst>
                    <a:ext uri="{FF2B5EF4-FFF2-40B4-BE49-F238E27FC236}">
                      <a16:creationId xmlns:a16="http://schemas.microsoft.com/office/drawing/2014/main" id="{F02486D2-EC1E-4A49-B11F-8CDFAC915621}"/>
                    </a:ext>
                  </a:extLst>
                </p:cNvPr>
                <p:cNvSpPr/>
                <p:nvPr/>
              </p:nvSpPr>
              <p:spPr>
                <a:xfrm>
                  <a:off x="2879193" y="6504535"/>
                  <a:ext cx="108483" cy="100456"/>
                </a:xfrm>
                <a:custGeom>
                  <a:avLst/>
                  <a:gdLst>
                    <a:gd name="connsiteX0" fmla="*/ 0 w 108483"/>
                    <a:gd name="connsiteY0" fmla="*/ 58884 h 100456"/>
                    <a:gd name="connsiteX1" fmla="*/ 41621 w 108483"/>
                    <a:gd name="connsiteY1" fmla="*/ 71765 h 100456"/>
                    <a:gd name="connsiteX2" fmla="*/ 67086 w 108483"/>
                    <a:gd name="connsiteY2" fmla="*/ 91348 h 100456"/>
                    <a:gd name="connsiteX3" fmla="*/ 93989 w 108483"/>
                    <a:gd name="connsiteY3" fmla="*/ 100456 h 100456"/>
                    <a:gd name="connsiteX4" fmla="*/ 99871 w 108483"/>
                    <a:gd name="connsiteY4" fmla="*/ 94177 h 100456"/>
                    <a:gd name="connsiteX5" fmla="*/ 103346 w 108483"/>
                    <a:gd name="connsiteY5" fmla="*/ 90454 h 100456"/>
                    <a:gd name="connsiteX6" fmla="*/ 99251 w 108483"/>
                    <a:gd name="connsiteY6" fmla="*/ 56800 h 100456"/>
                    <a:gd name="connsiteX7" fmla="*/ 97935 w 108483"/>
                    <a:gd name="connsiteY7" fmla="*/ 46078 h 100456"/>
                    <a:gd name="connsiteX8" fmla="*/ 104810 w 108483"/>
                    <a:gd name="connsiteY8" fmla="*/ 20117 h 100456"/>
                    <a:gd name="connsiteX9" fmla="*/ 108484 w 108483"/>
                    <a:gd name="connsiteY9" fmla="*/ 113 h 100456"/>
                    <a:gd name="connsiteX10" fmla="*/ 100268 w 108483"/>
                    <a:gd name="connsiteY10" fmla="*/ 1131 h 100456"/>
                    <a:gd name="connsiteX11" fmla="*/ 0 w 108483"/>
                    <a:gd name="connsiteY11" fmla="*/ 58884 h 1004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8483" h="100456">
                      <a:moveTo>
                        <a:pt x="0" y="58884"/>
                      </a:moveTo>
                      <a:lnTo>
                        <a:pt x="41621" y="71765"/>
                      </a:lnTo>
                      <a:lnTo>
                        <a:pt x="67086" y="91348"/>
                      </a:lnTo>
                      <a:lnTo>
                        <a:pt x="93989" y="100456"/>
                      </a:lnTo>
                      <a:lnTo>
                        <a:pt x="99871" y="94177"/>
                      </a:lnTo>
                      <a:lnTo>
                        <a:pt x="103346" y="90454"/>
                      </a:lnTo>
                      <a:lnTo>
                        <a:pt x="99251" y="56800"/>
                      </a:lnTo>
                      <a:lnTo>
                        <a:pt x="97935" y="46078"/>
                      </a:lnTo>
                      <a:lnTo>
                        <a:pt x="104810" y="20117"/>
                      </a:lnTo>
                      <a:lnTo>
                        <a:pt x="108484" y="113"/>
                      </a:lnTo>
                      <a:cubicBezTo>
                        <a:pt x="104885" y="-185"/>
                        <a:pt x="101832" y="88"/>
                        <a:pt x="100268" y="1131"/>
                      </a:cubicBezTo>
                      <a:cubicBezTo>
                        <a:pt x="100070" y="1106"/>
                        <a:pt x="0" y="58884"/>
                        <a:pt x="0" y="58884"/>
                      </a:cubicBezTo>
                      <a:close/>
                    </a:path>
                  </a:pathLst>
                </a:custGeom>
                <a:solidFill>
                  <a:srgbClr val="41404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05" name="Graphic 49">
                <a:extLst>
                  <a:ext uri="{FF2B5EF4-FFF2-40B4-BE49-F238E27FC236}">
                    <a16:creationId xmlns:a16="http://schemas.microsoft.com/office/drawing/2014/main" id="{E2280228-65EC-40D4-B32E-D6B47C32AB7D}"/>
                  </a:ext>
                </a:extLst>
              </p:cNvPr>
              <p:cNvGrpSpPr/>
              <p:nvPr/>
            </p:nvGrpSpPr>
            <p:grpSpPr>
              <a:xfrm>
                <a:off x="2812922" y="6325404"/>
                <a:ext cx="223472" cy="335131"/>
                <a:chOff x="2812922" y="6325404"/>
                <a:chExt cx="223472" cy="335131"/>
              </a:xfrm>
            </p:grpSpPr>
            <p:sp>
              <p:nvSpPr>
                <p:cNvPr id="2128" name="Freeform: Shape 2127">
                  <a:extLst>
                    <a:ext uri="{FF2B5EF4-FFF2-40B4-BE49-F238E27FC236}">
                      <a16:creationId xmlns:a16="http://schemas.microsoft.com/office/drawing/2014/main" id="{92B19911-9785-4B59-A36D-FA9693C45EFE}"/>
                    </a:ext>
                  </a:extLst>
                </p:cNvPr>
                <p:cNvSpPr/>
                <p:nvPr/>
              </p:nvSpPr>
              <p:spPr>
                <a:xfrm>
                  <a:off x="2946342" y="6371123"/>
                  <a:ext cx="82222" cy="47898"/>
                </a:xfrm>
                <a:custGeom>
                  <a:avLst/>
                  <a:gdLst>
                    <a:gd name="connsiteX0" fmla="*/ 2442 w 82222"/>
                    <a:gd name="connsiteY0" fmla="*/ 0 h 47898"/>
                    <a:gd name="connsiteX1" fmla="*/ 10 w 82222"/>
                    <a:gd name="connsiteY1" fmla="*/ 9059 h 47898"/>
                    <a:gd name="connsiteX2" fmla="*/ 53172 w 82222"/>
                    <a:gd name="connsiteY2" fmla="*/ 47776 h 47898"/>
                    <a:gd name="connsiteX3" fmla="*/ 82136 w 82222"/>
                    <a:gd name="connsiteY3" fmla="*/ 38891 h 47898"/>
                    <a:gd name="connsiteX4" fmla="*/ 47141 w 82222"/>
                    <a:gd name="connsiteY4" fmla="*/ 21592 h 47898"/>
                    <a:gd name="connsiteX5" fmla="*/ 2442 w 82222"/>
                    <a:gd name="connsiteY5" fmla="*/ 0 h 47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222" h="47898">
                      <a:moveTo>
                        <a:pt x="2442" y="0"/>
                      </a:moveTo>
                      <a:cubicBezTo>
                        <a:pt x="60" y="3574"/>
                        <a:pt x="2294" y="5460"/>
                        <a:pt x="10" y="9059"/>
                      </a:cubicBezTo>
                      <a:cubicBezTo>
                        <a:pt x="-685" y="10225"/>
                        <a:pt x="34310" y="40976"/>
                        <a:pt x="53172" y="47776"/>
                      </a:cubicBezTo>
                      <a:cubicBezTo>
                        <a:pt x="69081" y="48893"/>
                        <a:pt x="83476" y="42093"/>
                        <a:pt x="82136" y="38891"/>
                      </a:cubicBezTo>
                      <a:cubicBezTo>
                        <a:pt x="82136" y="38891"/>
                        <a:pt x="60693" y="28939"/>
                        <a:pt x="47141" y="21592"/>
                      </a:cubicBezTo>
                      <a:cubicBezTo>
                        <a:pt x="33615" y="14271"/>
                        <a:pt x="13313" y="6279"/>
                        <a:pt x="2442" y="0"/>
                      </a:cubicBezTo>
                      <a:close/>
                    </a:path>
                  </a:pathLst>
                </a:custGeom>
                <a:solidFill>
                  <a:srgbClr val="FE9661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29" name="Freeform: Shape 2128">
                  <a:extLst>
                    <a:ext uri="{FF2B5EF4-FFF2-40B4-BE49-F238E27FC236}">
                      <a16:creationId xmlns:a16="http://schemas.microsoft.com/office/drawing/2014/main" id="{8D2531D2-0ECA-414B-9375-8A9A58CA2C40}"/>
                    </a:ext>
                  </a:extLst>
                </p:cNvPr>
                <p:cNvSpPr/>
                <p:nvPr/>
              </p:nvSpPr>
              <p:spPr>
                <a:xfrm>
                  <a:off x="2887095" y="6479564"/>
                  <a:ext cx="73032" cy="54689"/>
                </a:xfrm>
                <a:custGeom>
                  <a:avLst/>
                  <a:gdLst>
                    <a:gd name="connsiteX0" fmla="*/ 7361 w 73032"/>
                    <a:gd name="connsiteY0" fmla="*/ 1755 h 54689"/>
                    <a:gd name="connsiteX1" fmla="*/ 34042 w 73032"/>
                    <a:gd name="connsiteY1" fmla="*/ 49159 h 54689"/>
                    <a:gd name="connsiteX2" fmla="*/ 73032 w 73032"/>
                    <a:gd name="connsiteY2" fmla="*/ 16175 h 54689"/>
                    <a:gd name="connsiteX3" fmla="*/ 7361 w 73032"/>
                    <a:gd name="connsiteY3" fmla="*/ 1755 h 54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032" h="54689">
                      <a:moveTo>
                        <a:pt x="7361" y="1755"/>
                      </a:moveTo>
                      <a:cubicBezTo>
                        <a:pt x="-5917" y="6992"/>
                        <a:pt x="-3584" y="26226"/>
                        <a:pt x="34042" y="49159"/>
                      </a:cubicBezTo>
                      <a:cubicBezTo>
                        <a:pt x="71667" y="72117"/>
                        <a:pt x="73032" y="16175"/>
                        <a:pt x="73032" y="16175"/>
                      </a:cubicBezTo>
                      <a:cubicBezTo>
                        <a:pt x="73032" y="16175"/>
                        <a:pt x="27762" y="-6336"/>
                        <a:pt x="7361" y="1755"/>
                      </a:cubicBezTo>
                      <a:close/>
                    </a:path>
                  </a:pathLst>
                </a:custGeom>
                <a:solidFill>
                  <a:srgbClr val="FE9661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30" name="Freeform: Shape 2129">
                  <a:extLst>
                    <a:ext uri="{FF2B5EF4-FFF2-40B4-BE49-F238E27FC236}">
                      <a16:creationId xmlns:a16="http://schemas.microsoft.com/office/drawing/2014/main" id="{E3F3557F-2D19-40CA-9DFD-B0E8EF78CE28}"/>
                    </a:ext>
                  </a:extLst>
                </p:cNvPr>
                <p:cNvSpPr/>
                <p:nvPr/>
              </p:nvSpPr>
              <p:spPr>
                <a:xfrm>
                  <a:off x="2840264" y="6504061"/>
                  <a:ext cx="52029" cy="141096"/>
                </a:xfrm>
                <a:custGeom>
                  <a:avLst/>
                  <a:gdLst>
                    <a:gd name="connsiteX0" fmla="*/ 51463 w 52029"/>
                    <a:gd name="connsiteY0" fmla="*/ 24364 h 141096"/>
                    <a:gd name="connsiteX1" fmla="*/ 19173 w 52029"/>
                    <a:gd name="connsiteY1" fmla="*/ 265 h 141096"/>
                    <a:gd name="connsiteX2" fmla="*/ 9667 w 52029"/>
                    <a:gd name="connsiteY2" fmla="*/ 122225 h 141096"/>
                    <a:gd name="connsiteX3" fmla="*/ 62 w 52029"/>
                    <a:gd name="connsiteY3" fmla="*/ 137563 h 141096"/>
                    <a:gd name="connsiteX4" fmla="*/ 8153 w 52029"/>
                    <a:gd name="connsiteY4" fmla="*/ 141087 h 141096"/>
                    <a:gd name="connsiteX5" fmla="*/ 35777 w 52029"/>
                    <a:gd name="connsiteY5" fmla="*/ 125774 h 141096"/>
                    <a:gd name="connsiteX6" fmla="*/ 51463 w 52029"/>
                    <a:gd name="connsiteY6" fmla="*/ 24364 h 141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2029" h="141096">
                      <a:moveTo>
                        <a:pt x="51463" y="24364"/>
                      </a:moveTo>
                      <a:cubicBezTo>
                        <a:pt x="51463" y="24364"/>
                        <a:pt x="18999" y="-2962"/>
                        <a:pt x="19173" y="265"/>
                      </a:cubicBezTo>
                      <a:cubicBezTo>
                        <a:pt x="20141" y="20368"/>
                        <a:pt x="21655" y="104852"/>
                        <a:pt x="9667" y="122225"/>
                      </a:cubicBezTo>
                      <a:cubicBezTo>
                        <a:pt x="7012" y="126097"/>
                        <a:pt x="1825" y="132699"/>
                        <a:pt x="62" y="137563"/>
                      </a:cubicBezTo>
                      <a:cubicBezTo>
                        <a:pt x="-583" y="139474"/>
                        <a:pt x="3885" y="141236"/>
                        <a:pt x="8153" y="141087"/>
                      </a:cubicBezTo>
                      <a:cubicBezTo>
                        <a:pt x="8352" y="129075"/>
                        <a:pt x="34660" y="125600"/>
                        <a:pt x="35777" y="125774"/>
                      </a:cubicBezTo>
                      <a:cubicBezTo>
                        <a:pt x="28356" y="101601"/>
                        <a:pt x="56302" y="47048"/>
                        <a:pt x="51463" y="24364"/>
                      </a:cubicBezTo>
                      <a:close/>
                    </a:path>
                  </a:pathLst>
                </a:custGeom>
                <a:solidFill>
                  <a:srgbClr val="FFB28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31" name="Freeform: Shape 2130">
                  <a:extLst>
                    <a:ext uri="{FF2B5EF4-FFF2-40B4-BE49-F238E27FC236}">
                      <a16:creationId xmlns:a16="http://schemas.microsoft.com/office/drawing/2014/main" id="{0B2EB432-54E7-417F-B3A8-A8430854937C}"/>
                    </a:ext>
                  </a:extLst>
                </p:cNvPr>
                <p:cNvSpPr/>
                <p:nvPr/>
              </p:nvSpPr>
              <p:spPr>
                <a:xfrm>
                  <a:off x="2840264" y="6614149"/>
                  <a:ext cx="35776" cy="31032"/>
                </a:xfrm>
                <a:custGeom>
                  <a:avLst/>
                  <a:gdLst>
                    <a:gd name="connsiteX0" fmla="*/ 34685 w 35776"/>
                    <a:gd name="connsiteY0" fmla="*/ 1837 h 31032"/>
                    <a:gd name="connsiteX1" fmla="*/ 28679 w 35776"/>
                    <a:gd name="connsiteY1" fmla="*/ 2879 h 31032"/>
                    <a:gd name="connsiteX2" fmla="*/ 14284 w 35776"/>
                    <a:gd name="connsiteY2" fmla="*/ 0 h 31032"/>
                    <a:gd name="connsiteX3" fmla="*/ 9667 w 35776"/>
                    <a:gd name="connsiteY3" fmla="*/ 12161 h 31032"/>
                    <a:gd name="connsiteX4" fmla="*/ 62 w 35776"/>
                    <a:gd name="connsiteY4" fmla="*/ 27499 h 31032"/>
                    <a:gd name="connsiteX5" fmla="*/ 8153 w 35776"/>
                    <a:gd name="connsiteY5" fmla="*/ 31024 h 31032"/>
                    <a:gd name="connsiteX6" fmla="*/ 35777 w 35776"/>
                    <a:gd name="connsiteY6" fmla="*/ 15710 h 31032"/>
                    <a:gd name="connsiteX7" fmla="*/ 34685 w 35776"/>
                    <a:gd name="connsiteY7" fmla="*/ 1837 h 310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776" h="31032">
                      <a:moveTo>
                        <a:pt x="34685" y="1837"/>
                      </a:moveTo>
                      <a:cubicBezTo>
                        <a:pt x="32699" y="2408"/>
                        <a:pt x="30664" y="2730"/>
                        <a:pt x="28679" y="2879"/>
                      </a:cubicBezTo>
                      <a:cubicBezTo>
                        <a:pt x="24261" y="3152"/>
                        <a:pt x="18875" y="2234"/>
                        <a:pt x="14284" y="0"/>
                      </a:cubicBezTo>
                      <a:cubicBezTo>
                        <a:pt x="13068" y="5286"/>
                        <a:pt x="11504" y="9506"/>
                        <a:pt x="9667" y="12161"/>
                      </a:cubicBezTo>
                      <a:cubicBezTo>
                        <a:pt x="7012" y="16033"/>
                        <a:pt x="1825" y="22635"/>
                        <a:pt x="62" y="27499"/>
                      </a:cubicBezTo>
                      <a:cubicBezTo>
                        <a:pt x="-583" y="29411"/>
                        <a:pt x="3885" y="31173"/>
                        <a:pt x="8153" y="31024"/>
                      </a:cubicBezTo>
                      <a:cubicBezTo>
                        <a:pt x="8352" y="19011"/>
                        <a:pt x="34660" y="15537"/>
                        <a:pt x="35777" y="15710"/>
                      </a:cubicBezTo>
                      <a:cubicBezTo>
                        <a:pt x="34610" y="11814"/>
                        <a:pt x="34387" y="7073"/>
                        <a:pt x="34685" y="1837"/>
                      </a:cubicBezTo>
                      <a:close/>
                    </a:path>
                  </a:pathLst>
                </a:custGeom>
                <a:solidFill>
                  <a:srgbClr val="FFB28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32" name="Freeform: Shape 2131">
                  <a:extLst>
                    <a:ext uri="{FF2B5EF4-FFF2-40B4-BE49-F238E27FC236}">
                      <a16:creationId xmlns:a16="http://schemas.microsoft.com/office/drawing/2014/main" id="{A6C8E4AF-A18D-4472-B343-D4099ECD2866}"/>
                    </a:ext>
                  </a:extLst>
                </p:cNvPr>
                <p:cNvSpPr/>
                <p:nvPr/>
              </p:nvSpPr>
              <p:spPr>
                <a:xfrm>
                  <a:off x="2859422" y="6491708"/>
                  <a:ext cx="67840" cy="71814"/>
                </a:xfrm>
                <a:custGeom>
                  <a:avLst/>
                  <a:gdLst>
                    <a:gd name="connsiteX0" fmla="*/ 7112 w 67840"/>
                    <a:gd name="connsiteY0" fmla="*/ 1250 h 71814"/>
                    <a:gd name="connsiteX1" fmla="*/ 9669 w 67840"/>
                    <a:gd name="connsiteY1" fmla="*/ 31753 h 71814"/>
                    <a:gd name="connsiteX2" fmla="*/ 47865 w 67840"/>
                    <a:gd name="connsiteY2" fmla="*/ 67467 h 71814"/>
                    <a:gd name="connsiteX3" fmla="*/ 58413 w 67840"/>
                    <a:gd name="connsiteY3" fmla="*/ 14826 h 71814"/>
                    <a:gd name="connsiteX4" fmla="*/ 7112 w 67840"/>
                    <a:gd name="connsiteY4" fmla="*/ 1250 h 71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7840" h="71814">
                      <a:moveTo>
                        <a:pt x="7112" y="1250"/>
                      </a:moveTo>
                      <a:cubicBezTo>
                        <a:pt x="-3336" y="4427"/>
                        <a:pt x="-2095" y="17035"/>
                        <a:pt x="9669" y="31753"/>
                      </a:cubicBezTo>
                      <a:cubicBezTo>
                        <a:pt x="18455" y="42797"/>
                        <a:pt x="31782" y="57664"/>
                        <a:pt x="47865" y="67467"/>
                      </a:cubicBezTo>
                      <a:cubicBezTo>
                        <a:pt x="85491" y="90450"/>
                        <a:pt x="58413" y="14826"/>
                        <a:pt x="58413" y="14826"/>
                      </a:cubicBezTo>
                      <a:cubicBezTo>
                        <a:pt x="58413" y="14826"/>
                        <a:pt x="27911" y="-5103"/>
                        <a:pt x="7112" y="1250"/>
                      </a:cubicBezTo>
                      <a:close/>
                    </a:path>
                  </a:pathLst>
                </a:custGeom>
                <a:solidFill>
                  <a:srgbClr val="FFB28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2133" name="Graphic 49">
                  <a:extLst>
                    <a:ext uri="{FF2B5EF4-FFF2-40B4-BE49-F238E27FC236}">
                      <a16:creationId xmlns:a16="http://schemas.microsoft.com/office/drawing/2014/main" id="{9BC36F11-18A0-45EF-8CA5-F08C67B1B3E9}"/>
                    </a:ext>
                  </a:extLst>
                </p:cNvPr>
                <p:cNvGrpSpPr/>
                <p:nvPr/>
              </p:nvGrpSpPr>
              <p:grpSpPr>
                <a:xfrm>
                  <a:off x="2830979" y="6623126"/>
                  <a:ext cx="48197" cy="37409"/>
                  <a:chOff x="2830979" y="6623126"/>
                  <a:chExt cx="48197" cy="37409"/>
                </a:xfrm>
              </p:grpSpPr>
              <p:sp>
                <p:nvSpPr>
                  <p:cNvPr id="2152" name="Freeform: Shape 2151">
                    <a:extLst>
                      <a:ext uri="{FF2B5EF4-FFF2-40B4-BE49-F238E27FC236}">
                        <a16:creationId xmlns:a16="http://schemas.microsoft.com/office/drawing/2014/main" id="{E35D4E0D-0489-4385-ACF9-AC115E307988}"/>
                      </a:ext>
                    </a:extLst>
                  </p:cNvPr>
                  <p:cNvSpPr/>
                  <p:nvPr/>
                </p:nvSpPr>
                <p:spPr>
                  <a:xfrm>
                    <a:off x="2830979" y="6628154"/>
                    <a:ext cx="47969" cy="25732"/>
                  </a:xfrm>
                  <a:custGeom>
                    <a:avLst/>
                    <a:gdLst>
                      <a:gd name="connsiteX0" fmla="*/ 3068 w 47969"/>
                      <a:gd name="connsiteY0" fmla="*/ 1904 h 25732"/>
                      <a:gd name="connsiteX1" fmla="*/ 14311 w 47969"/>
                      <a:gd name="connsiteY1" fmla="*/ 24862 h 25732"/>
                      <a:gd name="connsiteX2" fmla="*/ 28855 w 47969"/>
                      <a:gd name="connsiteY2" fmla="*/ 18806 h 25732"/>
                      <a:gd name="connsiteX3" fmla="*/ 47643 w 47969"/>
                      <a:gd name="connsiteY3" fmla="*/ 11286 h 25732"/>
                      <a:gd name="connsiteX4" fmla="*/ 42977 w 47969"/>
                      <a:gd name="connsiteY4" fmla="*/ 18 h 25732"/>
                      <a:gd name="connsiteX5" fmla="*/ 28855 w 47969"/>
                      <a:gd name="connsiteY5" fmla="*/ 3294 h 25732"/>
                      <a:gd name="connsiteX6" fmla="*/ 16172 w 47969"/>
                      <a:gd name="connsiteY6" fmla="*/ 11757 h 25732"/>
                      <a:gd name="connsiteX7" fmla="*/ 3068 w 47969"/>
                      <a:gd name="connsiteY7" fmla="*/ 1904 h 257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7969" h="25732">
                        <a:moveTo>
                          <a:pt x="3068" y="1904"/>
                        </a:moveTo>
                        <a:cubicBezTo>
                          <a:pt x="-5395" y="7513"/>
                          <a:pt x="5401" y="21139"/>
                          <a:pt x="14311" y="24862"/>
                        </a:cubicBezTo>
                        <a:cubicBezTo>
                          <a:pt x="23246" y="28659"/>
                          <a:pt x="28855" y="18806"/>
                          <a:pt x="28855" y="18806"/>
                        </a:cubicBezTo>
                        <a:cubicBezTo>
                          <a:pt x="28855" y="18806"/>
                          <a:pt x="45732" y="23522"/>
                          <a:pt x="47643" y="11286"/>
                        </a:cubicBezTo>
                        <a:cubicBezTo>
                          <a:pt x="49479" y="-950"/>
                          <a:pt x="42977" y="18"/>
                          <a:pt x="42977" y="18"/>
                        </a:cubicBezTo>
                        <a:cubicBezTo>
                          <a:pt x="42977" y="18"/>
                          <a:pt x="40569" y="7985"/>
                          <a:pt x="28855" y="3294"/>
                        </a:cubicBezTo>
                        <a:cubicBezTo>
                          <a:pt x="20888" y="12229"/>
                          <a:pt x="16172" y="11757"/>
                          <a:pt x="16172" y="11757"/>
                        </a:cubicBezTo>
                        <a:lnTo>
                          <a:pt x="3068" y="1904"/>
                        </a:lnTo>
                        <a:close/>
                      </a:path>
                    </a:pathLst>
                  </a:custGeom>
                  <a:solidFill>
                    <a:srgbClr val="322033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" name="Freeform: Shape 2152">
                    <a:extLst>
                      <a:ext uri="{FF2B5EF4-FFF2-40B4-BE49-F238E27FC236}">
                        <a16:creationId xmlns:a16="http://schemas.microsoft.com/office/drawing/2014/main" id="{DE914820-1566-4BC8-AFBB-A5F0C2104031}"/>
                      </a:ext>
                    </a:extLst>
                  </p:cNvPr>
                  <p:cNvSpPr/>
                  <p:nvPr/>
                </p:nvSpPr>
                <p:spPr>
                  <a:xfrm>
                    <a:off x="2831436" y="6623126"/>
                    <a:ext cx="47740" cy="27962"/>
                  </a:xfrm>
                  <a:custGeom>
                    <a:avLst/>
                    <a:gdLst>
                      <a:gd name="connsiteX0" fmla="*/ 3057 w 47740"/>
                      <a:gd name="connsiteY0" fmla="*/ 4078 h 27962"/>
                      <a:gd name="connsiteX1" fmla="*/ 14300 w 47740"/>
                      <a:gd name="connsiteY1" fmla="*/ 27110 h 27962"/>
                      <a:gd name="connsiteX2" fmla="*/ 28819 w 47740"/>
                      <a:gd name="connsiteY2" fmla="*/ 21029 h 27962"/>
                      <a:gd name="connsiteX3" fmla="*/ 47607 w 47740"/>
                      <a:gd name="connsiteY3" fmla="*/ 13509 h 27962"/>
                      <a:gd name="connsiteX4" fmla="*/ 43463 w 47740"/>
                      <a:gd name="connsiteY4" fmla="*/ 181 h 27962"/>
                      <a:gd name="connsiteX5" fmla="*/ 28844 w 47740"/>
                      <a:gd name="connsiteY5" fmla="*/ 5567 h 27962"/>
                      <a:gd name="connsiteX6" fmla="*/ 13035 w 47740"/>
                      <a:gd name="connsiteY6" fmla="*/ 12591 h 27962"/>
                      <a:gd name="connsiteX7" fmla="*/ 18520 w 47740"/>
                      <a:gd name="connsiteY7" fmla="*/ 3209 h 27962"/>
                      <a:gd name="connsiteX8" fmla="*/ 3057 w 47740"/>
                      <a:gd name="connsiteY8" fmla="*/ 4078 h 279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7740" h="27962">
                        <a:moveTo>
                          <a:pt x="3057" y="4078"/>
                        </a:moveTo>
                        <a:cubicBezTo>
                          <a:pt x="-5381" y="9712"/>
                          <a:pt x="5390" y="23338"/>
                          <a:pt x="14300" y="27110"/>
                        </a:cubicBezTo>
                        <a:cubicBezTo>
                          <a:pt x="23210" y="30858"/>
                          <a:pt x="28819" y="21029"/>
                          <a:pt x="28819" y="21029"/>
                        </a:cubicBezTo>
                        <a:cubicBezTo>
                          <a:pt x="28819" y="21029"/>
                          <a:pt x="46143" y="25795"/>
                          <a:pt x="47607" y="13509"/>
                        </a:cubicBezTo>
                        <a:cubicBezTo>
                          <a:pt x="48625" y="4922"/>
                          <a:pt x="43463" y="181"/>
                          <a:pt x="43463" y="181"/>
                        </a:cubicBezTo>
                        <a:cubicBezTo>
                          <a:pt x="43463" y="181"/>
                          <a:pt x="37903" y="-1531"/>
                          <a:pt x="28844" y="5567"/>
                        </a:cubicBezTo>
                        <a:cubicBezTo>
                          <a:pt x="22540" y="10481"/>
                          <a:pt x="13035" y="12591"/>
                          <a:pt x="13035" y="12591"/>
                        </a:cubicBezTo>
                        <a:lnTo>
                          <a:pt x="18520" y="3209"/>
                        </a:lnTo>
                        <a:lnTo>
                          <a:pt x="3057" y="4078"/>
                        </a:lnTo>
                        <a:close/>
                      </a:path>
                    </a:pathLst>
                  </a:custGeom>
                  <a:solidFill>
                    <a:srgbClr val="293860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" name="Freeform: Shape 2153">
                    <a:extLst>
                      <a:ext uri="{FF2B5EF4-FFF2-40B4-BE49-F238E27FC236}">
                        <a16:creationId xmlns:a16="http://schemas.microsoft.com/office/drawing/2014/main" id="{593F7161-5020-4741-9CBD-4DE3026A8FF9}"/>
                      </a:ext>
                    </a:extLst>
                  </p:cNvPr>
                  <p:cNvSpPr/>
                  <p:nvPr/>
                </p:nvSpPr>
                <p:spPr>
                  <a:xfrm>
                    <a:off x="2864971" y="6643684"/>
                    <a:ext cx="11714" cy="16852"/>
                  </a:xfrm>
                  <a:custGeom>
                    <a:avLst/>
                    <a:gdLst>
                      <a:gd name="connsiteX0" fmla="*/ 1390 w 11714"/>
                      <a:gd name="connsiteY0" fmla="*/ 15462 h 16852"/>
                      <a:gd name="connsiteX1" fmla="*/ 0 w 11714"/>
                      <a:gd name="connsiteY1" fmla="*/ 2780 h 16852"/>
                      <a:gd name="connsiteX2" fmla="*/ 11714 w 11714"/>
                      <a:gd name="connsiteY2" fmla="*/ 0 h 16852"/>
                      <a:gd name="connsiteX3" fmla="*/ 7992 w 11714"/>
                      <a:gd name="connsiteY3" fmla="*/ 14991 h 16852"/>
                      <a:gd name="connsiteX4" fmla="*/ 4716 w 11714"/>
                      <a:gd name="connsiteY4" fmla="*/ 16852 h 168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714" h="16852">
                        <a:moveTo>
                          <a:pt x="1390" y="15462"/>
                        </a:moveTo>
                        <a:lnTo>
                          <a:pt x="0" y="2780"/>
                        </a:lnTo>
                        <a:lnTo>
                          <a:pt x="11714" y="0"/>
                        </a:lnTo>
                        <a:lnTo>
                          <a:pt x="7992" y="14991"/>
                        </a:lnTo>
                        <a:lnTo>
                          <a:pt x="4716" y="16852"/>
                        </a:lnTo>
                        <a:close/>
                      </a:path>
                    </a:pathLst>
                  </a:custGeom>
                  <a:solidFill>
                    <a:srgbClr val="322033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34" name="Freeform: Shape 2133">
                  <a:extLst>
                    <a:ext uri="{FF2B5EF4-FFF2-40B4-BE49-F238E27FC236}">
                      <a16:creationId xmlns:a16="http://schemas.microsoft.com/office/drawing/2014/main" id="{C8CF48F3-51C7-480D-B3DD-5FEE2AC0B0F4}"/>
                    </a:ext>
                  </a:extLst>
                </p:cNvPr>
                <p:cNvSpPr/>
                <p:nvPr/>
              </p:nvSpPr>
              <p:spPr>
                <a:xfrm>
                  <a:off x="2898502" y="6496857"/>
                  <a:ext cx="131746" cy="88994"/>
                </a:xfrm>
                <a:custGeom>
                  <a:avLst/>
                  <a:gdLst>
                    <a:gd name="connsiteX0" fmla="*/ 0 w 131746"/>
                    <a:gd name="connsiteY0" fmla="*/ 56635 h 88994"/>
                    <a:gd name="connsiteX1" fmla="*/ 54428 w 131746"/>
                    <a:gd name="connsiteY1" fmla="*/ 85649 h 88994"/>
                    <a:gd name="connsiteX2" fmla="*/ 120173 w 131746"/>
                    <a:gd name="connsiteY2" fmla="*/ 818 h 88994"/>
                    <a:gd name="connsiteX3" fmla="*/ 67805 w 131746"/>
                    <a:gd name="connsiteY3" fmla="*/ 991 h 88994"/>
                    <a:gd name="connsiteX4" fmla="*/ 0 w 131746"/>
                    <a:gd name="connsiteY4" fmla="*/ 56635 h 88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746" h="88994">
                      <a:moveTo>
                        <a:pt x="0" y="56635"/>
                      </a:moveTo>
                      <a:cubicBezTo>
                        <a:pt x="0" y="56635"/>
                        <a:pt x="20798" y="72495"/>
                        <a:pt x="54428" y="85649"/>
                      </a:cubicBezTo>
                      <a:cubicBezTo>
                        <a:pt x="95106" y="101632"/>
                        <a:pt x="157799" y="58224"/>
                        <a:pt x="120173" y="818"/>
                      </a:cubicBezTo>
                      <a:cubicBezTo>
                        <a:pt x="74804" y="-1118"/>
                        <a:pt x="67805" y="991"/>
                        <a:pt x="67805" y="991"/>
                      </a:cubicBezTo>
                      <a:lnTo>
                        <a:pt x="0" y="56635"/>
                      </a:lnTo>
                      <a:close/>
                    </a:path>
                  </a:pathLst>
                </a:custGeom>
                <a:solidFill>
                  <a:srgbClr val="293860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35" name="Freeform: Shape 2134">
                  <a:extLst>
                    <a:ext uri="{FF2B5EF4-FFF2-40B4-BE49-F238E27FC236}">
                      <a16:creationId xmlns:a16="http://schemas.microsoft.com/office/drawing/2014/main" id="{87BF28F8-3B56-4DCC-8155-F594CBFA1E4C}"/>
                    </a:ext>
                  </a:extLst>
                </p:cNvPr>
                <p:cNvSpPr/>
                <p:nvPr/>
              </p:nvSpPr>
              <p:spPr>
                <a:xfrm>
                  <a:off x="2892097" y="6490725"/>
                  <a:ext cx="96671" cy="64640"/>
                </a:xfrm>
                <a:custGeom>
                  <a:avLst/>
                  <a:gdLst>
                    <a:gd name="connsiteX0" fmla="*/ 4692 w 96671"/>
                    <a:gd name="connsiteY0" fmla="*/ 61452 h 64640"/>
                    <a:gd name="connsiteX1" fmla="*/ 29635 w 96671"/>
                    <a:gd name="connsiteY1" fmla="*/ 54577 h 64640"/>
                    <a:gd name="connsiteX2" fmla="*/ 96671 w 96671"/>
                    <a:gd name="connsiteY2" fmla="*/ 22138 h 64640"/>
                    <a:gd name="connsiteX3" fmla="*/ 50632 w 96671"/>
                    <a:gd name="connsiteY3" fmla="*/ 0 h 64640"/>
                    <a:gd name="connsiteX4" fmla="*/ 4692 w 96671"/>
                    <a:gd name="connsiteY4" fmla="*/ 61452 h 64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671" h="64640">
                      <a:moveTo>
                        <a:pt x="4692" y="61452"/>
                      </a:moveTo>
                      <a:cubicBezTo>
                        <a:pt x="15389" y="71503"/>
                        <a:pt x="29635" y="54577"/>
                        <a:pt x="29635" y="54577"/>
                      </a:cubicBezTo>
                      <a:lnTo>
                        <a:pt x="96671" y="22138"/>
                      </a:lnTo>
                      <a:cubicBezTo>
                        <a:pt x="96671" y="22138"/>
                        <a:pt x="72919" y="943"/>
                        <a:pt x="50632" y="0"/>
                      </a:cubicBezTo>
                      <a:cubicBezTo>
                        <a:pt x="12684" y="6403"/>
                        <a:pt x="-10447" y="47230"/>
                        <a:pt x="4692" y="61452"/>
                      </a:cubicBezTo>
                      <a:close/>
                    </a:path>
                  </a:pathLst>
                </a:custGeom>
                <a:solidFill>
                  <a:srgbClr val="293860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36" name="Freeform: Shape 2135">
                  <a:extLst>
                    <a:ext uri="{FF2B5EF4-FFF2-40B4-BE49-F238E27FC236}">
                      <a16:creationId xmlns:a16="http://schemas.microsoft.com/office/drawing/2014/main" id="{4A1E700F-0BDF-4D29-90E5-347B3F2B17C8}"/>
                    </a:ext>
                  </a:extLst>
                </p:cNvPr>
                <p:cNvSpPr/>
                <p:nvPr/>
              </p:nvSpPr>
              <p:spPr>
                <a:xfrm>
                  <a:off x="2996239" y="6394577"/>
                  <a:ext cx="40155" cy="36741"/>
                </a:xfrm>
                <a:custGeom>
                  <a:avLst/>
                  <a:gdLst>
                    <a:gd name="connsiteX0" fmla="*/ 33605 w 40155"/>
                    <a:gd name="connsiteY0" fmla="*/ 3498 h 36741"/>
                    <a:gd name="connsiteX1" fmla="*/ 0 w 40155"/>
                    <a:gd name="connsiteY1" fmla="*/ 49 h 36741"/>
                    <a:gd name="connsiteX2" fmla="*/ 0 w 40155"/>
                    <a:gd name="connsiteY2" fmla="*/ 29136 h 36741"/>
                    <a:gd name="connsiteX3" fmla="*/ 35665 w 40155"/>
                    <a:gd name="connsiteY3" fmla="*/ 35912 h 36741"/>
                    <a:gd name="connsiteX4" fmla="*/ 33605 w 40155"/>
                    <a:gd name="connsiteY4" fmla="*/ 3498 h 3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155" h="36741">
                      <a:moveTo>
                        <a:pt x="33605" y="3498"/>
                      </a:moveTo>
                      <a:cubicBezTo>
                        <a:pt x="29584" y="-348"/>
                        <a:pt x="15140" y="-51"/>
                        <a:pt x="0" y="49"/>
                      </a:cubicBezTo>
                      <a:lnTo>
                        <a:pt x="0" y="29136"/>
                      </a:lnTo>
                      <a:cubicBezTo>
                        <a:pt x="16927" y="31767"/>
                        <a:pt x="33654" y="39213"/>
                        <a:pt x="35665" y="35912"/>
                      </a:cubicBezTo>
                      <a:cubicBezTo>
                        <a:pt x="39363" y="29782"/>
                        <a:pt x="44476" y="13848"/>
                        <a:pt x="33605" y="3498"/>
                      </a:cubicBezTo>
                      <a:close/>
                    </a:path>
                  </a:pathLst>
                </a:custGeom>
                <a:solidFill>
                  <a:srgbClr val="1252AE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37" name="Freeform: Shape 2136">
                  <a:extLst>
                    <a:ext uri="{FF2B5EF4-FFF2-40B4-BE49-F238E27FC236}">
                      <a16:creationId xmlns:a16="http://schemas.microsoft.com/office/drawing/2014/main" id="{E335D114-1194-4A77-BCFC-FE7FBD0C1A05}"/>
                    </a:ext>
                  </a:extLst>
                </p:cNvPr>
                <p:cNvSpPr/>
                <p:nvPr/>
              </p:nvSpPr>
              <p:spPr>
                <a:xfrm>
                  <a:off x="2965038" y="6346204"/>
                  <a:ext cx="27167" cy="43171"/>
                </a:xfrm>
                <a:custGeom>
                  <a:avLst/>
                  <a:gdLst>
                    <a:gd name="connsiteX0" fmla="*/ 6283 w 27167"/>
                    <a:gd name="connsiteY0" fmla="*/ 0 h 43171"/>
                    <a:gd name="connsiteX1" fmla="*/ 227 w 27167"/>
                    <a:gd name="connsiteY1" fmla="*/ 2755 h 43171"/>
                    <a:gd name="connsiteX2" fmla="*/ 6035 w 27167"/>
                    <a:gd name="connsiteY2" fmla="*/ 32438 h 43171"/>
                    <a:gd name="connsiteX3" fmla="*/ 18717 w 27167"/>
                    <a:gd name="connsiteY3" fmla="*/ 42986 h 43171"/>
                    <a:gd name="connsiteX4" fmla="*/ 20479 w 27167"/>
                    <a:gd name="connsiteY4" fmla="*/ 27276 h 43171"/>
                    <a:gd name="connsiteX5" fmla="*/ 6283 w 27167"/>
                    <a:gd name="connsiteY5" fmla="*/ 0 h 43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167" h="43171">
                      <a:moveTo>
                        <a:pt x="6283" y="0"/>
                      </a:moveTo>
                      <a:cubicBezTo>
                        <a:pt x="4272" y="844"/>
                        <a:pt x="2237" y="1837"/>
                        <a:pt x="227" y="2755"/>
                      </a:cubicBezTo>
                      <a:cubicBezTo>
                        <a:pt x="-220" y="12931"/>
                        <a:pt x="-691" y="19284"/>
                        <a:pt x="6035" y="32438"/>
                      </a:cubicBezTo>
                      <a:cubicBezTo>
                        <a:pt x="9658" y="39512"/>
                        <a:pt x="13505" y="44178"/>
                        <a:pt x="18717" y="42986"/>
                      </a:cubicBezTo>
                      <a:cubicBezTo>
                        <a:pt x="34204" y="38842"/>
                        <a:pt x="24425" y="36087"/>
                        <a:pt x="20479" y="27276"/>
                      </a:cubicBezTo>
                      <a:cubicBezTo>
                        <a:pt x="16657" y="18962"/>
                        <a:pt x="9708" y="9257"/>
                        <a:pt x="6283" y="0"/>
                      </a:cubicBezTo>
                      <a:close/>
                    </a:path>
                  </a:pathLst>
                </a:custGeom>
                <a:solidFill>
                  <a:srgbClr val="FFB28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38" name="Freeform: Shape 2137">
                  <a:extLst>
                    <a:ext uri="{FF2B5EF4-FFF2-40B4-BE49-F238E27FC236}">
                      <a16:creationId xmlns:a16="http://schemas.microsoft.com/office/drawing/2014/main" id="{6F6926E6-873C-4294-93E1-3604AFDE3B0A}"/>
                    </a:ext>
                  </a:extLst>
                </p:cNvPr>
                <p:cNvSpPr/>
                <p:nvPr/>
              </p:nvSpPr>
              <p:spPr>
                <a:xfrm>
                  <a:off x="2971668" y="6359455"/>
                  <a:ext cx="42988" cy="64189"/>
                </a:xfrm>
                <a:custGeom>
                  <a:avLst/>
                  <a:gdLst>
                    <a:gd name="connsiteX0" fmla="*/ 40306 w 42988"/>
                    <a:gd name="connsiteY0" fmla="*/ 37727 h 64189"/>
                    <a:gd name="connsiteX1" fmla="*/ 32091 w 42988"/>
                    <a:gd name="connsiteY1" fmla="*/ 6679 h 64189"/>
                    <a:gd name="connsiteX2" fmla="*/ 10573 w 42988"/>
                    <a:gd name="connsiteY2" fmla="*/ 15961 h 64189"/>
                    <a:gd name="connsiteX3" fmla="*/ 0 w 42988"/>
                    <a:gd name="connsiteY3" fmla="*/ 55969 h 64189"/>
                    <a:gd name="connsiteX4" fmla="*/ 40306 w 42988"/>
                    <a:gd name="connsiteY4" fmla="*/ 37727 h 641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988" h="64189">
                      <a:moveTo>
                        <a:pt x="40306" y="37727"/>
                      </a:moveTo>
                      <a:cubicBezTo>
                        <a:pt x="36112" y="37305"/>
                        <a:pt x="29609" y="15018"/>
                        <a:pt x="32091" y="6679"/>
                      </a:cubicBezTo>
                      <a:cubicBezTo>
                        <a:pt x="32091" y="6679"/>
                        <a:pt x="4815" y="-13350"/>
                        <a:pt x="10573" y="15961"/>
                      </a:cubicBezTo>
                      <a:cubicBezTo>
                        <a:pt x="16256" y="44801"/>
                        <a:pt x="9456" y="48797"/>
                        <a:pt x="0" y="55969"/>
                      </a:cubicBezTo>
                      <a:cubicBezTo>
                        <a:pt x="35069" y="76122"/>
                        <a:pt x="49439" y="55001"/>
                        <a:pt x="40306" y="37727"/>
                      </a:cubicBezTo>
                      <a:close/>
                    </a:path>
                  </a:pathLst>
                </a:custGeom>
                <a:solidFill>
                  <a:srgbClr val="FFB28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39" name="Freeform: Shape 2138">
                  <a:extLst>
                    <a:ext uri="{FF2B5EF4-FFF2-40B4-BE49-F238E27FC236}">
                      <a16:creationId xmlns:a16="http://schemas.microsoft.com/office/drawing/2014/main" id="{54D8EEA5-BA4E-406B-AA93-BB1DB24B6824}"/>
                    </a:ext>
                  </a:extLst>
                </p:cNvPr>
                <p:cNvSpPr/>
                <p:nvPr/>
              </p:nvSpPr>
              <p:spPr>
                <a:xfrm>
                  <a:off x="2977327" y="6357497"/>
                  <a:ext cx="41018" cy="58374"/>
                </a:xfrm>
                <a:custGeom>
                  <a:avLst/>
                  <a:gdLst>
                    <a:gd name="connsiteX0" fmla="*/ 0 w 41018"/>
                    <a:gd name="connsiteY0" fmla="*/ 0 h 58374"/>
                    <a:gd name="connsiteX1" fmla="*/ 31396 w 41018"/>
                    <a:gd name="connsiteY1" fmla="*/ 58374 h 58374"/>
                    <a:gd name="connsiteX2" fmla="*/ 39462 w 41018"/>
                    <a:gd name="connsiteY2" fmla="*/ 37377 h 58374"/>
                    <a:gd name="connsiteX3" fmla="*/ 31843 w 41018"/>
                    <a:gd name="connsiteY3" fmla="*/ 8836 h 58374"/>
                    <a:gd name="connsiteX4" fmla="*/ 0 w 41018"/>
                    <a:gd name="connsiteY4" fmla="*/ 0 h 58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1018" h="58374">
                      <a:moveTo>
                        <a:pt x="0" y="0"/>
                      </a:moveTo>
                      <a:cubicBezTo>
                        <a:pt x="50" y="20352"/>
                        <a:pt x="17249" y="44500"/>
                        <a:pt x="31396" y="58374"/>
                      </a:cubicBezTo>
                      <a:cubicBezTo>
                        <a:pt x="38618" y="53013"/>
                        <a:pt x="43731" y="45518"/>
                        <a:pt x="39462" y="37377"/>
                      </a:cubicBezTo>
                      <a:cubicBezTo>
                        <a:pt x="35243" y="36931"/>
                        <a:pt x="25837" y="24372"/>
                        <a:pt x="31843" y="8836"/>
                      </a:cubicBezTo>
                      <a:cubicBezTo>
                        <a:pt x="31868" y="8860"/>
                        <a:pt x="7942" y="1191"/>
                        <a:pt x="0" y="0"/>
                      </a:cubicBezTo>
                      <a:close/>
                    </a:path>
                  </a:pathLst>
                </a:custGeom>
                <a:solidFill>
                  <a:srgbClr val="FE9661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40" name="Freeform: Shape 2139">
                  <a:extLst>
                    <a:ext uri="{FF2B5EF4-FFF2-40B4-BE49-F238E27FC236}">
                      <a16:creationId xmlns:a16="http://schemas.microsoft.com/office/drawing/2014/main" id="{E800D2B0-5847-4715-A1FF-C374C356EE5B}"/>
                    </a:ext>
                  </a:extLst>
                </p:cNvPr>
                <p:cNvSpPr/>
                <p:nvPr/>
              </p:nvSpPr>
              <p:spPr>
                <a:xfrm>
                  <a:off x="2948794" y="6394427"/>
                  <a:ext cx="84134" cy="131501"/>
                </a:xfrm>
                <a:custGeom>
                  <a:avLst/>
                  <a:gdLst>
                    <a:gd name="connsiteX0" fmla="*/ 69186 w 84134"/>
                    <a:gd name="connsiteY0" fmla="*/ 103073 h 131501"/>
                    <a:gd name="connsiteX1" fmla="*/ 81745 w 84134"/>
                    <a:gd name="connsiteY1" fmla="*/ 7595 h 131501"/>
                    <a:gd name="connsiteX2" fmla="*/ 81645 w 84134"/>
                    <a:gd name="connsiteY2" fmla="*/ 7346 h 131501"/>
                    <a:gd name="connsiteX3" fmla="*/ 77649 w 84134"/>
                    <a:gd name="connsiteY3" fmla="*/ 2283 h 131501"/>
                    <a:gd name="connsiteX4" fmla="*/ 69434 w 84134"/>
                    <a:gd name="connsiteY4" fmla="*/ 124 h 131501"/>
                    <a:gd name="connsiteX5" fmla="*/ 67002 w 84134"/>
                    <a:gd name="connsiteY5" fmla="*/ 0 h 131501"/>
                    <a:gd name="connsiteX6" fmla="*/ 58837 w 84134"/>
                    <a:gd name="connsiteY6" fmla="*/ 6652 h 131501"/>
                    <a:gd name="connsiteX7" fmla="*/ 32057 w 84134"/>
                    <a:gd name="connsiteY7" fmla="*/ 12409 h 131501"/>
                    <a:gd name="connsiteX8" fmla="*/ 4955 w 84134"/>
                    <a:gd name="connsiteY8" fmla="*/ 34771 h 131501"/>
                    <a:gd name="connsiteX9" fmla="*/ 140 w 84134"/>
                    <a:gd name="connsiteY9" fmla="*/ 53832 h 131501"/>
                    <a:gd name="connsiteX10" fmla="*/ 12946 w 84134"/>
                    <a:gd name="connsiteY10" fmla="*/ 73861 h 131501"/>
                    <a:gd name="connsiteX11" fmla="*/ 9373 w 84134"/>
                    <a:gd name="connsiteY11" fmla="*/ 119578 h 131501"/>
                    <a:gd name="connsiteX12" fmla="*/ 72437 w 84134"/>
                    <a:gd name="connsiteY12" fmla="*/ 118411 h 131501"/>
                    <a:gd name="connsiteX13" fmla="*/ 69186 w 84134"/>
                    <a:gd name="connsiteY13" fmla="*/ 103073 h 131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84134" h="131501">
                      <a:moveTo>
                        <a:pt x="69186" y="103073"/>
                      </a:moveTo>
                      <a:cubicBezTo>
                        <a:pt x="48512" y="87785"/>
                        <a:pt x="94899" y="53683"/>
                        <a:pt x="81745" y="7595"/>
                      </a:cubicBezTo>
                      <a:cubicBezTo>
                        <a:pt x="81670" y="7570"/>
                        <a:pt x="81670" y="7421"/>
                        <a:pt x="81645" y="7346"/>
                      </a:cubicBezTo>
                      <a:cubicBezTo>
                        <a:pt x="80975" y="4467"/>
                        <a:pt x="77649" y="2283"/>
                        <a:pt x="77649" y="2283"/>
                      </a:cubicBezTo>
                      <a:cubicBezTo>
                        <a:pt x="76557" y="1936"/>
                        <a:pt x="73629" y="521"/>
                        <a:pt x="69434" y="124"/>
                      </a:cubicBezTo>
                      <a:cubicBezTo>
                        <a:pt x="68665" y="25"/>
                        <a:pt x="67896" y="0"/>
                        <a:pt x="67002" y="0"/>
                      </a:cubicBezTo>
                      <a:cubicBezTo>
                        <a:pt x="64942" y="2730"/>
                        <a:pt x="62262" y="5013"/>
                        <a:pt x="58837" y="6652"/>
                      </a:cubicBezTo>
                      <a:cubicBezTo>
                        <a:pt x="50150" y="10821"/>
                        <a:pt x="40992" y="9977"/>
                        <a:pt x="32057" y="12409"/>
                      </a:cubicBezTo>
                      <a:cubicBezTo>
                        <a:pt x="23892" y="17497"/>
                        <a:pt x="9596" y="27971"/>
                        <a:pt x="4955" y="34771"/>
                      </a:cubicBezTo>
                      <a:cubicBezTo>
                        <a:pt x="934" y="40579"/>
                        <a:pt x="-481" y="49936"/>
                        <a:pt x="140" y="53832"/>
                      </a:cubicBezTo>
                      <a:cubicBezTo>
                        <a:pt x="1728" y="64033"/>
                        <a:pt x="6717" y="67234"/>
                        <a:pt x="12946" y="73861"/>
                      </a:cubicBezTo>
                      <a:cubicBezTo>
                        <a:pt x="18382" y="79644"/>
                        <a:pt x="18109" y="107962"/>
                        <a:pt x="9373" y="119578"/>
                      </a:cubicBezTo>
                      <a:cubicBezTo>
                        <a:pt x="12103" y="137820"/>
                        <a:pt x="59854" y="133278"/>
                        <a:pt x="72437" y="118411"/>
                      </a:cubicBezTo>
                      <a:cubicBezTo>
                        <a:pt x="77649" y="112132"/>
                        <a:pt x="73232" y="106002"/>
                        <a:pt x="69186" y="103073"/>
                      </a:cubicBezTo>
                      <a:close/>
                    </a:path>
                  </a:pathLst>
                </a:custGeom>
                <a:solidFill>
                  <a:srgbClr val="0E4A9E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41" name="Freeform: Shape 2140">
                  <a:extLst>
                    <a:ext uri="{FF2B5EF4-FFF2-40B4-BE49-F238E27FC236}">
                      <a16:creationId xmlns:a16="http://schemas.microsoft.com/office/drawing/2014/main" id="{0300BA15-2E38-41DD-AEBC-635830A06CF9}"/>
                    </a:ext>
                  </a:extLst>
                </p:cNvPr>
                <p:cNvSpPr/>
                <p:nvPr/>
              </p:nvSpPr>
              <p:spPr>
                <a:xfrm>
                  <a:off x="2962667" y="6325529"/>
                  <a:ext cx="53445" cy="53783"/>
                </a:xfrm>
                <a:custGeom>
                  <a:avLst/>
                  <a:gdLst>
                    <a:gd name="connsiteX0" fmla="*/ 49555 w 53445"/>
                    <a:gd name="connsiteY0" fmla="*/ 12460 h 53783"/>
                    <a:gd name="connsiteX1" fmla="*/ 10415 w 53445"/>
                    <a:gd name="connsiteY1" fmla="*/ 6305 h 53783"/>
                    <a:gd name="connsiteX2" fmla="*/ 165 w 53445"/>
                    <a:gd name="connsiteY2" fmla="*/ 21519 h 53783"/>
                    <a:gd name="connsiteX3" fmla="*/ 14858 w 53445"/>
                    <a:gd name="connsiteY3" fmla="*/ 47703 h 53783"/>
                    <a:gd name="connsiteX4" fmla="*/ 41638 w 53445"/>
                    <a:gd name="connsiteY4" fmla="*/ 53783 h 53783"/>
                    <a:gd name="connsiteX5" fmla="*/ 49555 w 53445"/>
                    <a:gd name="connsiteY5" fmla="*/ 12460 h 537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3445" h="53783">
                      <a:moveTo>
                        <a:pt x="49555" y="12460"/>
                      </a:moveTo>
                      <a:cubicBezTo>
                        <a:pt x="46552" y="7397"/>
                        <a:pt x="30817" y="-8835"/>
                        <a:pt x="10415" y="6305"/>
                      </a:cubicBezTo>
                      <a:cubicBezTo>
                        <a:pt x="3392" y="11542"/>
                        <a:pt x="711" y="17995"/>
                        <a:pt x="165" y="21519"/>
                      </a:cubicBezTo>
                      <a:cubicBezTo>
                        <a:pt x="-1647" y="33556"/>
                        <a:pt x="11979" y="45345"/>
                        <a:pt x="14858" y="47703"/>
                      </a:cubicBezTo>
                      <a:cubicBezTo>
                        <a:pt x="23768" y="53783"/>
                        <a:pt x="35631" y="52865"/>
                        <a:pt x="41638" y="53783"/>
                      </a:cubicBezTo>
                      <a:cubicBezTo>
                        <a:pt x="55437" y="43012"/>
                        <a:pt x="55809" y="23132"/>
                        <a:pt x="49555" y="12460"/>
                      </a:cubicBezTo>
                      <a:close/>
                    </a:path>
                  </a:pathLst>
                </a:custGeom>
                <a:solidFill>
                  <a:srgbClr val="441B1B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42" name="Freeform: Shape 2141">
                  <a:extLst>
                    <a:ext uri="{FF2B5EF4-FFF2-40B4-BE49-F238E27FC236}">
                      <a16:creationId xmlns:a16="http://schemas.microsoft.com/office/drawing/2014/main" id="{250BF4DB-16DE-4019-A0CC-83576CB48315}"/>
                    </a:ext>
                  </a:extLst>
                </p:cNvPr>
                <p:cNvSpPr/>
                <p:nvPr/>
              </p:nvSpPr>
              <p:spPr>
                <a:xfrm>
                  <a:off x="2964346" y="6325404"/>
                  <a:ext cx="30428" cy="27151"/>
                </a:xfrm>
                <a:custGeom>
                  <a:avLst/>
                  <a:gdLst>
                    <a:gd name="connsiteX0" fmla="*/ 7743 w 30428"/>
                    <a:gd name="connsiteY0" fmla="*/ 26434 h 27151"/>
                    <a:gd name="connsiteX1" fmla="*/ 9506 w 30428"/>
                    <a:gd name="connsiteY1" fmla="*/ 26757 h 27151"/>
                    <a:gd name="connsiteX2" fmla="*/ 19557 w 30428"/>
                    <a:gd name="connsiteY2" fmla="*/ 26632 h 27151"/>
                    <a:gd name="connsiteX3" fmla="*/ 27499 w 30428"/>
                    <a:gd name="connsiteY3" fmla="*/ 18790 h 27151"/>
                    <a:gd name="connsiteX4" fmla="*/ 26283 w 30428"/>
                    <a:gd name="connsiteY4" fmla="*/ 13627 h 27151"/>
                    <a:gd name="connsiteX5" fmla="*/ 30428 w 30428"/>
                    <a:gd name="connsiteY5" fmla="*/ 622 h 27151"/>
                    <a:gd name="connsiteX6" fmla="*/ 9183 w 30428"/>
                    <a:gd name="connsiteY6" fmla="*/ 6256 h 27151"/>
                    <a:gd name="connsiteX7" fmla="*/ 0 w 30428"/>
                    <a:gd name="connsiteY7" fmla="*/ 18988 h 27151"/>
                    <a:gd name="connsiteX8" fmla="*/ 7743 w 30428"/>
                    <a:gd name="connsiteY8" fmla="*/ 26434 h 271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0428" h="27151">
                      <a:moveTo>
                        <a:pt x="7743" y="26434"/>
                      </a:moveTo>
                      <a:cubicBezTo>
                        <a:pt x="8339" y="26558"/>
                        <a:pt x="8885" y="26682"/>
                        <a:pt x="9506" y="26757"/>
                      </a:cubicBezTo>
                      <a:cubicBezTo>
                        <a:pt x="12831" y="27179"/>
                        <a:pt x="16281" y="27427"/>
                        <a:pt x="19557" y="26632"/>
                      </a:cubicBezTo>
                      <a:cubicBezTo>
                        <a:pt x="23851" y="26335"/>
                        <a:pt x="26531" y="23729"/>
                        <a:pt x="27499" y="18790"/>
                      </a:cubicBezTo>
                      <a:cubicBezTo>
                        <a:pt x="27028" y="17077"/>
                        <a:pt x="26631" y="15365"/>
                        <a:pt x="26283" y="13627"/>
                      </a:cubicBezTo>
                      <a:cubicBezTo>
                        <a:pt x="25787" y="8937"/>
                        <a:pt x="27028" y="3303"/>
                        <a:pt x="30428" y="622"/>
                      </a:cubicBezTo>
                      <a:cubicBezTo>
                        <a:pt x="24496" y="-892"/>
                        <a:pt x="17224" y="126"/>
                        <a:pt x="9183" y="6256"/>
                      </a:cubicBezTo>
                      <a:cubicBezTo>
                        <a:pt x="3723" y="10451"/>
                        <a:pt x="1042" y="15464"/>
                        <a:pt x="0" y="18988"/>
                      </a:cubicBezTo>
                      <a:cubicBezTo>
                        <a:pt x="1291" y="22463"/>
                        <a:pt x="4170" y="24870"/>
                        <a:pt x="7743" y="26434"/>
                      </a:cubicBezTo>
                      <a:close/>
                    </a:path>
                  </a:pathLst>
                </a:custGeom>
                <a:solidFill>
                  <a:srgbClr val="562424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43" name="Freeform: Shape 2142">
                  <a:extLst>
                    <a:ext uri="{FF2B5EF4-FFF2-40B4-BE49-F238E27FC236}">
                      <a16:creationId xmlns:a16="http://schemas.microsoft.com/office/drawing/2014/main" id="{CF4CB532-D313-48BE-B68F-73B9BAEBE615}"/>
                    </a:ext>
                  </a:extLst>
                </p:cNvPr>
                <p:cNvSpPr/>
                <p:nvPr/>
              </p:nvSpPr>
              <p:spPr>
                <a:xfrm>
                  <a:off x="2972334" y="6362496"/>
                  <a:ext cx="8514" cy="13639"/>
                </a:xfrm>
                <a:custGeom>
                  <a:avLst/>
                  <a:gdLst>
                    <a:gd name="connsiteX0" fmla="*/ 749 w 8514"/>
                    <a:gd name="connsiteY0" fmla="*/ 7882 h 13639"/>
                    <a:gd name="connsiteX1" fmla="*/ 6358 w 8514"/>
                    <a:gd name="connsiteY1" fmla="*/ 2223 h 13639"/>
                    <a:gd name="connsiteX2" fmla="*/ 6581 w 8514"/>
                    <a:gd name="connsiteY2" fmla="*/ 13640 h 13639"/>
                    <a:gd name="connsiteX3" fmla="*/ 749 w 8514"/>
                    <a:gd name="connsiteY3" fmla="*/ 7882 h 136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514" h="13639">
                      <a:moveTo>
                        <a:pt x="749" y="7882"/>
                      </a:moveTo>
                      <a:cubicBezTo>
                        <a:pt x="-2031" y="-1053"/>
                        <a:pt x="3628" y="-1549"/>
                        <a:pt x="6358" y="2223"/>
                      </a:cubicBezTo>
                      <a:cubicBezTo>
                        <a:pt x="8666" y="5375"/>
                        <a:pt x="9659" y="11381"/>
                        <a:pt x="6581" y="13640"/>
                      </a:cubicBezTo>
                      <a:lnTo>
                        <a:pt x="749" y="7882"/>
                      </a:lnTo>
                      <a:close/>
                    </a:path>
                  </a:pathLst>
                </a:custGeom>
                <a:solidFill>
                  <a:srgbClr val="FFB288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2144" name="Graphic 49">
                  <a:extLst>
                    <a:ext uri="{FF2B5EF4-FFF2-40B4-BE49-F238E27FC236}">
                      <a16:creationId xmlns:a16="http://schemas.microsoft.com/office/drawing/2014/main" id="{40D553C3-B078-4F28-AC87-1455E5E8BEE3}"/>
                    </a:ext>
                  </a:extLst>
                </p:cNvPr>
                <p:cNvGrpSpPr/>
                <p:nvPr/>
              </p:nvGrpSpPr>
              <p:grpSpPr>
                <a:xfrm>
                  <a:off x="2812922" y="6414080"/>
                  <a:ext cx="162804" cy="54084"/>
                  <a:chOff x="2812922" y="6414080"/>
                  <a:chExt cx="162804" cy="54084"/>
                </a:xfrm>
              </p:grpSpPr>
              <p:sp>
                <p:nvSpPr>
                  <p:cNvPr id="2149" name="Freeform: Shape 2148">
                    <a:extLst>
                      <a:ext uri="{FF2B5EF4-FFF2-40B4-BE49-F238E27FC236}">
                        <a16:creationId xmlns:a16="http://schemas.microsoft.com/office/drawing/2014/main" id="{2ED7B73B-691C-43AD-AB62-9DA9F65D3C1C}"/>
                      </a:ext>
                    </a:extLst>
                  </p:cNvPr>
                  <p:cNvSpPr/>
                  <p:nvPr/>
                </p:nvSpPr>
                <p:spPr>
                  <a:xfrm>
                    <a:off x="2841532" y="6423813"/>
                    <a:ext cx="82197" cy="43977"/>
                  </a:xfrm>
                  <a:custGeom>
                    <a:avLst/>
                    <a:gdLst>
                      <a:gd name="connsiteX0" fmla="*/ 9218 w 82197"/>
                      <a:gd name="connsiteY0" fmla="*/ 0 h 43977"/>
                      <a:gd name="connsiteX1" fmla="*/ 10 w 82197"/>
                      <a:gd name="connsiteY1" fmla="*/ 5138 h 43977"/>
                      <a:gd name="connsiteX2" fmla="*/ 53147 w 82197"/>
                      <a:gd name="connsiteY2" fmla="*/ 43855 h 43977"/>
                      <a:gd name="connsiteX3" fmla="*/ 82111 w 82197"/>
                      <a:gd name="connsiteY3" fmla="*/ 34970 h 43977"/>
                      <a:gd name="connsiteX4" fmla="*/ 47116 w 82197"/>
                      <a:gd name="connsiteY4" fmla="*/ 17671 h 43977"/>
                      <a:gd name="connsiteX5" fmla="*/ 9218 w 82197"/>
                      <a:gd name="connsiteY5" fmla="*/ 0 h 439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2197" h="43977">
                        <a:moveTo>
                          <a:pt x="9218" y="0"/>
                        </a:moveTo>
                        <a:cubicBezTo>
                          <a:pt x="6811" y="3574"/>
                          <a:pt x="2269" y="1539"/>
                          <a:pt x="10" y="5138"/>
                        </a:cubicBezTo>
                        <a:cubicBezTo>
                          <a:pt x="-685" y="6304"/>
                          <a:pt x="34285" y="37055"/>
                          <a:pt x="53147" y="43855"/>
                        </a:cubicBezTo>
                        <a:cubicBezTo>
                          <a:pt x="69056" y="44972"/>
                          <a:pt x="83451" y="38172"/>
                          <a:pt x="82111" y="34970"/>
                        </a:cubicBezTo>
                        <a:cubicBezTo>
                          <a:pt x="82111" y="34970"/>
                          <a:pt x="60643" y="25018"/>
                          <a:pt x="47116" y="17671"/>
                        </a:cubicBezTo>
                        <a:cubicBezTo>
                          <a:pt x="33590" y="10325"/>
                          <a:pt x="20064" y="6279"/>
                          <a:pt x="9218" y="0"/>
                        </a:cubicBezTo>
                        <a:close/>
                      </a:path>
                    </a:pathLst>
                  </a:custGeom>
                  <a:solidFill>
                    <a:srgbClr val="FFB288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50" name="Freeform: Shape 2149">
                    <a:extLst>
                      <a:ext uri="{FF2B5EF4-FFF2-40B4-BE49-F238E27FC236}">
                        <a16:creationId xmlns:a16="http://schemas.microsoft.com/office/drawing/2014/main" id="{CF990FAE-D111-4177-9010-DA42876CD783}"/>
                      </a:ext>
                    </a:extLst>
                  </p:cNvPr>
                  <p:cNvSpPr/>
                  <p:nvPr/>
                </p:nvSpPr>
                <p:spPr>
                  <a:xfrm>
                    <a:off x="2895105" y="6423315"/>
                    <a:ext cx="80622" cy="44849"/>
                  </a:xfrm>
                  <a:custGeom>
                    <a:avLst/>
                    <a:gdLst>
                      <a:gd name="connsiteX0" fmla="*/ 76464 w 80622"/>
                      <a:gd name="connsiteY0" fmla="*/ 3303 h 44849"/>
                      <a:gd name="connsiteX1" fmla="*/ 64675 w 80622"/>
                      <a:gd name="connsiteY1" fmla="*/ 2 h 44849"/>
                      <a:gd name="connsiteX2" fmla="*/ 1833 w 80622"/>
                      <a:gd name="connsiteY2" fmla="*/ 22512 h 44849"/>
                      <a:gd name="connsiteX3" fmla="*/ 5159 w 80622"/>
                      <a:gd name="connsiteY3" fmla="*/ 44849 h 44849"/>
                      <a:gd name="connsiteX4" fmla="*/ 77208 w 80622"/>
                      <a:gd name="connsiteY4" fmla="*/ 21222 h 44849"/>
                      <a:gd name="connsiteX5" fmla="*/ 76464 w 80622"/>
                      <a:gd name="connsiteY5" fmla="*/ 3303 h 448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0622" h="44849">
                        <a:moveTo>
                          <a:pt x="76464" y="3303"/>
                        </a:moveTo>
                        <a:cubicBezTo>
                          <a:pt x="72592" y="1019"/>
                          <a:pt x="69043" y="-48"/>
                          <a:pt x="64675" y="2"/>
                        </a:cubicBezTo>
                        <a:cubicBezTo>
                          <a:pt x="56013" y="51"/>
                          <a:pt x="16625" y="21718"/>
                          <a:pt x="1833" y="22512"/>
                        </a:cubicBezTo>
                        <a:cubicBezTo>
                          <a:pt x="-773" y="28965"/>
                          <a:pt x="-1344" y="36188"/>
                          <a:pt x="5159" y="44849"/>
                        </a:cubicBezTo>
                        <a:cubicBezTo>
                          <a:pt x="44075" y="41797"/>
                          <a:pt x="73560" y="24597"/>
                          <a:pt x="77208" y="21222"/>
                        </a:cubicBezTo>
                        <a:cubicBezTo>
                          <a:pt x="80633" y="18070"/>
                          <a:pt x="83066" y="7224"/>
                          <a:pt x="76464" y="3303"/>
                        </a:cubicBezTo>
                        <a:close/>
                      </a:path>
                    </a:pathLst>
                  </a:custGeom>
                  <a:solidFill>
                    <a:srgbClr val="1252AE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51" name="Freeform: Shape 2150">
                    <a:extLst>
                      <a:ext uri="{FF2B5EF4-FFF2-40B4-BE49-F238E27FC236}">
                        <a16:creationId xmlns:a16="http://schemas.microsoft.com/office/drawing/2014/main" id="{F96B6421-546B-4815-88C2-5C2AA70C2507}"/>
                      </a:ext>
                    </a:extLst>
                  </p:cNvPr>
                  <p:cNvSpPr/>
                  <p:nvPr/>
                </p:nvSpPr>
                <p:spPr>
                  <a:xfrm>
                    <a:off x="2812922" y="6414080"/>
                    <a:ext cx="40458" cy="21243"/>
                  </a:xfrm>
                  <a:custGeom>
                    <a:avLst/>
                    <a:gdLst>
                      <a:gd name="connsiteX0" fmla="*/ 1890 w 40458"/>
                      <a:gd name="connsiteY0" fmla="*/ 4248 h 21243"/>
                      <a:gd name="connsiteX1" fmla="*/ 23309 w 40458"/>
                      <a:gd name="connsiteY1" fmla="*/ 1220 h 21243"/>
                      <a:gd name="connsiteX2" fmla="*/ 40459 w 40458"/>
                      <a:gd name="connsiteY2" fmla="*/ 11793 h 21243"/>
                      <a:gd name="connsiteX3" fmla="*/ 37927 w 40458"/>
                      <a:gd name="connsiteY3" fmla="*/ 19933 h 21243"/>
                      <a:gd name="connsiteX4" fmla="*/ 20827 w 40458"/>
                      <a:gd name="connsiteY4" fmla="*/ 18022 h 21243"/>
                      <a:gd name="connsiteX5" fmla="*/ 4893 w 40458"/>
                      <a:gd name="connsiteY5" fmla="*/ 16434 h 21243"/>
                      <a:gd name="connsiteX6" fmla="*/ 16186 w 40458"/>
                      <a:gd name="connsiteY6" fmla="*/ 14250 h 21243"/>
                      <a:gd name="connsiteX7" fmla="*/ 9559 w 40458"/>
                      <a:gd name="connsiteY7" fmla="*/ 13208 h 21243"/>
                      <a:gd name="connsiteX8" fmla="*/ 1245 w 40458"/>
                      <a:gd name="connsiteY8" fmla="*/ 11718 h 21243"/>
                      <a:gd name="connsiteX9" fmla="*/ 53 w 40458"/>
                      <a:gd name="connsiteY9" fmla="*/ 5836 h 21243"/>
                      <a:gd name="connsiteX10" fmla="*/ 1890 w 40458"/>
                      <a:gd name="connsiteY10" fmla="*/ 4248 h 21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0458" h="21243">
                        <a:moveTo>
                          <a:pt x="1890" y="4248"/>
                        </a:moveTo>
                        <a:cubicBezTo>
                          <a:pt x="5613" y="-741"/>
                          <a:pt x="19859" y="-741"/>
                          <a:pt x="23309" y="1220"/>
                        </a:cubicBezTo>
                        <a:cubicBezTo>
                          <a:pt x="27528" y="3578"/>
                          <a:pt x="34303" y="4397"/>
                          <a:pt x="40459" y="11793"/>
                        </a:cubicBezTo>
                        <a:lnTo>
                          <a:pt x="37927" y="19933"/>
                        </a:lnTo>
                        <a:cubicBezTo>
                          <a:pt x="31300" y="23706"/>
                          <a:pt x="24326" y="18146"/>
                          <a:pt x="20827" y="18022"/>
                        </a:cubicBezTo>
                        <a:cubicBezTo>
                          <a:pt x="16310" y="18965"/>
                          <a:pt x="4868" y="20951"/>
                          <a:pt x="4893" y="16434"/>
                        </a:cubicBezTo>
                        <a:cubicBezTo>
                          <a:pt x="8541" y="15590"/>
                          <a:pt x="12438" y="15044"/>
                          <a:pt x="16186" y="14250"/>
                        </a:cubicBezTo>
                        <a:cubicBezTo>
                          <a:pt x="14250" y="13828"/>
                          <a:pt x="12140" y="13481"/>
                          <a:pt x="9559" y="13208"/>
                        </a:cubicBezTo>
                        <a:cubicBezTo>
                          <a:pt x="6581" y="12910"/>
                          <a:pt x="1642" y="12612"/>
                          <a:pt x="1245" y="11718"/>
                        </a:cubicBezTo>
                        <a:cubicBezTo>
                          <a:pt x="202" y="9162"/>
                          <a:pt x="-145" y="8244"/>
                          <a:pt x="53" y="5836"/>
                        </a:cubicBezTo>
                        <a:cubicBezTo>
                          <a:pt x="4570" y="4695"/>
                          <a:pt x="3280" y="5861"/>
                          <a:pt x="1890" y="4248"/>
                        </a:cubicBezTo>
                        <a:close/>
                      </a:path>
                    </a:pathLst>
                  </a:custGeom>
                  <a:solidFill>
                    <a:srgbClr val="FFB288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45" name="Freeform: Shape 2144">
                  <a:extLst>
                    <a:ext uri="{FF2B5EF4-FFF2-40B4-BE49-F238E27FC236}">
                      <a16:creationId xmlns:a16="http://schemas.microsoft.com/office/drawing/2014/main" id="{624A780E-16F2-413F-A94D-78FC36257225}"/>
                    </a:ext>
                  </a:extLst>
                </p:cNvPr>
                <p:cNvSpPr/>
                <p:nvPr/>
              </p:nvSpPr>
              <p:spPr>
                <a:xfrm>
                  <a:off x="2999013" y="6326002"/>
                  <a:ext cx="26363" cy="91259"/>
                </a:xfrm>
                <a:custGeom>
                  <a:avLst/>
                  <a:gdLst>
                    <a:gd name="connsiteX0" fmla="*/ 26363 w 26363"/>
                    <a:gd name="connsiteY0" fmla="*/ 13055 h 91259"/>
                    <a:gd name="connsiteX1" fmla="*/ 22417 w 26363"/>
                    <a:gd name="connsiteY1" fmla="*/ 91259 h 91259"/>
                    <a:gd name="connsiteX2" fmla="*/ 651 w 26363"/>
                    <a:gd name="connsiteY2" fmla="*/ 13055 h 91259"/>
                    <a:gd name="connsiteX3" fmla="*/ 13532 w 26363"/>
                    <a:gd name="connsiteY3" fmla="*/ 0 h 91259"/>
                    <a:gd name="connsiteX4" fmla="*/ 26363 w 26363"/>
                    <a:gd name="connsiteY4" fmla="*/ 13055 h 9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363" h="91259">
                      <a:moveTo>
                        <a:pt x="26363" y="13055"/>
                      </a:moveTo>
                      <a:cubicBezTo>
                        <a:pt x="26363" y="38916"/>
                        <a:pt x="18446" y="79644"/>
                        <a:pt x="22417" y="91259"/>
                      </a:cubicBezTo>
                      <a:cubicBezTo>
                        <a:pt x="-5877" y="75549"/>
                        <a:pt x="651" y="19681"/>
                        <a:pt x="651" y="13055"/>
                      </a:cubicBezTo>
                      <a:cubicBezTo>
                        <a:pt x="651" y="5957"/>
                        <a:pt x="6433" y="0"/>
                        <a:pt x="13532" y="0"/>
                      </a:cubicBezTo>
                      <a:cubicBezTo>
                        <a:pt x="20630" y="0"/>
                        <a:pt x="26363" y="5957"/>
                        <a:pt x="26363" y="13055"/>
                      </a:cubicBezTo>
                      <a:close/>
                    </a:path>
                  </a:pathLst>
                </a:custGeom>
                <a:solidFill>
                  <a:srgbClr val="562424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46" name="Freeform: Shape 2145">
                  <a:extLst>
                    <a:ext uri="{FF2B5EF4-FFF2-40B4-BE49-F238E27FC236}">
                      <a16:creationId xmlns:a16="http://schemas.microsoft.com/office/drawing/2014/main" id="{4FF57505-17DE-40B0-8838-6D72C6216E45}"/>
                    </a:ext>
                  </a:extLst>
                </p:cNvPr>
                <p:cNvSpPr/>
                <p:nvPr/>
              </p:nvSpPr>
              <p:spPr>
                <a:xfrm>
                  <a:off x="2916778" y="6362383"/>
                  <a:ext cx="37269" cy="20689"/>
                </a:xfrm>
                <a:custGeom>
                  <a:avLst/>
                  <a:gdLst>
                    <a:gd name="connsiteX0" fmla="*/ 27068 w 37269"/>
                    <a:gd name="connsiteY0" fmla="*/ 3230 h 20689"/>
                    <a:gd name="connsiteX1" fmla="*/ 7412 w 37269"/>
                    <a:gd name="connsiteY1" fmla="*/ 276 h 20689"/>
                    <a:gd name="connsiteX2" fmla="*/ 3317 w 37269"/>
                    <a:gd name="connsiteY2" fmla="*/ 3751 h 20689"/>
                    <a:gd name="connsiteX3" fmla="*/ 1282 w 37269"/>
                    <a:gd name="connsiteY3" fmla="*/ 7548 h 20689"/>
                    <a:gd name="connsiteX4" fmla="*/ 10465 w 37269"/>
                    <a:gd name="connsiteY4" fmla="*/ 11370 h 20689"/>
                    <a:gd name="connsiteX5" fmla="*/ 19871 w 37269"/>
                    <a:gd name="connsiteY5" fmla="*/ 16582 h 20689"/>
                    <a:gd name="connsiteX6" fmla="*/ 8479 w 37269"/>
                    <a:gd name="connsiteY6" fmla="*/ 18742 h 20689"/>
                    <a:gd name="connsiteX7" fmla="*/ 35805 w 37269"/>
                    <a:gd name="connsiteY7" fmla="*/ 18518 h 20689"/>
                    <a:gd name="connsiteX8" fmla="*/ 27068 w 37269"/>
                    <a:gd name="connsiteY8" fmla="*/ 3230 h 20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7269" h="20689">
                      <a:moveTo>
                        <a:pt x="27068" y="3230"/>
                      </a:moveTo>
                      <a:cubicBezTo>
                        <a:pt x="22725" y="-270"/>
                        <a:pt x="12946" y="-295"/>
                        <a:pt x="7412" y="276"/>
                      </a:cubicBezTo>
                      <a:cubicBezTo>
                        <a:pt x="5104" y="524"/>
                        <a:pt x="3590" y="2808"/>
                        <a:pt x="3317" y="3751"/>
                      </a:cubicBezTo>
                      <a:cubicBezTo>
                        <a:pt x="2845" y="5166"/>
                        <a:pt x="4111" y="5910"/>
                        <a:pt x="1282" y="7548"/>
                      </a:cubicBezTo>
                      <a:cubicBezTo>
                        <a:pt x="-3484" y="10278"/>
                        <a:pt x="6270" y="10551"/>
                        <a:pt x="10465" y="11370"/>
                      </a:cubicBezTo>
                      <a:cubicBezTo>
                        <a:pt x="13195" y="11892"/>
                        <a:pt x="17166" y="15987"/>
                        <a:pt x="19871" y="16582"/>
                      </a:cubicBezTo>
                      <a:cubicBezTo>
                        <a:pt x="16223" y="16880"/>
                        <a:pt x="8752" y="14448"/>
                        <a:pt x="8479" y="18742"/>
                      </a:cubicBezTo>
                      <a:cubicBezTo>
                        <a:pt x="13120" y="21075"/>
                        <a:pt x="31610" y="21670"/>
                        <a:pt x="35805" y="18518"/>
                      </a:cubicBezTo>
                      <a:cubicBezTo>
                        <a:pt x="41017" y="14671"/>
                        <a:pt x="30940" y="6357"/>
                        <a:pt x="27068" y="3230"/>
                      </a:cubicBezTo>
                      <a:close/>
                    </a:path>
                  </a:pathLst>
                </a:custGeom>
                <a:solidFill>
                  <a:srgbClr val="FE9661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47" name="Freeform: Shape 2146">
                  <a:extLst>
                    <a:ext uri="{FF2B5EF4-FFF2-40B4-BE49-F238E27FC236}">
                      <a16:creationId xmlns:a16="http://schemas.microsoft.com/office/drawing/2014/main" id="{34B8B6B0-2264-43F4-B219-7E6B89C1BB21}"/>
                    </a:ext>
                  </a:extLst>
                </p:cNvPr>
                <p:cNvSpPr/>
                <p:nvPr/>
              </p:nvSpPr>
              <p:spPr>
                <a:xfrm>
                  <a:off x="2879130" y="6440640"/>
                  <a:ext cx="21134" cy="28889"/>
                </a:xfrm>
                <a:custGeom>
                  <a:avLst/>
                  <a:gdLst>
                    <a:gd name="connsiteX0" fmla="*/ 17808 w 21134"/>
                    <a:gd name="connsiteY0" fmla="*/ 5162 h 28889"/>
                    <a:gd name="connsiteX1" fmla="*/ 7955 w 21134"/>
                    <a:gd name="connsiteY1" fmla="*/ 0 h 28889"/>
                    <a:gd name="connsiteX2" fmla="*/ 733 w 21134"/>
                    <a:gd name="connsiteY2" fmla="*/ 18887 h 28889"/>
                    <a:gd name="connsiteX3" fmla="*/ 13167 w 21134"/>
                    <a:gd name="connsiteY3" fmla="*/ 28889 h 28889"/>
                    <a:gd name="connsiteX4" fmla="*/ 21134 w 21134"/>
                    <a:gd name="connsiteY4" fmla="*/ 27499 h 28889"/>
                    <a:gd name="connsiteX5" fmla="*/ 17808 w 21134"/>
                    <a:gd name="connsiteY5" fmla="*/ 5162 h 288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134" h="28889">
                      <a:moveTo>
                        <a:pt x="17808" y="5162"/>
                      </a:moveTo>
                      <a:lnTo>
                        <a:pt x="7955" y="0"/>
                      </a:lnTo>
                      <a:cubicBezTo>
                        <a:pt x="7955" y="0"/>
                        <a:pt x="-2866" y="8687"/>
                        <a:pt x="733" y="18887"/>
                      </a:cubicBezTo>
                      <a:cubicBezTo>
                        <a:pt x="4580" y="24074"/>
                        <a:pt x="13167" y="28889"/>
                        <a:pt x="13167" y="28889"/>
                      </a:cubicBezTo>
                      <a:lnTo>
                        <a:pt x="21134" y="27499"/>
                      </a:lnTo>
                      <a:cubicBezTo>
                        <a:pt x="21159" y="27499"/>
                        <a:pt x="12323" y="15214"/>
                        <a:pt x="17808" y="5162"/>
                      </a:cubicBezTo>
                      <a:close/>
                    </a:path>
                  </a:pathLst>
                </a:custGeom>
                <a:solidFill>
                  <a:srgbClr val="E3F0F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48" name="Freeform: Shape 2147">
                  <a:extLst>
                    <a:ext uri="{FF2B5EF4-FFF2-40B4-BE49-F238E27FC236}">
                      <a16:creationId xmlns:a16="http://schemas.microsoft.com/office/drawing/2014/main" id="{2C55BCA9-BB45-4A77-B1A0-B0BA13791EBD}"/>
                    </a:ext>
                  </a:extLst>
                </p:cNvPr>
                <p:cNvSpPr/>
                <p:nvPr/>
              </p:nvSpPr>
              <p:spPr>
                <a:xfrm>
                  <a:off x="2980851" y="6397034"/>
                  <a:ext cx="26779" cy="9803"/>
                </a:xfrm>
                <a:custGeom>
                  <a:avLst/>
                  <a:gdLst>
                    <a:gd name="connsiteX0" fmla="*/ 0 w 26779"/>
                    <a:gd name="connsiteY0" fmla="*/ 9803 h 9803"/>
                    <a:gd name="connsiteX1" fmla="*/ 2680 w 26779"/>
                    <a:gd name="connsiteY1" fmla="*/ 3499 h 9803"/>
                    <a:gd name="connsiteX2" fmla="*/ 24298 w 26779"/>
                    <a:gd name="connsiteY2" fmla="*/ 0 h 9803"/>
                    <a:gd name="connsiteX3" fmla="*/ 26780 w 26779"/>
                    <a:gd name="connsiteY3" fmla="*/ 5411 h 9803"/>
                    <a:gd name="connsiteX4" fmla="*/ 0 w 26779"/>
                    <a:gd name="connsiteY4" fmla="*/ 9803 h 98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779" h="9803">
                      <a:moveTo>
                        <a:pt x="0" y="9803"/>
                      </a:moveTo>
                      <a:lnTo>
                        <a:pt x="2680" y="3499"/>
                      </a:lnTo>
                      <a:cubicBezTo>
                        <a:pt x="2680" y="3499"/>
                        <a:pt x="12186" y="4641"/>
                        <a:pt x="24298" y="0"/>
                      </a:cubicBezTo>
                      <a:cubicBezTo>
                        <a:pt x="25415" y="2259"/>
                        <a:pt x="26780" y="5411"/>
                        <a:pt x="26780" y="5411"/>
                      </a:cubicBezTo>
                      <a:cubicBezTo>
                        <a:pt x="26780" y="5411"/>
                        <a:pt x="23504" y="8836"/>
                        <a:pt x="0" y="9803"/>
                      </a:cubicBezTo>
                      <a:close/>
                    </a:path>
                  </a:pathLst>
                </a:custGeom>
                <a:solidFill>
                  <a:srgbClr val="E3F0F9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06" name="Graphic 49">
                <a:extLst>
                  <a:ext uri="{FF2B5EF4-FFF2-40B4-BE49-F238E27FC236}">
                    <a16:creationId xmlns:a16="http://schemas.microsoft.com/office/drawing/2014/main" id="{AEDC73FC-A5DA-49EE-8FA8-D11810536E88}"/>
                  </a:ext>
                </a:extLst>
              </p:cNvPr>
              <p:cNvGrpSpPr/>
              <p:nvPr/>
            </p:nvGrpSpPr>
            <p:grpSpPr>
              <a:xfrm>
                <a:off x="2878920" y="6442986"/>
                <a:ext cx="211428" cy="164538"/>
                <a:chOff x="2878920" y="6442986"/>
                <a:chExt cx="211428" cy="164538"/>
              </a:xfrm>
            </p:grpSpPr>
            <p:sp>
              <p:nvSpPr>
                <p:cNvPr id="2122" name="Freeform: Shape 2121">
                  <a:extLst>
                    <a:ext uri="{FF2B5EF4-FFF2-40B4-BE49-F238E27FC236}">
                      <a16:creationId xmlns:a16="http://schemas.microsoft.com/office/drawing/2014/main" id="{7DF823DD-8964-4BE5-88CF-D9973C2E1736}"/>
                    </a:ext>
                  </a:extLst>
                </p:cNvPr>
                <p:cNvSpPr/>
                <p:nvPr/>
              </p:nvSpPr>
              <p:spPr>
                <a:xfrm>
                  <a:off x="2978319" y="6442986"/>
                  <a:ext cx="112028" cy="162030"/>
                </a:xfrm>
                <a:custGeom>
                  <a:avLst/>
                  <a:gdLst>
                    <a:gd name="connsiteX0" fmla="*/ 99 w 112028"/>
                    <a:gd name="connsiteY0" fmla="*/ 118374 h 162030"/>
                    <a:gd name="connsiteX1" fmla="*/ 4194 w 112028"/>
                    <a:gd name="connsiteY1" fmla="*/ 152028 h 162030"/>
                    <a:gd name="connsiteX2" fmla="*/ 720 w 112028"/>
                    <a:gd name="connsiteY2" fmla="*/ 155751 h 162030"/>
                    <a:gd name="connsiteX3" fmla="*/ 819 w 112028"/>
                    <a:gd name="connsiteY3" fmla="*/ 162030 h 162030"/>
                    <a:gd name="connsiteX4" fmla="*/ 96719 w 112028"/>
                    <a:gd name="connsiteY4" fmla="*/ 106882 h 162030"/>
                    <a:gd name="connsiteX5" fmla="*/ 96943 w 112028"/>
                    <a:gd name="connsiteY5" fmla="*/ 106262 h 162030"/>
                    <a:gd name="connsiteX6" fmla="*/ 98357 w 112028"/>
                    <a:gd name="connsiteY6" fmla="*/ 105617 h 162030"/>
                    <a:gd name="connsiteX7" fmla="*/ 101385 w 112028"/>
                    <a:gd name="connsiteY7" fmla="*/ 60173 h 162030"/>
                    <a:gd name="connsiteX8" fmla="*/ 111983 w 112028"/>
                    <a:gd name="connsiteY8" fmla="*/ 10039 h 162030"/>
                    <a:gd name="connsiteX9" fmla="*/ 109526 w 112028"/>
                    <a:gd name="connsiteY9" fmla="*/ 37 h 162030"/>
                    <a:gd name="connsiteX10" fmla="*/ 10076 w 112028"/>
                    <a:gd name="connsiteY10" fmla="*/ 57716 h 162030"/>
                    <a:gd name="connsiteX11" fmla="*/ 9357 w 112028"/>
                    <a:gd name="connsiteY11" fmla="*/ 61687 h 162030"/>
                    <a:gd name="connsiteX12" fmla="*/ 5684 w 112028"/>
                    <a:gd name="connsiteY12" fmla="*/ 81691 h 162030"/>
                    <a:gd name="connsiteX13" fmla="*/ 0 w 112028"/>
                    <a:gd name="connsiteY13" fmla="*/ 112591 h 162030"/>
                    <a:gd name="connsiteX14" fmla="*/ 99 w 112028"/>
                    <a:gd name="connsiteY14" fmla="*/ 118374 h 1620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12028" h="162030">
                      <a:moveTo>
                        <a:pt x="99" y="118374"/>
                      </a:moveTo>
                      <a:lnTo>
                        <a:pt x="4194" y="152028"/>
                      </a:lnTo>
                      <a:lnTo>
                        <a:pt x="720" y="155751"/>
                      </a:lnTo>
                      <a:lnTo>
                        <a:pt x="819" y="162030"/>
                      </a:lnTo>
                      <a:lnTo>
                        <a:pt x="96719" y="106882"/>
                      </a:lnTo>
                      <a:lnTo>
                        <a:pt x="96943" y="106262"/>
                      </a:lnTo>
                      <a:cubicBezTo>
                        <a:pt x="97439" y="106088"/>
                        <a:pt x="97911" y="105890"/>
                        <a:pt x="98357" y="105617"/>
                      </a:cubicBezTo>
                      <a:cubicBezTo>
                        <a:pt x="113621" y="96781"/>
                        <a:pt x="101385" y="76479"/>
                        <a:pt x="101385" y="60173"/>
                      </a:cubicBezTo>
                      <a:cubicBezTo>
                        <a:pt x="101385" y="43867"/>
                        <a:pt x="111611" y="15971"/>
                        <a:pt x="111983" y="10039"/>
                      </a:cubicBezTo>
                      <a:cubicBezTo>
                        <a:pt x="112355" y="4107"/>
                        <a:pt x="110370" y="-459"/>
                        <a:pt x="109526" y="37"/>
                      </a:cubicBezTo>
                      <a:lnTo>
                        <a:pt x="10076" y="57716"/>
                      </a:lnTo>
                      <a:lnTo>
                        <a:pt x="9357" y="61687"/>
                      </a:lnTo>
                      <a:lnTo>
                        <a:pt x="5684" y="81691"/>
                      </a:lnTo>
                      <a:lnTo>
                        <a:pt x="0" y="112591"/>
                      </a:lnTo>
                      <a:lnTo>
                        <a:pt x="99" y="118374"/>
                      </a:lnTo>
                      <a:close/>
                    </a:path>
                  </a:pathLst>
                </a:custGeom>
                <a:solidFill>
                  <a:srgbClr val="414042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23" name="Freeform: Shape 2122">
                  <a:extLst>
                    <a:ext uri="{FF2B5EF4-FFF2-40B4-BE49-F238E27FC236}">
                      <a16:creationId xmlns:a16="http://schemas.microsoft.com/office/drawing/2014/main" id="{4719C284-C544-43E7-8A5B-2AE33A5AE6D3}"/>
                    </a:ext>
                  </a:extLst>
                </p:cNvPr>
                <p:cNvSpPr/>
                <p:nvPr/>
              </p:nvSpPr>
              <p:spPr>
                <a:xfrm>
                  <a:off x="2878920" y="6500690"/>
                  <a:ext cx="112004" cy="106834"/>
                </a:xfrm>
                <a:custGeom>
                  <a:avLst/>
                  <a:gdLst>
                    <a:gd name="connsiteX0" fmla="*/ 109476 w 112004"/>
                    <a:gd name="connsiteY0" fmla="*/ 37 h 106834"/>
                    <a:gd name="connsiteX1" fmla="*/ 93369 w 112004"/>
                    <a:gd name="connsiteY1" fmla="*/ 54415 h 106834"/>
                    <a:gd name="connsiteX2" fmla="*/ 94138 w 112004"/>
                    <a:gd name="connsiteY2" fmla="*/ 99015 h 106834"/>
                    <a:gd name="connsiteX3" fmla="*/ 28219 w 112004"/>
                    <a:gd name="connsiteY3" fmla="*/ 66924 h 106834"/>
                    <a:gd name="connsiteX4" fmla="*/ 0 w 112004"/>
                    <a:gd name="connsiteY4" fmla="*/ 64616 h 106834"/>
                    <a:gd name="connsiteX5" fmla="*/ 18192 w 112004"/>
                    <a:gd name="connsiteY5" fmla="*/ 68786 h 106834"/>
                    <a:gd name="connsiteX6" fmla="*/ 98333 w 112004"/>
                    <a:gd name="connsiteY6" fmla="*/ 105592 h 106834"/>
                    <a:gd name="connsiteX7" fmla="*/ 101361 w 112004"/>
                    <a:gd name="connsiteY7" fmla="*/ 60149 h 106834"/>
                    <a:gd name="connsiteX8" fmla="*/ 111958 w 112004"/>
                    <a:gd name="connsiteY8" fmla="*/ 10014 h 106834"/>
                    <a:gd name="connsiteX9" fmla="*/ 109476 w 112004"/>
                    <a:gd name="connsiteY9" fmla="*/ 37 h 106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2004" h="106834">
                      <a:moveTo>
                        <a:pt x="109476" y="37"/>
                      </a:moveTo>
                      <a:cubicBezTo>
                        <a:pt x="109476" y="37"/>
                        <a:pt x="92798" y="44637"/>
                        <a:pt x="93369" y="54415"/>
                      </a:cubicBezTo>
                      <a:cubicBezTo>
                        <a:pt x="93940" y="64194"/>
                        <a:pt x="104637" y="92934"/>
                        <a:pt x="94138" y="99015"/>
                      </a:cubicBezTo>
                      <a:cubicBezTo>
                        <a:pt x="83615" y="105120"/>
                        <a:pt x="35963" y="71441"/>
                        <a:pt x="28219" y="66924"/>
                      </a:cubicBezTo>
                      <a:cubicBezTo>
                        <a:pt x="20451" y="62407"/>
                        <a:pt x="0" y="58684"/>
                        <a:pt x="0" y="64616"/>
                      </a:cubicBezTo>
                      <a:cubicBezTo>
                        <a:pt x="0" y="70548"/>
                        <a:pt x="10225" y="64169"/>
                        <a:pt x="18192" y="68786"/>
                      </a:cubicBezTo>
                      <a:cubicBezTo>
                        <a:pt x="26159" y="73402"/>
                        <a:pt x="83069" y="114428"/>
                        <a:pt x="98333" y="105592"/>
                      </a:cubicBezTo>
                      <a:cubicBezTo>
                        <a:pt x="113571" y="96757"/>
                        <a:pt x="101361" y="76455"/>
                        <a:pt x="101361" y="60149"/>
                      </a:cubicBezTo>
                      <a:cubicBezTo>
                        <a:pt x="101361" y="43843"/>
                        <a:pt x="111586" y="15946"/>
                        <a:pt x="111958" y="10014"/>
                      </a:cubicBezTo>
                      <a:cubicBezTo>
                        <a:pt x="112330" y="4083"/>
                        <a:pt x="110345" y="-459"/>
                        <a:pt x="109476" y="37"/>
                      </a:cubicBezTo>
                      <a:close/>
                    </a:path>
                  </a:pathLst>
                </a:custGeom>
                <a:solidFill>
                  <a:srgbClr val="6D6E71"/>
                </a:solidFill>
                <a:ln w="24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2124" name="Graphic 49">
                  <a:extLst>
                    <a:ext uri="{FF2B5EF4-FFF2-40B4-BE49-F238E27FC236}">
                      <a16:creationId xmlns:a16="http://schemas.microsoft.com/office/drawing/2014/main" id="{3081BA96-4E82-42A8-90A6-2B61DD04C803}"/>
                    </a:ext>
                  </a:extLst>
                </p:cNvPr>
                <p:cNvGrpSpPr/>
                <p:nvPr/>
              </p:nvGrpSpPr>
              <p:grpSpPr>
                <a:xfrm>
                  <a:off x="2896210" y="6519828"/>
                  <a:ext cx="83806" cy="67074"/>
                  <a:chOff x="2896210" y="6519828"/>
                  <a:chExt cx="83806" cy="67074"/>
                </a:xfrm>
              </p:grpSpPr>
              <p:sp>
                <p:nvSpPr>
                  <p:cNvPr id="2125" name="Freeform: Shape 2124">
                    <a:extLst>
                      <a:ext uri="{FF2B5EF4-FFF2-40B4-BE49-F238E27FC236}">
                        <a16:creationId xmlns:a16="http://schemas.microsoft.com/office/drawing/2014/main" id="{50A396BD-3ACD-41C3-974D-55A092CB7D56}"/>
                      </a:ext>
                    </a:extLst>
                  </p:cNvPr>
                  <p:cNvSpPr/>
                  <p:nvPr/>
                </p:nvSpPr>
                <p:spPr>
                  <a:xfrm>
                    <a:off x="2896210" y="6524300"/>
                    <a:ext cx="75289" cy="62601"/>
                  </a:xfrm>
                  <a:custGeom>
                    <a:avLst/>
                    <a:gdLst>
                      <a:gd name="connsiteX0" fmla="*/ 331 w 75289"/>
                      <a:gd name="connsiteY0" fmla="*/ 7376 h 62601"/>
                      <a:gd name="connsiteX1" fmla="*/ 12815 w 75289"/>
                      <a:gd name="connsiteY1" fmla="*/ 58701 h 62601"/>
                      <a:gd name="connsiteX2" fmla="*/ 18474 w 75289"/>
                      <a:gd name="connsiteY2" fmla="*/ 62598 h 62601"/>
                      <a:gd name="connsiteX3" fmla="*/ 18697 w 75289"/>
                      <a:gd name="connsiteY3" fmla="*/ 61456 h 62601"/>
                      <a:gd name="connsiteX4" fmla="*/ 13783 w 75289"/>
                      <a:gd name="connsiteY4" fmla="*/ 50908 h 62601"/>
                      <a:gd name="connsiteX5" fmla="*/ 3111 w 75289"/>
                      <a:gd name="connsiteY5" fmla="*/ 8369 h 62601"/>
                      <a:gd name="connsiteX6" fmla="*/ 7454 w 75289"/>
                      <a:gd name="connsiteY6" fmla="*/ 3554 h 62601"/>
                      <a:gd name="connsiteX7" fmla="*/ 12368 w 75289"/>
                      <a:gd name="connsiteY7" fmla="*/ 6284 h 62601"/>
                      <a:gd name="connsiteX8" fmla="*/ 58879 w 75289"/>
                      <a:gd name="connsiteY8" fmla="*/ 34006 h 62601"/>
                      <a:gd name="connsiteX9" fmla="*/ 73274 w 75289"/>
                      <a:gd name="connsiteY9" fmla="*/ 51156 h 62601"/>
                      <a:gd name="connsiteX10" fmla="*/ 75259 w 75289"/>
                      <a:gd name="connsiteY10" fmla="*/ 51603 h 62601"/>
                      <a:gd name="connsiteX11" fmla="*/ 74217 w 75289"/>
                      <a:gd name="connsiteY11" fmla="*/ 48848 h 62601"/>
                      <a:gd name="connsiteX12" fmla="*/ 61634 w 75289"/>
                      <a:gd name="connsiteY12" fmla="*/ 33709 h 62601"/>
                      <a:gd name="connsiteX13" fmla="*/ 61237 w 75289"/>
                      <a:gd name="connsiteY13" fmla="*/ 33336 h 62601"/>
                      <a:gd name="connsiteX14" fmla="*/ 60293 w 75289"/>
                      <a:gd name="connsiteY14" fmla="*/ 32443 h 62601"/>
                      <a:gd name="connsiteX15" fmla="*/ 59847 w 75289"/>
                      <a:gd name="connsiteY15" fmla="*/ 32046 h 62601"/>
                      <a:gd name="connsiteX16" fmla="*/ 59400 w 75289"/>
                      <a:gd name="connsiteY16" fmla="*/ 31673 h 62601"/>
                      <a:gd name="connsiteX17" fmla="*/ 58631 w 75289"/>
                      <a:gd name="connsiteY17" fmla="*/ 31078 h 62601"/>
                      <a:gd name="connsiteX18" fmla="*/ 57737 w 75289"/>
                      <a:gd name="connsiteY18" fmla="*/ 30507 h 62601"/>
                      <a:gd name="connsiteX19" fmla="*/ 11723 w 75289"/>
                      <a:gd name="connsiteY19" fmla="*/ 3827 h 62601"/>
                      <a:gd name="connsiteX20" fmla="*/ 6709 w 75289"/>
                      <a:gd name="connsiteY20" fmla="*/ 923 h 62601"/>
                      <a:gd name="connsiteX21" fmla="*/ 5320 w 75289"/>
                      <a:gd name="connsiteY21" fmla="*/ 278 h 62601"/>
                      <a:gd name="connsiteX22" fmla="*/ 3557 w 75289"/>
                      <a:gd name="connsiteY22" fmla="*/ 5 h 62601"/>
                      <a:gd name="connsiteX23" fmla="*/ 331 w 75289"/>
                      <a:gd name="connsiteY23" fmla="*/ 7376 h 62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75289" h="62601">
                        <a:moveTo>
                          <a:pt x="331" y="7376"/>
                        </a:moveTo>
                        <a:lnTo>
                          <a:pt x="12815" y="58701"/>
                        </a:lnTo>
                        <a:cubicBezTo>
                          <a:pt x="12815" y="58701"/>
                          <a:pt x="17183" y="62747"/>
                          <a:pt x="18474" y="62598"/>
                        </a:cubicBezTo>
                        <a:cubicBezTo>
                          <a:pt x="18846" y="62449"/>
                          <a:pt x="18895" y="62102"/>
                          <a:pt x="18697" y="61456"/>
                        </a:cubicBezTo>
                        <a:cubicBezTo>
                          <a:pt x="17555" y="57709"/>
                          <a:pt x="14527" y="55748"/>
                          <a:pt x="13783" y="50908"/>
                        </a:cubicBezTo>
                        <a:cubicBezTo>
                          <a:pt x="13237" y="47384"/>
                          <a:pt x="6635" y="21895"/>
                          <a:pt x="3111" y="8369"/>
                        </a:cubicBezTo>
                        <a:cubicBezTo>
                          <a:pt x="2019" y="4199"/>
                          <a:pt x="4227" y="1767"/>
                          <a:pt x="7454" y="3554"/>
                        </a:cubicBezTo>
                        <a:cubicBezTo>
                          <a:pt x="8918" y="4373"/>
                          <a:pt x="10556" y="5266"/>
                          <a:pt x="12368" y="6284"/>
                        </a:cubicBezTo>
                        <a:cubicBezTo>
                          <a:pt x="28327" y="15169"/>
                          <a:pt x="55677" y="30606"/>
                          <a:pt x="58879" y="34006"/>
                        </a:cubicBezTo>
                        <a:cubicBezTo>
                          <a:pt x="63421" y="38846"/>
                          <a:pt x="73274" y="51156"/>
                          <a:pt x="73274" y="51156"/>
                        </a:cubicBezTo>
                        <a:cubicBezTo>
                          <a:pt x="73274" y="51156"/>
                          <a:pt x="75011" y="52373"/>
                          <a:pt x="75259" y="51603"/>
                        </a:cubicBezTo>
                        <a:cubicBezTo>
                          <a:pt x="75383" y="51256"/>
                          <a:pt x="75135" y="50437"/>
                          <a:pt x="74217" y="48848"/>
                        </a:cubicBezTo>
                        <a:cubicBezTo>
                          <a:pt x="74217" y="48848"/>
                          <a:pt x="67268" y="39243"/>
                          <a:pt x="61634" y="33709"/>
                        </a:cubicBezTo>
                        <a:lnTo>
                          <a:pt x="61237" y="33336"/>
                        </a:lnTo>
                        <a:cubicBezTo>
                          <a:pt x="60914" y="33039"/>
                          <a:pt x="60591" y="32741"/>
                          <a:pt x="60293" y="32443"/>
                        </a:cubicBezTo>
                        <a:cubicBezTo>
                          <a:pt x="60145" y="32294"/>
                          <a:pt x="59996" y="32170"/>
                          <a:pt x="59847" y="32046"/>
                        </a:cubicBezTo>
                        <a:cubicBezTo>
                          <a:pt x="59698" y="31922"/>
                          <a:pt x="59549" y="31798"/>
                          <a:pt x="59400" y="31673"/>
                        </a:cubicBezTo>
                        <a:cubicBezTo>
                          <a:pt x="59003" y="31351"/>
                          <a:pt x="58804" y="31202"/>
                          <a:pt x="58631" y="31078"/>
                        </a:cubicBezTo>
                        <a:cubicBezTo>
                          <a:pt x="58184" y="30755"/>
                          <a:pt x="57960" y="30631"/>
                          <a:pt x="57737" y="30507"/>
                        </a:cubicBezTo>
                        <a:lnTo>
                          <a:pt x="11723" y="3827"/>
                        </a:lnTo>
                        <a:lnTo>
                          <a:pt x="6709" y="923"/>
                        </a:lnTo>
                        <a:cubicBezTo>
                          <a:pt x="6238" y="650"/>
                          <a:pt x="5766" y="426"/>
                          <a:pt x="5320" y="278"/>
                        </a:cubicBezTo>
                        <a:cubicBezTo>
                          <a:pt x="4699" y="54"/>
                          <a:pt x="4103" y="-20"/>
                          <a:pt x="3557" y="5"/>
                        </a:cubicBezTo>
                        <a:cubicBezTo>
                          <a:pt x="802" y="79"/>
                          <a:pt x="-711" y="3008"/>
                          <a:pt x="331" y="7376"/>
                        </a:cubicBezTo>
                        <a:close/>
                      </a:path>
                    </a:pathLst>
                  </a:custGeom>
                  <a:solidFill>
                    <a:srgbClr val="F6FBFD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26" name="Freeform: Shape 2125">
                    <a:extLst>
                      <a:ext uri="{FF2B5EF4-FFF2-40B4-BE49-F238E27FC236}">
                        <a16:creationId xmlns:a16="http://schemas.microsoft.com/office/drawing/2014/main" id="{E4C4A1A8-200E-422C-A154-6CDD70735053}"/>
                      </a:ext>
                    </a:extLst>
                  </p:cNvPr>
                  <p:cNvSpPr/>
                  <p:nvPr/>
                </p:nvSpPr>
                <p:spPr>
                  <a:xfrm>
                    <a:off x="2899014" y="6527227"/>
                    <a:ext cx="24498" cy="59621"/>
                  </a:xfrm>
                  <a:custGeom>
                    <a:avLst/>
                    <a:gdLst>
                      <a:gd name="connsiteX0" fmla="*/ 282 w 24498"/>
                      <a:gd name="connsiteY0" fmla="*/ 5417 h 59621"/>
                      <a:gd name="connsiteX1" fmla="*/ 10954 w 24498"/>
                      <a:gd name="connsiteY1" fmla="*/ 47957 h 59621"/>
                      <a:gd name="connsiteX2" fmla="*/ 15868 w 24498"/>
                      <a:gd name="connsiteY2" fmla="*/ 58505 h 59621"/>
                      <a:gd name="connsiteX3" fmla="*/ 15794 w 24498"/>
                      <a:gd name="connsiteY3" fmla="*/ 59622 h 59621"/>
                      <a:gd name="connsiteX4" fmla="*/ 24406 w 24498"/>
                      <a:gd name="connsiteY4" fmla="*/ 53566 h 59621"/>
                      <a:gd name="connsiteX5" fmla="*/ 19492 w 24498"/>
                      <a:gd name="connsiteY5" fmla="*/ 43018 h 59621"/>
                      <a:gd name="connsiteX6" fmla="*/ 9564 w 24498"/>
                      <a:gd name="connsiteY6" fmla="*/ 3308 h 59621"/>
                      <a:gd name="connsiteX7" fmla="*/ 4650 w 24498"/>
                      <a:gd name="connsiteY7" fmla="*/ 578 h 59621"/>
                      <a:gd name="connsiteX8" fmla="*/ 282 w 24498"/>
                      <a:gd name="connsiteY8" fmla="*/ 5417 h 59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4498" h="59621">
                        <a:moveTo>
                          <a:pt x="282" y="5417"/>
                        </a:moveTo>
                        <a:cubicBezTo>
                          <a:pt x="3806" y="18968"/>
                          <a:pt x="10408" y="44457"/>
                          <a:pt x="10954" y="47957"/>
                        </a:cubicBezTo>
                        <a:cubicBezTo>
                          <a:pt x="11724" y="52797"/>
                          <a:pt x="14752" y="54757"/>
                          <a:pt x="15868" y="58505"/>
                        </a:cubicBezTo>
                        <a:cubicBezTo>
                          <a:pt x="16067" y="59175"/>
                          <a:pt x="16017" y="59522"/>
                          <a:pt x="15794" y="59622"/>
                        </a:cubicBezTo>
                        <a:cubicBezTo>
                          <a:pt x="16985" y="59324"/>
                          <a:pt x="25473" y="57041"/>
                          <a:pt x="24406" y="53566"/>
                        </a:cubicBezTo>
                        <a:cubicBezTo>
                          <a:pt x="23265" y="49818"/>
                          <a:pt x="20237" y="47858"/>
                          <a:pt x="19492" y="43018"/>
                        </a:cubicBezTo>
                        <a:cubicBezTo>
                          <a:pt x="18971" y="39717"/>
                          <a:pt x="13188" y="17305"/>
                          <a:pt x="9564" y="3308"/>
                        </a:cubicBezTo>
                        <a:cubicBezTo>
                          <a:pt x="7777" y="2315"/>
                          <a:pt x="6115" y="1397"/>
                          <a:pt x="4650" y="578"/>
                        </a:cubicBezTo>
                        <a:cubicBezTo>
                          <a:pt x="1399" y="-1185"/>
                          <a:pt x="-810" y="1272"/>
                          <a:pt x="282" y="5417"/>
                        </a:cubicBezTo>
                        <a:close/>
                      </a:path>
                    </a:pathLst>
                  </a:custGeom>
                  <a:solidFill>
                    <a:srgbClr val="F0F5FB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27" name="Freeform: Shape 2126">
                    <a:extLst>
                      <a:ext uri="{FF2B5EF4-FFF2-40B4-BE49-F238E27FC236}">
                        <a16:creationId xmlns:a16="http://schemas.microsoft.com/office/drawing/2014/main" id="{35947125-50D6-4EB8-8D0B-A2188F5DD85C}"/>
                      </a:ext>
                    </a:extLst>
                  </p:cNvPr>
                  <p:cNvSpPr/>
                  <p:nvPr/>
                </p:nvSpPr>
                <p:spPr>
                  <a:xfrm>
                    <a:off x="2899768" y="6519828"/>
                    <a:ext cx="80249" cy="56075"/>
                  </a:xfrm>
                  <a:custGeom>
                    <a:avLst/>
                    <a:gdLst>
                      <a:gd name="connsiteX0" fmla="*/ 0 w 80249"/>
                      <a:gd name="connsiteY0" fmla="*/ 4452 h 56075"/>
                      <a:gd name="connsiteX1" fmla="*/ 1762 w 80249"/>
                      <a:gd name="connsiteY1" fmla="*/ 4725 h 56075"/>
                      <a:gd name="connsiteX2" fmla="*/ 3152 w 80249"/>
                      <a:gd name="connsiteY2" fmla="*/ 5370 h 56075"/>
                      <a:gd name="connsiteX3" fmla="*/ 8165 w 80249"/>
                      <a:gd name="connsiteY3" fmla="*/ 8274 h 56075"/>
                      <a:gd name="connsiteX4" fmla="*/ 54180 w 80249"/>
                      <a:gd name="connsiteY4" fmla="*/ 34954 h 56075"/>
                      <a:gd name="connsiteX5" fmla="*/ 54825 w 80249"/>
                      <a:gd name="connsiteY5" fmla="*/ 35376 h 56075"/>
                      <a:gd name="connsiteX6" fmla="*/ 55619 w 80249"/>
                      <a:gd name="connsiteY6" fmla="*/ 35972 h 56075"/>
                      <a:gd name="connsiteX7" fmla="*/ 56289 w 80249"/>
                      <a:gd name="connsiteY7" fmla="*/ 36518 h 56075"/>
                      <a:gd name="connsiteX8" fmla="*/ 56736 w 80249"/>
                      <a:gd name="connsiteY8" fmla="*/ 36915 h 56075"/>
                      <a:gd name="connsiteX9" fmla="*/ 57679 w 80249"/>
                      <a:gd name="connsiteY9" fmla="*/ 37809 h 56075"/>
                      <a:gd name="connsiteX10" fmla="*/ 58076 w 80249"/>
                      <a:gd name="connsiteY10" fmla="*/ 38181 h 56075"/>
                      <a:gd name="connsiteX11" fmla="*/ 70660 w 80249"/>
                      <a:gd name="connsiteY11" fmla="*/ 53320 h 56075"/>
                      <a:gd name="connsiteX12" fmla="*/ 71702 w 80249"/>
                      <a:gd name="connsiteY12" fmla="*/ 56075 h 56075"/>
                      <a:gd name="connsiteX13" fmla="*/ 79644 w 80249"/>
                      <a:gd name="connsiteY13" fmla="*/ 51360 h 56075"/>
                      <a:gd name="connsiteX14" fmla="*/ 79197 w 80249"/>
                      <a:gd name="connsiteY14" fmla="*/ 48381 h 56075"/>
                      <a:gd name="connsiteX15" fmla="*/ 62717 w 80249"/>
                      <a:gd name="connsiteY15" fmla="*/ 30040 h 56075"/>
                      <a:gd name="connsiteX16" fmla="*/ 11690 w 80249"/>
                      <a:gd name="connsiteY16" fmla="*/ 456 h 56075"/>
                      <a:gd name="connsiteX17" fmla="*/ 7843 w 80249"/>
                      <a:gd name="connsiteY17" fmla="*/ 382 h 56075"/>
                      <a:gd name="connsiteX18" fmla="*/ 4989 w 80249"/>
                      <a:gd name="connsiteY18" fmla="*/ 1871 h 56075"/>
                      <a:gd name="connsiteX19" fmla="*/ 0 w 80249"/>
                      <a:gd name="connsiteY19" fmla="*/ 4452 h 560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0249" h="56075">
                        <a:moveTo>
                          <a:pt x="0" y="4452"/>
                        </a:moveTo>
                        <a:cubicBezTo>
                          <a:pt x="546" y="4427"/>
                          <a:pt x="1142" y="4526"/>
                          <a:pt x="1762" y="4725"/>
                        </a:cubicBezTo>
                        <a:cubicBezTo>
                          <a:pt x="2209" y="4874"/>
                          <a:pt x="2680" y="5097"/>
                          <a:pt x="3152" y="5370"/>
                        </a:cubicBezTo>
                        <a:lnTo>
                          <a:pt x="8165" y="8274"/>
                        </a:lnTo>
                        <a:lnTo>
                          <a:pt x="54180" y="34954"/>
                        </a:lnTo>
                        <a:cubicBezTo>
                          <a:pt x="54378" y="35078"/>
                          <a:pt x="54602" y="35227"/>
                          <a:pt x="54825" y="35376"/>
                        </a:cubicBezTo>
                        <a:cubicBezTo>
                          <a:pt x="55222" y="35674"/>
                          <a:pt x="55421" y="35798"/>
                          <a:pt x="55619" y="35972"/>
                        </a:cubicBezTo>
                        <a:cubicBezTo>
                          <a:pt x="55992" y="36270"/>
                          <a:pt x="56140" y="36394"/>
                          <a:pt x="56289" y="36518"/>
                        </a:cubicBezTo>
                        <a:cubicBezTo>
                          <a:pt x="56438" y="36642"/>
                          <a:pt x="56587" y="36791"/>
                          <a:pt x="56736" y="36915"/>
                        </a:cubicBezTo>
                        <a:cubicBezTo>
                          <a:pt x="57059" y="37188"/>
                          <a:pt x="57357" y="37486"/>
                          <a:pt x="57679" y="37809"/>
                        </a:cubicBezTo>
                        <a:cubicBezTo>
                          <a:pt x="57803" y="37933"/>
                          <a:pt x="57952" y="38057"/>
                          <a:pt x="58076" y="38181"/>
                        </a:cubicBezTo>
                        <a:cubicBezTo>
                          <a:pt x="63685" y="43715"/>
                          <a:pt x="70660" y="53320"/>
                          <a:pt x="70660" y="53320"/>
                        </a:cubicBezTo>
                        <a:cubicBezTo>
                          <a:pt x="71578" y="54909"/>
                          <a:pt x="71801" y="55728"/>
                          <a:pt x="71702" y="56075"/>
                        </a:cubicBezTo>
                        <a:cubicBezTo>
                          <a:pt x="71727" y="56100"/>
                          <a:pt x="79644" y="51360"/>
                          <a:pt x="79644" y="51360"/>
                        </a:cubicBezTo>
                        <a:cubicBezTo>
                          <a:pt x="80339" y="51484"/>
                          <a:pt x="80711" y="51012"/>
                          <a:pt x="79197" y="48381"/>
                        </a:cubicBezTo>
                        <a:cubicBezTo>
                          <a:pt x="79197" y="48381"/>
                          <a:pt x="68202" y="33217"/>
                          <a:pt x="62717" y="30040"/>
                        </a:cubicBezTo>
                        <a:lnTo>
                          <a:pt x="11690" y="456"/>
                        </a:lnTo>
                        <a:cubicBezTo>
                          <a:pt x="10623" y="-164"/>
                          <a:pt x="9282" y="-115"/>
                          <a:pt x="7843" y="382"/>
                        </a:cubicBezTo>
                        <a:cubicBezTo>
                          <a:pt x="7818" y="382"/>
                          <a:pt x="4989" y="1871"/>
                          <a:pt x="4989" y="1871"/>
                        </a:cubicBezTo>
                        <a:lnTo>
                          <a:pt x="0" y="445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247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107" name="Freeform: Shape 2106">
                <a:extLst>
                  <a:ext uri="{FF2B5EF4-FFF2-40B4-BE49-F238E27FC236}">
                    <a16:creationId xmlns:a16="http://schemas.microsoft.com/office/drawing/2014/main" id="{5DA1AF42-9750-442E-AFCE-3D0D37F70CE3}"/>
                  </a:ext>
                </a:extLst>
              </p:cNvPr>
              <p:cNvSpPr/>
              <p:nvPr/>
            </p:nvSpPr>
            <p:spPr>
              <a:xfrm>
                <a:off x="3215071" y="6247584"/>
                <a:ext cx="40318" cy="90174"/>
              </a:xfrm>
              <a:custGeom>
                <a:avLst/>
                <a:gdLst>
                  <a:gd name="connsiteX0" fmla="*/ 40203 w 40318"/>
                  <a:gd name="connsiteY0" fmla="*/ 19324 h 90174"/>
                  <a:gd name="connsiteX1" fmla="*/ 19479 w 40318"/>
                  <a:gd name="connsiteY1" fmla="*/ 86534 h 90174"/>
                  <a:gd name="connsiteX2" fmla="*/ 3024 w 40318"/>
                  <a:gd name="connsiteY2" fmla="*/ 81148 h 90174"/>
                  <a:gd name="connsiteX3" fmla="*/ 10097 w 40318"/>
                  <a:gd name="connsiteY3" fmla="*/ 31187 h 90174"/>
                  <a:gd name="connsiteX4" fmla="*/ 16203 w 40318"/>
                  <a:gd name="connsiteY4" fmla="*/ 437 h 90174"/>
                  <a:gd name="connsiteX5" fmla="*/ 40203 w 40318"/>
                  <a:gd name="connsiteY5" fmla="*/ 19324 h 90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318" h="90174">
                    <a:moveTo>
                      <a:pt x="40203" y="19324"/>
                    </a:moveTo>
                    <a:cubicBezTo>
                      <a:pt x="41692" y="43696"/>
                      <a:pt x="28513" y="72139"/>
                      <a:pt x="19479" y="86534"/>
                    </a:cubicBezTo>
                    <a:cubicBezTo>
                      <a:pt x="12902" y="93433"/>
                      <a:pt x="-3503" y="89909"/>
                      <a:pt x="3024" y="81148"/>
                    </a:cubicBezTo>
                    <a:cubicBezTo>
                      <a:pt x="-5762" y="60697"/>
                      <a:pt x="7094" y="48288"/>
                      <a:pt x="10097" y="31187"/>
                    </a:cubicBezTo>
                    <a:cubicBezTo>
                      <a:pt x="11884" y="21036"/>
                      <a:pt x="2800" y="3316"/>
                      <a:pt x="16203" y="437"/>
                    </a:cubicBezTo>
                    <a:cubicBezTo>
                      <a:pt x="32434" y="-3063"/>
                      <a:pt x="39954" y="15502"/>
                      <a:pt x="40203" y="19324"/>
                    </a:cubicBezTo>
                    <a:close/>
                  </a:path>
                </a:pathLst>
              </a:custGeom>
              <a:solidFill>
                <a:srgbClr val="3A3644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08" name="Freeform: Shape 2107">
                <a:extLst>
                  <a:ext uri="{FF2B5EF4-FFF2-40B4-BE49-F238E27FC236}">
                    <a16:creationId xmlns:a16="http://schemas.microsoft.com/office/drawing/2014/main" id="{4761B350-7371-4CC6-984C-6F82A936EB2E}"/>
                  </a:ext>
                </a:extLst>
              </p:cNvPr>
              <p:cNvSpPr/>
              <p:nvPr/>
            </p:nvSpPr>
            <p:spPr>
              <a:xfrm>
                <a:off x="3138699" y="6243894"/>
                <a:ext cx="113994" cy="181075"/>
              </a:xfrm>
              <a:custGeom>
                <a:avLst/>
                <a:gdLst>
                  <a:gd name="connsiteX0" fmla="*/ 99028 w 113994"/>
                  <a:gd name="connsiteY0" fmla="*/ 96056 h 181075"/>
                  <a:gd name="connsiteX1" fmla="*/ 103098 w 113994"/>
                  <a:gd name="connsiteY1" fmla="*/ 150881 h 181075"/>
                  <a:gd name="connsiteX2" fmla="*/ 21568 w 113994"/>
                  <a:gd name="connsiteY2" fmla="*/ 176097 h 181075"/>
                  <a:gd name="connsiteX3" fmla="*/ 0 w 113994"/>
                  <a:gd name="connsiteY3" fmla="*/ 145074 h 181075"/>
                  <a:gd name="connsiteX4" fmla="*/ 9208 w 113994"/>
                  <a:gd name="connsiteY4" fmla="*/ 108218 h 181075"/>
                  <a:gd name="connsiteX5" fmla="*/ 19235 w 113994"/>
                  <a:gd name="connsiteY5" fmla="*/ 30385 h 181075"/>
                  <a:gd name="connsiteX6" fmla="*/ 61551 w 113994"/>
                  <a:gd name="connsiteY6" fmla="*/ 1496 h 181075"/>
                  <a:gd name="connsiteX7" fmla="*/ 100045 w 113994"/>
                  <a:gd name="connsiteY7" fmla="*/ 3655 h 181075"/>
                  <a:gd name="connsiteX8" fmla="*/ 99028 w 113994"/>
                  <a:gd name="connsiteY8" fmla="*/ 96056 h 181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994" h="181075">
                    <a:moveTo>
                      <a:pt x="99028" y="96056"/>
                    </a:moveTo>
                    <a:cubicBezTo>
                      <a:pt x="92550" y="112983"/>
                      <a:pt x="104562" y="142443"/>
                      <a:pt x="103098" y="150881"/>
                    </a:cubicBezTo>
                    <a:cubicBezTo>
                      <a:pt x="99722" y="169967"/>
                      <a:pt x="42838" y="190840"/>
                      <a:pt x="21568" y="176097"/>
                    </a:cubicBezTo>
                    <a:cubicBezTo>
                      <a:pt x="12484" y="171754"/>
                      <a:pt x="0" y="155026"/>
                      <a:pt x="0" y="145074"/>
                    </a:cubicBezTo>
                    <a:cubicBezTo>
                      <a:pt x="0" y="125219"/>
                      <a:pt x="9481" y="115415"/>
                      <a:pt x="9208" y="108218"/>
                    </a:cubicBezTo>
                    <a:cubicBezTo>
                      <a:pt x="7942" y="74489"/>
                      <a:pt x="10002" y="45153"/>
                      <a:pt x="19235" y="30385"/>
                    </a:cubicBezTo>
                    <a:cubicBezTo>
                      <a:pt x="19235" y="30385"/>
                      <a:pt x="36955" y="11722"/>
                      <a:pt x="61551" y="1496"/>
                    </a:cubicBezTo>
                    <a:cubicBezTo>
                      <a:pt x="71876" y="-2723"/>
                      <a:pt x="99152" y="3283"/>
                      <a:pt x="100045" y="3655"/>
                    </a:cubicBezTo>
                    <a:cubicBezTo>
                      <a:pt x="100020" y="3655"/>
                      <a:pt x="132111" y="9935"/>
                      <a:pt x="99028" y="96056"/>
                    </a:cubicBezTo>
                    <a:close/>
                  </a:path>
                </a:pathLst>
              </a:custGeom>
              <a:solidFill>
                <a:srgbClr val="22172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09" name="Freeform: Shape 2108">
                <a:extLst>
                  <a:ext uri="{FF2B5EF4-FFF2-40B4-BE49-F238E27FC236}">
                    <a16:creationId xmlns:a16="http://schemas.microsoft.com/office/drawing/2014/main" id="{82AD5DBD-BEC9-49A6-8279-288F315F34B8}"/>
                  </a:ext>
                </a:extLst>
              </p:cNvPr>
              <p:cNvSpPr/>
              <p:nvPr/>
            </p:nvSpPr>
            <p:spPr>
              <a:xfrm>
                <a:off x="3181785" y="6224567"/>
                <a:ext cx="38990" cy="31184"/>
              </a:xfrm>
              <a:custGeom>
                <a:avLst/>
                <a:gdLst>
                  <a:gd name="connsiteX0" fmla="*/ 38991 w 38990"/>
                  <a:gd name="connsiteY0" fmla="*/ 23255 h 31184"/>
                  <a:gd name="connsiteX1" fmla="*/ 31272 w 38990"/>
                  <a:gd name="connsiteY1" fmla="*/ 2308 h 31184"/>
                  <a:gd name="connsiteX2" fmla="*/ 0 w 38990"/>
                  <a:gd name="connsiteY2" fmla="*/ 0 h 31184"/>
                  <a:gd name="connsiteX3" fmla="*/ 3301 w 38990"/>
                  <a:gd name="connsiteY3" fmla="*/ 26308 h 31184"/>
                  <a:gd name="connsiteX4" fmla="*/ 23950 w 38990"/>
                  <a:gd name="connsiteY4" fmla="*/ 27946 h 31184"/>
                  <a:gd name="connsiteX5" fmla="*/ 38991 w 38990"/>
                  <a:gd name="connsiteY5" fmla="*/ 23255 h 31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990" h="31184">
                    <a:moveTo>
                      <a:pt x="38991" y="23255"/>
                    </a:moveTo>
                    <a:cubicBezTo>
                      <a:pt x="36757" y="22809"/>
                      <a:pt x="31197" y="5584"/>
                      <a:pt x="31272" y="2308"/>
                    </a:cubicBezTo>
                    <a:lnTo>
                      <a:pt x="0" y="0"/>
                    </a:lnTo>
                    <a:cubicBezTo>
                      <a:pt x="0" y="0"/>
                      <a:pt x="3822" y="20575"/>
                      <a:pt x="3301" y="26308"/>
                    </a:cubicBezTo>
                    <a:cubicBezTo>
                      <a:pt x="2432" y="34747"/>
                      <a:pt x="16629" y="30130"/>
                      <a:pt x="23950" y="27946"/>
                    </a:cubicBezTo>
                    <a:cubicBezTo>
                      <a:pt x="32686" y="25390"/>
                      <a:pt x="38718" y="25861"/>
                      <a:pt x="38991" y="23255"/>
                    </a:cubicBezTo>
                    <a:close/>
                  </a:path>
                </a:pathLst>
              </a:custGeom>
              <a:solidFill>
                <a:srgbClr val="FE966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0" name="Freeform: Shape 2109">
                <a:extLst>
                  <a:ext uri="{FF2B5EF4-FFF2-40B4-BE49-F238E27FC236}">
                    <a16:creationId xmlns:a16="http://schemas.microsoft.com/office/drawing/2014/main" id="{D3212B81-7C24-44E5-BC43-A6D977C16932}"/>
                  </a:ext>
                </a:extLst>
              </p:cNvPr>
              <p:cNvSpPr/>
              <p:nvPr/>
            </p:nvSpPr>
            <p:spPr>
              <a:xfrm>
                <a:off x="3111547" y="6296249"/>
                <a:ext cx="44723" cy="26779"/>
              </a:xfrm>
              <a:custGeom>
                <a:avLst/>
                <a:gdLst>
                  <a:gd name="connsiteX0" fmla="*/ 546 w 44723"/>
                  <a:gd name="connsiteY0" fmla="*/ 17542 h 26779"/>
                  <a:gd name="connsiteX1" fmla="*/ 14891 w 44723"/>
                  <a:gd name="connsiteY1" fmla="*/ 1310 h 26779"/>
                  <a:gd name="connsiteX2" fmla="*/ 44724 w 44723"/>
                  <a:gd name="connsiteY2" fmla="*/ 268 h 26779"/>
                  <a:gd name="connsiteX3" fmla="*/ 39140 w 44723"/>
                  <a:gd name="connsiteY3" fmla="*/ 15333 h 26779"/>
                  <a:gd name="connsiteX4" fmla="*/ 22238 w 44723"/>
                  <a:gd name="connsiteY4" fmla="*/ 20818 h 26779"/>
                  <a:gd name="connsiteX5" fmla="*/ 10126 w 44723"/>
                  <a:gd name="connsiteY5" fmla="*/ 25509 h 26779"/>
                  <a:gd name="connsiteX6" fmla="*/ 17721 w 44723"/>
                  <a:gd name="connsiteY6" fmla="*/ 17120 h 26779"/>
                  <a:gd name="connsiteX7" fmla="*/ 11888 w 44723"/>
                  <a:gd name="connsiteY7" fmla="*/ 20247 h 26779"/>
                  <a:gd name="connsiteX8" fmla="*/ 4393 w 44723"/>
                  <a:gd name="connsiteY8" fmla="*/ 23945 h 26779"/>
                  <a:gd name="connsiteX9" fmla="*/ 0 w 44723"/>
                  <a:gd name="connsiteY9" fmla="*/ 19974 h 26779"/>
                  <a:gd name="connsiteX10" fmla="*/ 546 w 44723"/>
                  <a:gd name="connsiteY10" fmla="*/ 17542 h 26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723" h="26779">
                    <a:moveTo>
                      <a:pt x="546" y="17542"/>
                    </a:moveTo>
                    <a:cubicBezTo>
                      <a:pt x="521" y="11412"/>
                      <a:pt x="10970" y="1782"/>
                      <a:pt x="14891" y="1310"/>
                    </a:cubicBezTo>
                    <a:cubicBezTo>
                      <a:pt x="19582" y="715"/>
                      <a:pt x="33133" y="-551"/>
                      <a:pt x="44724" y="268"/>
                    </a:cubicBezTo>
                    <a:lnTo>
                      <a:pt x="39140" y="15333"/>
                    </a:lnTo>
                    <a:cubicBezTo>
                      <a:pt x="31197" y="20619"/>
                      <a:pt x="25142" y="18857"/>
                      <a:pt x="22238" y="20818"/>
                    </a:cubicBezTo>
                    <a:cubicBezTo>
                      <a:pt x="19160" y="24268"/>
                      <a:pt x="12757" y="29107"/>
                      <a:pt x="10126" y="25509"/>
                    </a:cubicBezTo>
                    <a:cubicBezTo>
                      <a:pt x="12484" y="22654"/>
                      <a:pt x="15239" y="19999"/>
                      <a:pt x="17721" y="17120"/>
                    </a:cubicBezTo>
                    <a:cubicBezTo>
                      <a:pt x="16008" y="17914"/>
                      <a:pt x="14072" y="18882"/>
                      <a:pt x="11888" y="20247"/>
                    </a:cubicBezTo>
                    <a:cubicBezTo>
                      <a:pt x="9332" y="21761"/>
                      <a:pt x="5237" y="24441"/>
                      <a:pt x="4393" y="23945"/>
                    </a:cubicBezTo>
                    <a:cubicBezTo>
                      <a:pt x="2060" y="22506"/>
                      <a:pt x="1291" y="22009"/>
                      <a:pt x="0" y="19974"/>
                    </a:cubicBezTo>
                    <a:cubicBezTo>
                      <a:pt x="2854" y="16301"/>
                      <a:pt x="2482" y="18038"/>
                      <a:pt x="546" y="17542"/>
                    </a:cubicBezTo>
                    <a:close/>
                  </a:path>
                </a:pathLst>
              </a:custGeom>
              <a:solidFill>
                <a:srgbClr val="FFB288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1" name="Freeform: Shape 2110">
                <a:extLst>
                  <a:ext uri="{FF2B5EF4-FFF2-40B4-BE49-F238E27FC236}">
                    <a16:creationId xmlns:a16="http://schemas.microsoft.com/office/drawing/2014/main" id="{BE0345EB-3EC3-48AE-AA99-B49A6A0C314E}"/>
                  </a:ext>
                </a:extLst>
              </p:cNvPr>
              <p:cNvSpPr/>
              <p:nvPr/>
            </p:nvSpPr>
            <p:spPr>
              <a:xfrm>
                <a:off x="3166276" y="6192650"/>
                <a:ext cx="25405" cy="55235"/>
              </a:xfrm>
              <a:custGeom>
                <a:avLst/>
                <a:gdLst>
                  <a:gd name="connsiteX0" fmla="*/ 519 w 25405"/>
                  <a:gd name="connsiteY0" fmla="*/ 14867 h 55235"/>
                  <a:gd name="connsiteX1" fmla="*/ 5482 w 25405"/>
                  <a:gd name="connsiteY1" fmla="*/ 0 h 55235"/>
                  <a:gd name="connsiteX2" fmla="*/ 19232 w 25405"/>
                  <a:gd name="connsiteY2" fmla="*/ 40132 h 55235"/>
                  <a:gd name="connsiteX3" fmla="*/ 17048 w 25405"/>
                  <a:gd name="connsiteY3" fmla="*/ 55222 h 55235"/>
                  <a:gd name="connsiteX4" fmla="*/ 5135 w 25405"/>
                  <a:gd name="connsiteY4" fmla="*/ 44600 h 55235"/>
                  <a:gd name="connsiteX5" fmla="*/ 519 w 25405"/>
                  <a:gd name="connsiteY5" fmla="*/ 14867 h 55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405" h="55235">
                    <a:moveTo>
                      <a:pt x="519" y="14867"/>
                    </a:moveTo>
                    <a:cubicBezTo>
                      <a:pt x="1362" y="3226"/>
                      <a:pt x="-2410" y="447"/>
                      <a:pt x="5482" y="0"/>
                    </a:cubicBezTo>
                    <a:cubicBezTo>
                      <a:pt x="2008" y="11988"/>
                      <a:pt x="14144" y="27698"/>
                      <a:pt x="19232" y="40132"/>
                    </a:cubicBezTo>
                    <a:cubicBezTo>
                      <a:pt x="22806" y="48744"/>
                      <a:pt x="32212" y="51723"/>
                      <a:pt x="17048" y="55222"/>
                    </a:cubicBezTo>
                    <a:cubicBezTo>
                      <a:pt x="9305" y="55495"/>
                      <a:pt x="8361" y="51549"/>
                      <a:pt x="5135" y="44600"/>
                    </a:cubicBezTo>
                    <a:cubicBezTo>
                      <a:pt x="-1095" y="31272"/>
                      <a:pt x="-226" y="25241"/>
                      <a:pt x="519" y="14867"/>
                    </a:cubicBezTo>
                    <a:close/>
                  </a:path>
                </a:pathLst>
              </a:custGeom>
              <a:solidFill>
                <a:srgbClr val="FE966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2" name="Freeform: Shape 2111">
                <a:extLst>
                  <a:ext uri="{FF2B5EF4-FFF2-40B4-BE49-F238E27FC236}">
                    <a16:creationId xmlns:a16="http://schemas.microsoft.com/office/drawing/2014/main" id="{93B219E9-71EA-4782-8F9D-873BC1BC02BD}"/>
                  </a:ext>
                </a:extLst>
              </p:cNvPr>
              <p:cNvSpPr/>
              <p:nvPr/>
            </p:nvSpPr>
            <p:spPr>
              <a:xfrm>
                <a:off x="3165620" y="6178185"/>
                <a:ext cx="59247" cy="57856"/>
              </a:xfrm>
              <a:custGeom>
                <a:avLst/>
                <a:gdLst>
                  <a:gd name="connsiteX0" fmla="*/ 3830 w 59247"/>
                  <a:gd name="connsiteY0" fmla="*/ 9550 h 57856"/>
                  <a:gd name="connsiteX1" fmla="*/ 27582 w 59247"/>
                  <a:gd name="connsiteY1" fmla="*/ 69 h 57856"/>
                  <a:gd name="connsiteX2" fmla="*/ 49820 w 59247"/>
                  <a:gd name="connsiteY2" fmla="*/ 6621 h 57856"/>
                  <a:gd name="connsiteX3" fmla="*/ 59201 w 59247"/>
                  <a:gd name="connsiteY3" fmla="*/ 24590 h 57856"/>
                  <a:gd name="connsiteX4" fmla="*/ 41208 w 59247"/>
                  <a:gd name="connsiteY4" fmla="*/ 56458 h 57856"/>
                  <a:gd name="connsiteX5" fmla="*/ 34581 w 59247"/>
                  <a:gd name="connsiteY5" fmla="*/ 57848 h 57856"/>
                  <a:gd name="connsiteX6" fmla="*/ 19417 w 59247"/>
                  <a:gd name="connsiteY6" fmla="*/ 50750 h 57856"/>
                  <a:gd name="connsiteX7" fmla="*/ 15197 w 59247"/>
                  <a:gd name="connsiteY7" fmla="*/ 46357 h 57856"/>
                  <a:gd name="connsiteX8" fmla="*/ 8596 w 59247"/>
                  <a:gd name="connsiteY8" fmla="*/ 42410 h 57856"/>
                  <a:gd name="connsiteX9" fmla="*/ 6635 w 59247"/>
                  <a:gd name="connsiteY9" fmla="*/ 29505 h 57856"/>
                  <a:gd name="connsiteX10" fmla="*/ 3185 w 59247"/>
                  <a:gd name="connsiteY10" fmla="*/ 24963 h 57856"/>
                  <a:gd name="connsiteX11" fmla="*/ 3830 w 59247"/>
                  <a:gd name="connsiteY11" fmla="*/ 9550 h 57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9247" h="57856">
                    <a:moveTo>
                      <a:pt x="3830" y="9550"/>
                    </a:moveTo>
                    <a:cubicBezTo>
                      <a:pt x="9588" y="4288"/>
                      <a:pt x="19888" y="541"/>
                      <a:pt x="27582" y="69"/>
                    </a:cubicBezTo>
                    <a:cubicBezTo>
                      <a:pt x="35301" y="-402"/>
                      <a:pt x="43839" y="1509"/>
                      <a:pt x="49820" y="6621"/>
                    </a:cubicBezTo>
                    <a:cubicBezTo>
                      <a:pt x="55106" y="11163"/>
                      <a:pt x="58829" y="17517"/>
                      <a:pt x="59201" y="24590"/>
                    </a:cubicBezTo>
                    <a:cubicBezTo>
                      <a:pt x="59822" y="36727"/>
                      <a:pt x="54114" y="52934"/>
                      <a:pt x="41208" y="56458"/>
                    </a:cubicBezTo>
                    <a:cubicBezTo>
                      <a:pt x="38999" y="57078"/>
                      <a:pt x="36790" y="57401"/>
                      <a:pt x="34581" y="57848"/>
                    </a:cubicBezTo>
                    <a:cubicBezTo>
                      <a:pt x="33365" y="58121"/>
                      <a:pt x="21526" y="52263"/>
                      <a:pt x="19417" y="50750"/>
                    </a:cubicBezTo>
                    <a:cubicBezTo>
                      <a:pt x="17506" y="49335"/>
                      <a:pt x="16190" y="47895"/>
                      <a:pt x="15197" y="46357"/>
                    </a:cubicBezTo>
                    <a:cubicBezTo>
                      <a:pt x="12467" y="46158"/>
                      <a:pt x="9886" y="44793"/>
                      <a:pt x="8596" y="42410"/>
                    </a:cubicBezTo>
                    <a:cubicBezTo>
                      <a:pt x="6213" y="38042"/>
                      <a:pt x="7206" y="33823"/>
                      <a:pt x="6635" y="29505"/>
                    </a:cubicBezTo>
                    <a:cubicBezTo>
                      <a:pt x="5469" y="28090"/>
                      <a:pt x="4327" y="26477"/>
                      <a:pt x="3185" y="24963"/>
                    </a:cubicBezTo>
                    <a:cubicBezTo>
                      <a:pt x="-1853" y="18386"/>
                      <a:pt x="-364" y="13372"/>
                      <a:pt x="3830" y="9550"/>
                    </a:cubicBezTo>
                    <a:close/>
                  </a:path>
                </a:pathLst>
              </a:custGeom>
              <a:solidFill>
                <a:srgbClr val="130A1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3" name="Freeform: Shape 2112">
                <a:extLst>
                  <a:ext uri="{FF2B5EF4-FFF2-40B4-BE49-F238E27FC236}">
                    <a16:creationId xmlns:a16="http://schemas.microsoft.com/office/drawing/2014/main" id="{0CAE35C7-029D-4AAB-9E10-ACF0D850A3C8}"/>
                  </a:ext>
                </a:extLst>
              </p:cNvPr>
              <p:cNvSpPr/>
              <p:nvPr/>
            </p:nvSpPr>
            <p:spPr>
              <a:xfrm>
                <a:off x="3177392" y="6216571"/>
                <a:ext cx="11739" cy="17617"/>
              </a:xfrm>
              <a:custGeom>
                <a:avLst/>
                <a:gdLst>
                  <a:gd name="connsiteX0" fmla="*/ 2631 w 11739"/>
                  <a:gd name="connsiteY0" fmla="*/ 5141 h 17617"/>
                  <a:gd name="connsiteX1" fmla="*/ 11690 w 11739"/>
                  <a:gd name="connsiteY1" fmla="*/ 8194 h 17617"/>
                  <a:gd name="connsiteX2" fmla="*/ 0 w 11739"/>
                  <a:gd name="connsiteY2" fmla="*/ 17278 h 17617"/>
                  <a:gd name="connsiteX3" fmla="*/ 2631 w 11739"/>
                  <a:gd name="connsiteY3" fmla="*/ 5141 h 1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39" h="17617">
                    <a:moveTo>
                      <a:pt x="2631" y="5141"/>
                    </a:moveTo>
                    <a:cubicBezTo>
                      <a:pt x="2432" y="-5084"/>
                      <a:pt x="12534" y="2088"/>
                      <a:pt x="11690" y="8194"/>
                    </a:cubicBezTo>
                    <a:cubicBezTo>
                      <a:pt x="10225" y="18543"/>
                      <a:pt x="9059" y="17997"/>
                      <a:pt x="0" y="17278"/>
                    </a:cubicBezTo>
                    <a:lnTo>
                      <a:pt x="2631" y="5141"/>
                    </a:lnTo>
                    <a:close/>
                  </a:path>
                </a:pathLst>
              </a:custGeom>
              <a:solidFill>
                <a:srgbClr val="FE966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4" name="Freeform: Shape 2113">
                <a:extLst>
                  <a:ext uri="{FF2B5EF4-FFF2-40B4-BE49-F238E27FC236}">
                    <a16:creationId xmlns:a16="http://schemas.microsoft.com/office/drawing/2014/main" id="{976DDA29-3E4E-4F99-84BB-EB2FE4912B9D}"/>
                  </a:ext>
                </a:extLst>
              </p:cNvPr>
              <p:cNvSpPr/>
              <p:nvPr/>
            </p:nvSpPr>
            <p:spPr>
              <a:xfrm>
                <a:off x="3179253" y="6238567"/>
                <a:ext cx="42341" cy="19729"/>
              </a:xfrm>
              <a:custGeom>
                <a:avLst/>
                <a:gdLst>
                  <a:gd name="connsiteX0" fmla="*/ 37601 w 42341"/>
                  <a:gd name="connsiteY0" fmla="*/ 122 h 19729"/>
                  <a:gd name="connsiteX1" fmla="*/ 42341 w 42341"/>
                  <a:gd name="connsiteY1" fmla="*/ 6153 h 19729"/>
                  <a:gd name="connsiteX2" fmla="*/ 1812 w 42341"/>
                  <a:gd name="connsiteY2" fmla="*/ 19729 h 19729"/>
                  <a:gd name="connsiteX3" fmla="*/ 0 w 42341"/>
                  <a:gd name="connsiteY3" fmla="*/ 19158 h 19729"/>
                  <a:gd name="connsiteX4" fmla="*/ 37601 w 42341"/>
                  <a:gd name="connsiteY4" fmla="*/ 122 h 19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341" h="19729">
                    <a:moveTo>
                      <a:pt x="37601" y="122"/>
                    </a:moveTo>
                    <a:lnTo>
                      <a:pt x="42341" y="6153"/>
                    </a:lnTo>
                    <a:cubicBezTo>
                      <a:pt x="42341" y="6153"/>
                      <a:pt x="27400" y="8312"/>
                      <a:pt x="1812" y="19729"/>
                    </a:cubicBezTo>
                    <a:lnTo>
                      <a:pt x="0" y="19158"/>
                    </a:lnTo>
                    <a:cubicBezTo>
                      <a:pt x="19706" y="-2732"/>
                      <a:pt x="37601" y="122"/>
                      <a:pt x="37601" y="122"/>
                    </a:cubicBezTo>
                    <a:close/>
                  </a:path>
                </a:pathLst>
              </a:custGeom>
              <a:solidFill>
                <a:srgbClr val="E3F0F9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5" name="Freeform: Shape 2114">
                <a:extLst>
                  <a:ext uri="{FF2B5EF4-FFF2-40B4-BE49-F238E27FC236}">
                    <a16:creationId xmlns:a16="http://schemas.microsoft.com/office/drawing/2014/main" id="{1FB87C86-AB9A-43A2-8281-71A057D880D2}"/>
                  </a:ext>
                </a:extLst>
              </p:cNvPr>
              <p:cNvSpPr/>
              <p:nvPr/>
            </p:nvSpPr>
            <p:spPr>
              <a:xfrm>
                <a:off x="3173446" y="6241343"/>
                <a:ext cx="54552" cy="19384"/>
              </a:xfrm>
              <a:custGeom>
                <a:avLst/>
                <a:gdLst>
                  <a:gd name="connsiteX0" fmla="*/ 48099 w 54552"/>
                  <a:gd name="connsiteY0" fmla="*/ 572 h 19384"/>
                  <a:gd name="connsiteX1" fmla="*/ 54552 w 54552"/>
                  <a:gd name="connsiteY1" fmla="*/ 6082 h 19384"/>
                  <a:gd name="connsiteX2" fmla="*/ 38742 w 54552"/>
                  <a:gd name="connsiteY2" fmla="*/ 11989 h 19384"/>
                  <a:gd name="connsiteX3" fmla="*/ 5212 w 54552"/>
                  <a:gd name="connsiteY3" fmla="*/ 18491 h 19384"/>
                  <a:gd name="connsiteX4" fmla="*/ 0 w 54552"/>
                  <a:gd name="connsiteY4" fmla="*/ 19385 h 19384"/>
                  <a:gd name="connsiteX5" fmla="*/ 7073 w 54552"/>
                  <a:gd name="connsiteY5" fmla="*/ 12584 h 19384"/>
                  <a:gd name="connsiteX6" fmla="*/ 36285 w 54552"/>
                  <a:gd name="connsiteY6" fmla="*/ 1416 h 19384"/>
                  <a:gd name="connsiteX7" fmla="*/ 48099 w 54552"/>
                  <a:gd name="connsiteY7" fmla="*/ 572 h 1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552" h="19384">
                    <a:moveTo>
                      <a:pt x="48099" y="572"/>
                    </a:moveTo>
                    <a:lnTo>
                      <a:pt x="54552" y="6082"/>
                    </a:lnTo>
                    <a:cubicBezTo>
                      <a:pt x="54552" y="6082"/>
                      <a:pt x="48025" y="8812"/>
                      <a:pt x="38742" y="11989"/>
                    </a:cubicBezTo>
                    <a:cubicBezTo>
                      <a:pt x="23752" y="17176"/>
                      <a:pt x="18589" y="16133"/>
                      <a:pt x="5212" y="18491"/>
                    </a:cubicBezTo>
                    <a:cubicBezTo>
                      <a:pt x="1340" y="19161"/>
                      <a:pt x="0" y="19385"/>
                      <a:pt x="0" y="19385"/>
                    </a:cubicBezTo>
                    <a:lnTo>
                      <a:pt x="7073" y="12584"/>
                    </a:lnTo>
                    <a:cubicBezTo>
                      <a:pt x="7073" y="12584"/>
                      <a:pt x="24074" y="3997"/>
                      <a:pt x="36285" y="1416"/>
                    </a:cubicBezTo>
                    <a:cubicBezTo>
                      <a:pt x="48471" y="-1165"/>
                      <a:pt x="48099" y="572"/>
                      <a:pt x="48099" y="572"/>
                    </a:cubicBezTo>
                    <a:close/>
                  </a:path>
                </a:pathLst>
              </a:custGeom>
              <a:solidFill>
                <a:srgbClr val="3A3644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6" name="Freeform: Shape 2115">
                <a:extLst>
                  <a:ext uri="{FF2B5EF4-FFF2-40B4-BE49-F238E27FC236}">
                    <a16:creationId xmlns:a16="http://schemas.microsoft.com/office/drawing/2014/main" id="{A57CEE58-7784-4B03-A5C3-0DE439390252}"/>
                  </a:ext>
                </a:extLst>
              </p:cNvPr>
              <p:cNvSpPr/>
              <p:nvPr/>
            </p:nvSpPr>
            <p:spPr>
              <a:xfrm>
                <a:off x="3110021" y="6271220"/>
                <a:ext cx="70899" cy="76498"/>
              </a:xfrm>
              <a:custGeom>
                <a:avLst/>
                <a:gdLst>
                  <a:gd name="connsiteX0" fmla="*/ 3387 w 70899"/>
                  <a:gd name="connsiteY0" fmla="*/ 51803 h 76498"/>
                  <a:gd name="connsiteX1" fmla="*/ 29472 w 70899"/>
                  <a:gd name="connsiteY1" fmla="*/ 16784 h 76498"/>
                  <a:gd name="connsiteX2" fmla="*/ 56872 w 70899"/>
                  <a:gd name="connsiteY2" fmla="*/ 676 h 76498"/>
                  <a:gd name="connsiteX3" fmla="*/ 54316 w 70899"/>
                  <a:gd name="connsiteY3" fmla="*/ 51431 h 76498"/>
                  <a:gd name="connsiteX4" fmla="*/ 29472 w 70899"/>
                  <a:gd name="connsiteY4" fmla="*/ 74488 h 76498"/>
                  <a:gd name="connsiteX5" fmla="*/ 10113 w 70899"/>
                  <a:gd name="connsiteY5" fmla="*/ 76498 h 76498"/>
                  <a:gd name="connsiteX6" fmla="*/ 3387 w 70899"/>
                  <a:gd name="connsiteY6" fmla="*/ 51803 h 76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899" h="76498">
                    <a:moveTo>
                      <a:pt x="3387" y="51803"/>
                    </a:moveTo>
                    <a:cubicBezTo>
                      <a:pt x="9766" y="42596"/>
                      <a:pt x="19966" y="25595"/>
                      <a:pt x="29472" y="16784"/>
                    </a:cubicBezTo>
                    <a:cubicBezTo>
                      <a:pt x="38084" y="8792"/>
                      <a:pt x="48285" y="-2947"/>
                      <a:pt x="56872" y="676"/>
                    </a:cubicBezTo>
                    <a:cubicBezTo>
                      <a:pt x="82039" y="11423"/>
                      <a:pt x="68388" y="39468"/>
                      <a:pt x="54316" y="51431"/>
                    </a:cubicBezTo>
                    <a:cubicBezTo>
                      <a:pt x="46845" y="57810"/>
                      <a:pt x="38481" y="68928"/>
                      <a:pt x="29472" y="74488"/>
                    </a:cubicBezTo>
                    <a:lnTo>
                      <a:pt x="10113" y="76498"/>
                    </a:lnTo>
                    <a:cubicBezTo>
                      <a:pt x="2643" y="72850"/>
                      <a:pt x="-4381" y="66844"/>
                      <a:pt x="3387" y="51803"/>
                    </a:cubicBezTo>
                    <a:close/>
                  </a:path>
                </a:pathLst>
              </a:custGeom>
              <a:solidFill>
                <a:srgbClr val="3A3644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7" name="Freeform: Shape 2116">
                <a:extLst>
                  <a:ext uri="{FF2B5EF4-FFF2-40B4-BE49-F238E27FC236}">
                    <a16:creationId xmlns:a16="http://schemas.microsoft.com/office/drawing/2014/main" id="{2E00DF25-89E0-40C7-8BFD-8A4725084441}"/>
                  </a:ext>
                </a:extLst>
              </p:cNvPr>
              <p:cNvSpPr/>
              <p:nvPr/>
            </p:nvSpPr>
            <p:spPr>
              <a:xfrm>
                <a:off x="3165206" y="6312935"/>
                <a:ext cx="112029" cy="162030"/>
              </a:xfrm>
              <a:custGeom>
                <a:avLst/>
                <a:gdLst>
                  <a:gd name="connsiteX0" fmla="*/ 99 w 112029"/>
                  <a:gd name="connsiteY0" fmla="*/ 118374 h 162030"/>
                  <a:gd name="connsiteX1" fmla="*/ 4194 w 112029"/>
                  <a:gd name="connsiteY1" fmla="*/ 152028 h 162030"/>
                  <a:gd name="connsiteX2" fmla="*/ 720 w 112029"/>
                  <a:gd name="connsiteY2" fmla="*/ 155751 h 162030"/>
                  <a:gd name="connsiteX3" fmla="*/ 819 w 112029"/>
                  <a:gd name="connsiteY3" fmla="*/ 162030 h 162030"/>
                  <a:gd name="connsiteX4" fmla="*/ 96719 w 112029"/>
                  <a:gd name="connsiteY4" fmla="*/ 106882 h 162030"/>
                  <a:gd name="connsiteX5" fmla="*/ 96943 w 112029"/>
                  <a:gd name="connsiteY5" fmla="*/ 106262 h 162030"/>
                  <a:gd name="connsiteX6" fmla="*/ 98357 w 112029"/>
                  <a:gd name="connsiteY6" fmla="*/ 105617 h 162030"/>
                  <a:gd name="connsiteX7" fmla="*/ 101385 w 112029"/>
                  <a:gd name="connsiteY7" fmla="*/ 60173 h 162030"/>
                  <a:gd name="connsiteX8" fmla="*/ 111983 w 112029"/>
                  <a:gd name="connsiteY8" fmla="*/ 10039 h 162030"/>
                  <a:gd name="connsiteX9" fmla="*/ 109526 w 112029"/>
                  <a:gd name="connsiteY9" fmla="*/ 37 h 162030"/>
                  <a:gd name="connsiteX10" fmla="*/ 10077 w 112029"/>
                  <a:gd name="connsiteY10" fmla="*/ 57716 h 162030"/>
                  <a:gd name="connsiteX11" fmla="*/ 9357 w 112029"/>
                  <a:gd name="connsiteY11" fmla="*/ 61687 h 162030"/>
                  <a:gd name="connsiteX12" fmla="*/ 5684 w 112029"/>
                  <a:gd name="connsiteY12" fmla="*/ 81691 h 162030"/>
                  <a:gd name="connsiteX13" fmla="*/ 0 w 112029"/>
                  <a:gd name="connsiteY13" fmla="*/ 112591 h 162030"/>
                  <a:gd name="connsiteX14" fmla="*/ 99 w 112029"/>
                  <a:gd name="connsiteY14" fmla="*/ 118374 h 162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12029" h="162030">
                    <a:moveTo>
                      <a:pt x="99" y="118374"/>
                    </a:moveTo>
                    <a:lnTo>
                      <a:pt x="4194" y="152028"/>
                    </a:lnTo>
                    <a:lnTo>
                      <a:pt x="720" y="155751"/>
                    </a:lnTo>
                    <a:lnTo>
                      <a:pt x="819" y="162030"/>
                    </a:lnTo>
                    <a:lnTo>
                      <a:pt x="96719" y="106882"/>
                    </a:lnTo>
                    <a:lnTo>
                      <a:pt x="96943" y="106262"/>
                    </a:lnTo>
                    <a:cubicBezTo>
                      <a:pt x="97439" y="106088"/>
                      <a:pt x="97911" y="105890"/>
                      <a:pt x="98357" y="105617"/>
                    </a:cubicBezTo>
                    <a:cubicBezTo>
                      <a:pt x="113621" y="96781"/>
                      <a:pt x="101385" y="76479"/>
                      <a:pt x="101385" y="60173"/>
                    </a:cubicBezTo>
                    <a:cubicBezTo>
                      <a:pt x="101385" y="43867"/>
                      <a:pt x="111611" y="15971"/>
                      <a:pt x="111983" y="10039"/>
                    </a:cubicBezTo>
                    <a:cubicBezTo>
                      <a:pt x="112355" y="4107"/>
                      <a:pt x="110370" y="-459"/>
                      <a:pt x="109526" y="37"/>
                    </a:cubicBezTo>
                    <a:lnTo>
                      <a:pt x="10077" y="57716"/>
                    </a:lnTo>
                    <a:lnTo>
                      <a:pt x="9357" y="61687"/>
                    </a:lnTo>
                    <a:lnTo>
                      <a:pt x="5684" y="81691"/>
                    </a:lnTo>
                    <a:lnTo>
                      <a:pt x="0" y="112591"/>
                    </a:lnTo>
                    <a:lnTo>
                      <a:pt x="99" y="118374"/>
                    </a:lnTo>
                    <a:close/>
                  </a:path>
                </a:pathLst>
              </a:custGeom>
              <a:solidFill>
                <a:srgbClr val="414042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8" name="Freeform: Shape 2117">
                <a:extLst>
                  <a:ext uri="{FF2B5EF4-FFF2-40B4-BE49-F238E27FC236}">
                    <a16:creationId xmlns:a16="http://schemas.microsoft.com/office/drawing/2014/main" id="{C6955CDE-F500-41C6-A42E-CCDCB16C2708}"/>
                  </a:ext>
                </a:extLst>
              </p:cNvPr>
              <p:cNvSpPr/>
              <p:nvPr/>
            </p:nvSpPr>
            <p:spPr>
              <a:xfrm>
                <a:off x="3065806" y="6370614"/>
                <a:ext cx="112003" cy="106834"/>
              </a:xfrm>
              <a:custGeom>
                <a:avLst/>
                <a:gdLst>
                  <a:gd name="connsiteX0" fmla="*/ 109476 w 112003"/>
                  <a:gd name="connsiteY0" fmla="*/ 37 h 106834"/>
                  <a:gd name="connsiteX1" fmla="*/ 93369 w 112003"/>
                  <a:gd name="connsiteY1" fmla="*/ 54415 h 106834"/>
                  <a:gd name="connsiteX2" fmla="*/ 94138 w 112003"/>
                  <a:gd name="connsiteY2" fmla="*/ 99015 h 106834"/>
                  <a:gd name="connsiteX3" fmla="*/ 28219 w 112003"/>
                  <a:gd name="connsiteY3" fmla="*/ 66924 h 106834"/>
                  <a:gd name="connsiteX4" fmla="*/ 0 w 112003"/>
                  <a:gd name="connsiteY4" fmla="*/ 64616 h 106834"/>
                  <a:gd name="connsiteX5" fmla="*/ 18192 w 112003"/>
                  <a:gd name="connsiteY5" fmla="*/ 68785 h 106834"/>
                  <a:gd name="connsiteX6" fmla="*/ 98333 w 112003"/>
                  <a:gd name="connsiteY6" fmla="*/ 105592 h 106834"/>
                  <a:gd name="connsiteX7" fmla="*/ 101361 w 112003"/>
                  <a:gd name="connsiteY7" fmla="*/ 60148 h 106834"/>
                  <a:gd name="connsiteX8" fmla="*/ 111958 w 112003"/>
                  <a:gd name="connsiteY8" fmla="*/ 10014 h 106834"/>
                  <a:gd name="connsiteX9" fmla="*/ 109476 w 112003"/>
                  <a:gd name="connsiteY9" fmla="*/ 37 h 106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2003" h="106834">
                    <a:moveTo>
                      <a:pt x="109476" y="37"/>
                    </a:moveTo>
                    <a:cubicBezTo>
                      <a:pt x="109476" y="37"/>
                      <a:pt x="92798" y="44637"/>
                      <a:pt x="93369" y="54415"/>
                    </a:cubicBezTo>
                    <a:cubicBezTo>
                      <a:pt x="93940" y="64194"/>
                      <a:pt x="104637" y="92934"/>
                      <a:pt x="94138" y="99015"/>
                    </a:cubicBezTo>
                    <a:cubicBezTo>
                      <a:pt x="83615" y="105120"/>
                      <a:pt x="35963" y="71441"/>
                      <a:pt x="28219" y="66924"/>
                    </a:cubicBezTo>
                    <a:cubicBezTo>
                      <a:pt x="20451" y="62407"/>
                      <a:pt x="0" y="58684"/>
                      <a:pt x="0" y="64616"/>
                    </a:cubicBezTo>
                    <a:cubicBezTo>
                      <a:pt x="0" y="70548"/>
                      <a:pt x="10225" y="64169"/>
                      <a:pt x="18192" y="68785"/>
                    </a:cubicBezTo>
                    <a:cubicBezTo>
                      <a:pt x="26159" y="73402"/>
                      <a:pt x="83069" y="114427"/>
                      <a:pt x="98333" y="105592"/>
                    </a:cubicBezTo>
                    <a:cubicBezTo>
                      <a:pt x="113571" y="96756"/>
                      <a:pt x="101361" y="76454"/>
                      <a:pt x="101361" y="60148"/>
                    </a:cubicBezTo>
                    <a:cubicBezTo>
                      <a:pt x="101361" y="43842"/>
                      <a:pt x="111586" y="15946"/>
                      <a:pt x="111958" y="10014"/>
                    </a:cubicBezTo>
                    <a:cubicBezTo>
                      <a:pt x="112331" y="4107"/>
                      <a:pt x="110320" y="-459"/>
                      <a:pt x="109476" y="37"/>
                    </a:cubicBezTo>
                    <a:close/>
                  </a:path>
                </a:pathLst>
              </a:custGeom>
              <a:solidFill>
                <a:srgbClr val="6D6E71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9" name="Freeform: Shape 2118">
                <a:extLst>
                  <a:ext uri="{FF2B5EF4-FFF2-40B4-BE49-F238E27FC236}">
                    <a16:creationId xmlns:a16="http://schemas.microsoft.com/office/drawing/2014/main" id="{AD113A00-085E-4D4E-96B4-B331A1C599B0}"/>
                  </a:ext>
                </a:extLst>
              </p:cNvPr>
              <p:cNvSpPr/>
              <p:nvPr/>
            </p:nvSpPr>
            <p:spPr>
              <a:xfrm>
                <a:off x="3083087" y="6394249"/>
                <a:ext cx="75298" cy="62601"/>
              </a:xfrm>
              <a:custGeom>
                <a:avLst/>
                <a:gdLst>
                  <a:gd name="connsiteX0" fmla="*/ 341 w 75298"/>
                  <a:gd name="connsiteY0" fmla="*/ 7376 h 62601"/>
                  <a:gd name="connsiteX1" fmla="*/ 12825 w 75298"/>
                  <a:gd name="connsiteY1" fmla="*/ 58701 h 62601"/>
                  <a:gd name="connsiteX2" fmla="*/ 18483 w 75298"/>
                  <a:gd name="connsiteY2" fmla="*/ 62598 h 62601"/>
                  <a:gd name="connsiteX3" fmla="*/ 18707 w 75298"/>
                  <a:gd name="connsiteY3" fmla="*/ 61456 h 62601"/>
                  <a:gd name="connsiteX4" fmla="*/ 13793 w 75298"/>
                  <a:gd name="connsiteY4" fmla="*/ 50908 h 62601"/>
                  <a:gd name="connsiteX5" fmla="*/ 3121 w 75298"/>
                  <a:gd name="connsiteY5" fmla="*/ 8369 h 62601"/>
                  <a:gd name="connsiteX6" fmla="*/ 7464 w 75298"/>
                  <a:gd name="connsiteY6" fmla="*/ 3554 h 62601"/>
                  <a:gd name="connsiteX7" fmla="*/ 12378 w 75298"/>
                  <a:gd name="connsiteY7" fmla="*/ 6284 h 62601"/>
                  <a:gd name="connsiteX8" fmla="*/ 58889 w 75298"/>
                  <a:gd name="connsiteY8" fmla="*/ 34006 h 62601"/>
                  <a:gd name="connsiteX9" fmla="*/ 73284 w 75298"/>
                  <a:gd name="connsiteY9" fmla="*/ 51156 h 62601"/>
                  <a:gd name="connsiteX10" fmla="*/ 75269 w 75298"/>
                  <a:gd name="connsiteY10" fmla="*/ 51603 h 62601"/>
                  <a:gd name="connsiteX11" fmla="*/ 74227 w 75298"/>
                  <a:gd name="connsiteY11" fmla="*/ 48848 h 62601"/>
                  <a:gd name="connsiteX12" fmla="*/ 61644 w 75298"/>
                  <a:gd name="connsiteY12" fmla="*/ 33709 h 62601"/>
                  <a:gd name="connsiteX13" fmla="*/ 61246 w 75298"/>
                  <a:gd name="connsiteY13" fmla="*/ 33336 h 62601"/>
                  <a:gd name="connsiteX14" fmla="*/ 60303 w 75298"/>
                  <a:gd name="connsiteY14" fmla="*/ 32443 h 62601"/>
                  <a:gd name="connsiteX15" fmla="*/ 59857 w 75298"/>
                  <a:gd name="connsiteY15" fmla="*/ 32046 h 62601"/>
                  <a:gd name="connsiteX16" fmla="*/ 59410 w 75298"/>
                  <a:gd name="connsiteY16" fmla="*/ 31673 h 62601"/>
                  <a:gd name="connsiteX17" fmla="*/ 58640 w 75298"/>
                  <a:gd name="connsiteY17" fmla="*/ 31078 h 62601"/>
                  <a:gd name="connsiteX18" fmla="*/ 57747 w 75298"/>
                  <a:gd name="connsiteY18" fmla="*/ 30507 h 62601"/>
                  <a:gd name="connsiteX19" fmla="*/ 11733 w 75298"/>
                  <a:gd name="connsiteY19" fmla="*/ 3827 h 62601"/>
                  <a:gd name="connsiteX20" fmla="*/ 6719 w 75298"/>
                  <a:gd name="connsiteY20" fmla="*/ 923 h 62601"/>
                  <a:gd name="connsiteX21" fmla="*/ 5329 w 75298"/>
                  <a:gd name="connsiteY21" fmla="*/ 278 h 62601"/>
                  <a:gd name="connsiteX22" fmla="*/ 3567 w 75298"/>
                  <a:gd name="connsiteY22" fmla="*/ 5 h 62601"/>
                  <a:gd name="connsiteX23" fmla="*/ 341 w 75298"/>
                  <a:gd name="connsiteY23" fmla="*/ 7376 h 62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5298" h="62601">
                    <a:moveTo>
                      <a:pt x="341" y="7376"/>
                    </a:moveTo>
                    <a:lnTo>
                      <a:pt x="12825" y="58701"/>
                    </a:lnTo>
                    <a:cubicBezTo>
                      <a:pt x="12825" y="58701"/>
                      <a:pt x="17193" y="62747"/>
                      <a:pt x="18483" y="62598"/>
                    </a:cubicBezTo>
                    <a:cubicBezTo>
                      <a:pt x="18856" y="62449"/>
                      <a:pt x="18905" y="62102"/>
                      <a:pt x="18707" y="61456"/>
                    </a:cubicBezTo>
                    <a:cubicBezTo>
                      <a:pt x="17565" y="57709"/>
                      <a:pt x="14537" y="55748"/>
                      <a:pt x="13793" y="50908"/>
                    </a:cubicBezTo>
                    <a:cubicBezTo>
                      <a:pt x="13247" y="47384"/>
                      <a:pt x="6645" y="21895"/>
                      <a:pt x="3121" y="8369"/>
                    </a:cubicBezTo>
                    <a:cubicBezTo>
                      <a:pt x="2028" y="4199"/>
                      <a:pt x="4237" y="1767"/>
                      <a:pt x="7464" y="3554"/>
                    </a:cubicBezTo>
                    <a:cubicBezTo>
                      <a:pt x="8928" y="4373"/>
                      <a:pt x="10566" y="5266"/>
                      <a:pt x="12378" y="6284"/>
                    </a:cubicBezTo>
                    <a:cubicBezTo>
                      <a:pt x="28337" y="15169"/>
                      <a:pt x="55687" y="30606"/>
                      <a:pt x="58889" y="34006"/>
                    </a:cubicBezTo>
                    <a:cubicBezTo>
                      <a:pt x="63431" y="38846"/>
                      <a:pt x="73284" y="51156"/>
                      <a:pt x="73284" y="51156"/>
                    </a:cubicBezTo>
                    <a:cubicBezTo>
                      <a:pt x="73284" y="51156"/>
                      <a:pt x="75021" y="52372"/>
                      <a:pt x="75269" y="51603"/>
                    </a:cubicBezTo>
                    <a:cubicBezTo>
                      <a:pt x="75393" y="51256"/>
                      <a:pt x="75145" y="50437"/>
                      <a:pt x="74227" y="48848"/>
                    </a:cubicBezTo>
                    <a:cubicBezTo>
                      <a:pt x="74227" y="48848"/>
                      <a:pt x="67277" y="39243"/>
                      <a:pt x="61644" y="33709"/>
                    </a:cubicBezTo>
                    <a:lnTo>
                      <a:pt x="61246" y="33336"/>
                    </a:lnTo>
                    <a:cubicBezTo>
                      <a:pt x="60924" y="33039"/>
                      <a:pt x="60601" y="32741"/>
                      <a:pt x="60303" y="32443"/>
                    </a:cubicBezTo>
                    <a:cubicBezTo>
                      <a:pt x="60154" y="32294"/>
                      <a:pt x="60006" y="32170"/>
                      <a:pt x="59857" y="32046"/>
                    </a:cubicBezTo>
                    <a:cubicBezTo>
                      <a:pt x="59708" y="31922"/>
                      <a:pt x="59559" y="31798"/>
                      <a:pt x="59410" y="31673"/>
                    </a:cubicBezTo>
                    <a:cubicBezTo>
                      <a:pt x="59013" y="31351"/>
                      <a:pt x="58814" y="31202"/>
                      <a:pt x="58640" y="31078"/>
                    </a:cubicBezTo>
                    <a:cubicBezTo>
                      <a:pt x="58194" y="30755"/>
                      <a:pt x="57970" y="30631"/>
                      <a:pt x="57747" y="30507"/>
                    </a:cubicBezTo>
                    <a:lnTo>
                      <a:pt x="11733" y="3827"/>
                    </a:lnTo>
                    <a:lnTo>
                      <a:pt x="6719" y="923"/>
                    </a:lnTo>
                    <a:cubicBezTo>
                      <a:pt x="6248" y="650"/>
                      <a:pt x="5776" y="426"/>
                      <a:pt x="5329" y="278"/>
                    </a:cubicBezTo>
                    <a:cubicBezTo>
                      <a:pt x="4709" y="54"/>
                      <a:pt x="4113" y="-20"/>
                      <a:pt x="3567" y="5"/>
                    </a:cubicBezTo>
                    <a:cubicBezTo>
                      <a:pt x="812" y="79"/>
                      <a:pt x="-726" y="3008"/>
                      <a:pt x="341" y="7376"/>
                    </a:cubicBezTo>
                    <a:close/>
                  </a:path>
                </a:pathLst>
              </a:custGeom>
              <a:solidFill>
                <a:srgbClr val="F6FBFD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20" name="Freeform: Shape 2119">
                <a:extLst>
                  <a:ext uri="{FF2B5EF4-FFF2-40B4-BE49-F238E27FC236}">
                    <a16:creationId xmlns:a16="http://schemas.microsoft.com/office/drawing/2014/main" id="{EAF729A9-DD76-4129-BAC3-F5E26577F9BB}"/>
                  </a:ext>
                </a:extLst>
              </p:cNvPr>
              <p:cNvSpPr/>
              <p:nvPr/>
            </p:nvSpPr>
            <p:spPr>
              <a:xfrm>
                <a:off x="3085900" y="6397176"/>
                <a:ext cx="24498" cy="59621"/>
              </a:xfrm>
              <a:custGeom>
                <a:avLst/>
                <a:gdLst>
                  <a:gd name="connsiteX0" fmla="*/ 282 w 24498"/>
                  <a:gd name="connsiteY0" fmla="*/ 5417 h 59621"/>
                  <a:gd name="connsiteX1" fmla="*/ 10954 w 24498"/>
                  <a:gd name="connsiteY1" fmla="*/ 47957 h 59621"/>
                  <a:gd name="connsiteX2" fmla="*/ 15868 w 24498"/>
                  <a:gd name="connsiteY2" fmla="*/ 58505 h 59621"/>
                  <a:gd name="connsiteX3" fmla="*/ 15794 w 24498"/>
                  <a:gd name="connsiteY3" fmla="*/ 59622 h 59621"/>
                  <a:gd name="connsiteX4" fmla="*/ 24406 w 24498"/>
                  <a:gd name="connsiteY4" fmla="*/ 53566 h 59621"/>
                  <a:gd name="connsiteX5" fmla="*/ 19492 w 24498"/>
                  <a:gd name="connsiteY5" fmla="*/ 43018 h 59621"/>
                  <a:gd name="connsiteX6" fmla="*/ 9564 w 24498"/>
                  <a:gd name="connsiteY6" fmla="*/ 3308 h 59621"/>
                  <a:gd name="connsiteX7" fmla="*/ 4650 w 24498"/>
                  <a:gd name="connsiteY7" fmla="*/ 577 h 59621"/>
                  <a:gd name="connsiteX8" fmla="*/ 282 w 24498"/>
                  <a:gd name="connsiteY8" fmla="*/ 5417 h 59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498" h="59621">
                    <a:moveTo>
                      <a:pt x="282" y="5417"/>
                    </a:moveTo>
                    <a:cubicBezTo>
                      <a:pt x="3806" y="18968"/>
                      <a:pt x="10408" y="44457"/>
                      <a:pt x="10954" y="47957"/>
                    </a:cubicBezTo>
                    <a:cubicBezTo>
                      <a:pt x="11724" y="52797"/>
                      <a:pt x="14752" y="54757"/>
                      <a:pt x="15868" y="58505"/>
                    </a:cubicBezTo>
                    <a:cubicBezTo>
                      <a:pt x="16067" y="59175"/>
                      <a:pt x="16017" y="59522"/>
                      <a:pt x="15794" y="59622"/>
                    </a:cubicBezTo>
                    <a:cubicBezTo>
                      <a:pt x="16985" y="59324"/>
                      <a:pt x="25473" y="57041"/>
                      <a:pt x="24406" y="53566"/>
                    </a:cubicBezTo>
                    <a:cubicBezTo>
                      <a:pt x="23265" y="49818"/>
                      <a:pt x="20237" y="47858"/>
                      <a:pt x="19492" y="43018"/>
                    </a:cubicBezTo>
                    <a:cubicBezTo>
                      <a:pt x="18971" y="39717"/>
                      <a:pt x="13188" y="17306"/>
                      <a:pt x="9564" y="3308"/>
                    </a:cubicBezTo>
                    <a:cubicBezTo>
                      <a:pt x="7778" y="2315"/>
                      <a:pt x="6115" y="1397"/>
                      <a:pt x="4650" y="577"/>
                    </a:cubicBezTo>
                    <a:cubicBezTo>
                      <a:pt x="1399" y="-1185"/>
                      <a:pt x="-810" y="1272"/>
                      <a:pt x="282" y="5417"/>
                    </a:cubicBezTo>
                    <a:close/>
                  </a:path>
                </a:pathLst>
              </a:custGeom>
              <a:solidFill>
                <a:srgbClr val="F0F5FB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21" name="Freeform: Shape 2120">
                <a:extLst>
                  <a:ext uri="{FF2B5EF4-FFF2-40B4-BE49-F238E27FC236}">
                    <a16:creationId xmlns:a16="http://schemas.microsoft.com/office/drawing/2014/main" id="{273B0658-FEE2-4F64-ADD5-1CA969A76AC7}"/>
                  </a:ext>
                </a:extLst>
              </p:cNvPr>
              <p:cNvSpPr/>
              <p:nvPr/>
            </p:nvSpPr>
            <p:spPr>
              <a:xfrm>
                <a:off x="3086629" y="6389752"/>
                <a:ext cx="80249" cy="56075"/>
              </a:xfrm>
              <a:custGeom>
                <a:avLst/>
                <a:gdLst>
                  <a:gd name="connsiteX0" fmla="*/ 0 w 80249"/>
                  <a:gd name="connsiteY0" fmla="*/ 4452 h 56075"/>
                  <a:gd name="connsiteX1" fmla="*/ 1762 w 80249"/>
                  <a:gd name="connsiteY1" fmla="*/ 4725 h 56075"/>
                  <a:gd name="connsiteX2" fmla="*/ 3152 w 80249"/>
                  <a:gd name="connsiteY2" fmla="*/ 5370 h 56075"/>
                  <a:gd name="connsiteX3" fmla="*/ 8165 w 80249"/>
                  <a:gd name="connsiteY3" fmla="*/ 8274 h 56075"/>
                  <a:gd name="connsiteX4" fmla="*/ 54180 w 80249"/>
                  <a:gd name="connsiteY4" fmla="*/ 34954 h 56075"/>
                  <a:gd name="connsiteX5" fmla="*/ 54825 w 80249"/>
                  <a:gd name="connsiteY5" fmla="*/ 35376 h 56075"/>
                  <a:gd name="connsiteX6" fmla="*/ 55619 w 80249"/>
                  <a:gd name="connsiteY6" fmla="*/ 35972 h 56075"/>
                  <a:gd name="connsiteX7" fmla="*/ 56289 w 80249"/>
                  <a:gd name="connsiteY7" fmla="*/ 36518 h 56075"/>
                  <a:gd name="connsiteX8" fmla="*/ 56736 w 80249"/>
                  <a:gd name="connsiteY8" fmla="*/ 36915 h 56075"/>
                  <a:gd name="connsiteX9" fmla="*/ 57679 w 80249"/>
                  <a:gd name="connsiteY9" fmla="*/ 37809 h 56075"/>
                  <a:gd name="connsiteX10" fmla="*/ 58076 w 80249"/>
                  <a:gd name="connsiteY10" fmla="*/ 38181 h 56075"/>
                  <a:gd name="connsiteX11" fmla="*/ 70660 w 80249"/>
                  <a:gd name="connsiteY11" fmla="*/ 53320 h 56075"/>
                  <a:gd name="connsiteX12" fmla="*/ 71702 w 80249"/>
                  <a:gd name="connsiteY12" fmla="*/ 56075 h 56075"/>
                  <a:gd name="connsiteX13" fmla="*/ 79644 w 80249"/>
                  <a:gd name="connsiteY13" fmla="*/ 51360 h 56075"/>
                  <a:gd name="connsiteX14" fmla="*/ 79197 w 80249"/>
                  <a:gd name="connsiteY14" fmla="*/ 48381 h 56075"/>
                  <a:gd name="connsiteX15" fmla="*/ 62717 w 80249"/>
                  <a:gd name="connsiteY15" fmla="*/ 30040 h 56075"/>
                  <a:gd name="connsiteX16" fmla="*/ 11690 w 80249"/>
                  <a:gd name="connsiteY16" fmla="*/ 456 h 56075"/>
                  <a:gd name="connsiteX17" fmla="*/ 7843 w 80249"/>
                  <a:gd name="connsiteY17" fmla="*/ 382 h 56075"/>
                  <a:gd name="connsiteX18" fmla="*/ 4989 w 80249"/>
                  <a:gd name="connsiteY18" fmla="*/ 1871 h 56075"/>
                  <a:gd name="connsiteX19" fmla="*/ 0 w 80249"/>
                  <a:gd name="connsiteY19" fmla="*/ 4452 h 5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80249" h="56075">
                    <a:moveTo>
                      <a:pt x="0" y="4452"/>
                    </a:moveTo>
                    <a:cubicBezTo>
                      <a:pt x="546" y="4427"/>
                      <a:pt x="1142" y="4526"/>
                      <a:pt x="1762" y="4725"/>
                    </a:cubicBezTo>
                    <a:cubicBezTo>
                      <a:pt x="2209" y="4874"/>
                      <a:pt x="2680" y="5097"/>
                      <a:pt x="3152" y="5370"/>
                    </a:cubicBezTo>
                    <a:lnTo>
                      <a:pt x="8165" y="8274"/>
                    </a:lnTo>
                    <a:lnTo>
                      <a:pt x="54180" y="34954"/>
                    </a:lnTo>
                    <a:cubicBezTo>
                      <a:pt x="54378" y="35078"/>
                      <a:pt x="54602" y="35227"/>
                      <a:pt x="54825" y="35376"/>
                    </a:cubicBezTo>
                    <a:cubicBezTo>
                      <a:pt x="55222" y="35674"/>
                      <a:pt x="55421" y="35798"/>
                      <a:pt x="55619" y="35972"/>
                    </a:cubicBezTo>
                    <a:cubicBezTo>
                      <a:pt x="55992" y="36270"/>
                      <a:pt x="56140" y="36394"/>
                      <a:pt x="56289" y="36518"/>
                    </a:cubicBezTo>
                    <a:cubicBezTo>
                      <a:pt x="56438" y="36642"/>
                      <a:pt x="56587" y="36791"/>
                      <a:pt x="56736" y="36915"/>
                    </a:cubicBezTo>
                    <a:cubicBezTo>
                      <a:pt x="57059" y="37188"/>
                      <a:pt x="57357" y="37486"/>
                      <a:pt x="57679" y="37809"/>
                    </a:cubicBezTo>
                    <a:cubicBezTo>
                      <a:pt x="57803" y="37933"/>
                      <a:pt x="57952" y="38057"/>
                      <a:pt x="58076" y="38181"/>
                    </a:cubicBezTo>
                    <a:cubicBezTo>
                      <a:pt x="63685" y="43715"/>
                      <a:pt x="70660" y="53320"/>
                      <a:pt x="70660" y="53320"/>
                    </a:cubicBezTo>
                    <a:cubicBezTo>
                      <a:pt x="71578" y="54909"/>
                      <a:pt x="71801" y="55728"/>
                      <a:pt x="71702" y="56075"/>
                    </a:cubicBezTo>
                    <a:cubicBezTo>
                      <a:pt x="71727" y="56100"/>
                      <a:pt x="79644" y="51360"/>
                      <a:pt x="79644" y="51360"/>
                    </a:cubicBezTo>
                    <a:cubicBezTo>
                      <a:pt x="80339" y="51484"/>
                      <a:pt x="80711" y="51012"/>
                      <a:pt x="79197" y="48381"/>
                    </a:cubicBezTo>
                    <a:cubicBezTo>
                      <a:pt x="79197" y="48381"/>
                      <a:pt x="68202" y="33217"/>
                      <a:pt x="62717" y="30040"/>
                    </a:cubicBezTo>
                    <a:lnTo>
                      <a:pt x="11690" y="456"/>
                    </a:lnTo>
                    <a:cubicBezTo>
                      <a:pt x="10623" y="-164"/>
                      <a:pt x="9282" y="-115"/>
                      <a:pt x="7843" y="382"/>
                    </a:cubicBezTo>
                    <a:cubicBezTo>
                      <a:pt x="7818" y="382"/>
                      <a:pt x="4989" y="1871"/>
                      <a:pt x="4989" y="1871"/>
                    </a:cubicBezTo>
                    <a:lnTo>
                      <a:pt x="0" y="4452"/>
                    </a:lnTo>
                    <a:close/>
                  </a:path>
                </a:pathLst>
              </a:custGeom>
              <a:solidFill>
                <a:srgbClr val="FFFFFF"/>
              </a:solidFill>
              <a:ln w="2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318" name="Graphic 4">
              <a:extLst>
                <a:ext uri="{FF2B5EF4-FFF2-40B4-BE49-F238E27FC236}">
                  <a16:creationId xmlns:a16="http://schemas.microsoft.com/office/drawing/2014/main" id="{F865CBCE-85CC-4B34-ABBC-1FB3456F0A0D}"/>
                </a:ext>
              </a:extLst>
            </p:cNvPr>
            <p:cNvGrpSpPr/>
            <p:nvPr/>
          </p:nvGrpSpPr>
          <p:grpSpPr>
            <a:xfrm>
              <a:off x="4032611" y="2809063"/>
              <a:ext cx="1206500" cy="1152108"/>
              <a:chOff x="3483064" y="2751504"/>
              <a:chExt cx="909207" cy="868218"/>
            </a:xfrm>
          </p:grpSpPr>
          <p:sp>
            <p:nvSpPr>
              <p:cNvPr id="1407" name="Freeform: Shape 1406">
                <a:extLst>
                  <a:ext uri="{FF2B5EF4-FFF2-40B4-BE49-F238E27FC236}">
                    <a16:creationId xmlns:a16="http://schemas.microsoft.com/office/drawing/2014/main" id="{6D00DB17-2C16-47CF-BAD9-90BF0AC9F583}"/>
                  </a:ext>
                </a:extLst>
              </p:cNvPr>
              <p:cNvSpPr/>
              <p:nvPr/>
            </p:nvSpPr>
            <p:spPr>
              <a:xfrm>
                <a:off x="3865139" y="3450305"/>
                <a:ext cx="266706" cy="153972"/>
              </a:xfrm>
              <a:custGeom>
                <a:avLst/>
                <a:gdLst>
                  <a:gd name="connsiteX0" fmla="*/ 266706 w 266706"/>
                  <a:gd name="connsiteY0" fmla="*/ 76986 h 153972"/>
                  <a:gd name="connsiteX1" fmla="*/ 133353 w 266706"/>
                  <a:gd name="connsiteY1" fmla="*/ 153972 h 153972"/>
                  <a:gd name="connsiteX2" fmla="*/ 0 w 266706"/>
                  <a:gd name="connsiteY2" fmla="*/ 76986 h 153972"/>
                  <a:gd name="connsiteX3" fmla="*/ 133353 w 266706"/>
                  <a:gd name="connsiteY3" fmla="*/ 0 h 153972"/>
                  <a:gd name="connsiteX4" fmla="*/ 266706 w 266706"/>
                  <a:gd name="connsiteY4" fmla="*/ 76986 h 153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6" h="153972">
                    <a:moveTo>
                      <a:pt x="266706" y="76986"/>
                    </a:moveTo>
                    <a:cubicBezTo>
                      <a:pt x="266706" y="119504"/>
                      <a:pt x="207002" y="153972"/>
                      <a:pt x="133353" y="153972"/>
                    </a:cubicBezTo>
                    <a:cubicBezTo>
                      <a:pt x="59704" y="153972"/>
                      <a:pt x="0" y="119504"/>
                      <a:pt x="0" y="76986"/>
                    </a:cubicBezTo>
                    <a:cubicBezTo>
                      <a:pt x="0" y="34468"/>
                      <a:pt x="59704" y="0"/>
                      <a:pt x="133353" y="0"/>
                    </a:cubicBezTo>
                    <a:cubicBezTo>
                      <a:pt x="207002" y="0"/>
                      <a:pt x="266706" y="34468"/>
                      <a:pt x="266706" y="76986"/>
                    </a:cubicBezTo>
                    <a:close/>
                  </a:path>
                </a:pathLst>
              </a:custGeom>
              <a:solidFill>
                <a:srgbClr val="BCBEC0">
                  <a:alpha val="50000"/>
                </a:srgbClr>
              </a:solidFill>
              <a:ln w="39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8" name="Freeform: Shape 1407">
                <a:extLst>
                  <a:ext uri="{FF2B5EF4-FFF2-40B4-BE49-F238E27FC236}">
                    <a16:creationId xmlns:a16="http://schemas.microsoft.com/office/drawing/2014/main" id="{42B3DB1A-59B7-488A-9A8C-E5DC97C801A0}"/>
                  </a:ext>
                </a:extLst>
              </p:cNvPr>
              <p:cNvSpPr/>
              <p:nvPr/>
            </p:nvSpPr>
            <p:spPr>
              <a:xfrm>
                <a:off x="3564581" y="3277689"/>
                <a:ext cx="266706" cy="153972"/>
              </a:xfrm>
              <a:custGeom>
                <a:avLst/>
                <a:gdLst>
                  <a:gd name="connsiteX0" fmla="*/ 266706 w 266706"/>
                  <a:gd name="connsiteY0" fmla="*/ 76986 h 153972"/>
                  <a:gd name="connsiteX1" fmla="*/ 133353 w 266706"/>
                  <a:gd name="connsiteY1" fmla="*/ 153972 h 153972"/>
                  <a:gd name="connsiteX2" fmla="*/ 0 w 266706"/>
                  <a:gd name="connsiteY2" fmla="*/ 76986 h 153972"/>
                  <a:gd name="connsiteX3" fmla="*/ 133353 w 266706"/>
                  <a:gd name="connsiteY3" fmla="*/ 0 h 153972"/>
                  <a:gd name="connsiteX4" fmla="*/ 266706 w 266706"/>
                  <a:gd name="connsiteY4" fmla="*/ 76986 h 153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6" h="153972">
                    <a:moveTo>
                      <a:pt x="266706" y="76986"/>
                    </a:moveTo>
                    <a:cubicBezTo>
                      <a:pt x="266706" y="119504"/>
                      <a:pt x="207002" y="153972"/>
                      <a:pt x="133353" y="153972"/>
                    </a:cubicBezTo>
                    <a:cubicBezTo>
                      <a:pt x="59704" y="153972"/>
                      <a:pt x="0" y="119504"/>
                      <a:pt x="0" y="76986"/>
                    </a:cubicBezTo>
                    <a:cubicBezTo>
                      <a:pt x="0" y="34468"/>
                      <a:pt x="59704" y="0"/>
                      <a:pt x="133353" y="0"/>
                    </a:cubicBezTo>
                    <a:cubicBezTo>
                      <a:pt x="207002" y="0"/>
                      <a:pt x="266706" y="34468"/>
                      <a:pt x="266706" y="76986"/>
                    </a:cubicBezTo>
                    <a:close/>
                  </a:path>
                </a:pathLst>
              </a:custGeom>
              <a:solidFill>
                <a:srgbClr val="BCBEC0">
                  <a:alpha val="50000"/>
                </a:srgbClr>
              </a:solidFill>
              <a:ln w="39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409" name="Graphic 4">
                <a:extLst>
                  <a:ext uri="{FF2B5EF4-FFF2-40B4-BE49-F238E27FC236}">
                    <a16:creationId xmlns:a16="http://schemas.microsoft.com/office/drawing/2014/main" id="{C0226449-3632-45DB-8D56-104531FA1E94}"/>
                  </a:ext>
                </a:extLst>
              </p:cNvPr>
              <p:cNvGrpSpPr/>
              <p:nvPr/>
            </p:nvGrpSpPr>
            <p:grpSpPr>
              <a:xfrm>
                <a:off x="4307459" y="3152690"/>
                <a:ext cx="72290" cy="309899"/>
                <a:chOff x="4307459" y="3152690"/>
                <a:chExt cx="72290" cy="309899"/>
              </a:xfrm>
            </p:grpSpPr>
            <p:sp>
              <p:nvSpPr>
                <p:cNvPr id="1805" name="Freeform: Shape 1804">
                  <a:extLst>
                    <a:ext uri="{FF2B5EF4-FFF2-40B4-BE49-F238E27FC236}">
                      <a16:creationId xmlns:a16="http://schemas.microsoft.com/office/drawing/2014/main" id="{543E60A5-9E80-4DF9-9C5C-3CF0AEE97379}"/>
                    </a:ext>
                  </a:extLst>
                </p:cNvPr>
                <p:cNvSpPr/>
                <p:nvPr/>
              </p:nvSpPr>
              <p:spPr>
                <a:xfrm>
                  <a:off x="4307459" y="3152690"/>
                  <a:ext cx="34335" cy="19868"/>
                </a:xfrm>
                <a:custGeom>
                  <a:avLst/>
                  <a:gdLst>
                    <a:gd name="connsiteX0" fmla="*/ 5061 w 34335"/>
                    <a:gd name="connsiteY0" fmla="*/ 2903 h 19868"/>
                    <a:gd name="connsiteX1" fmla="*/ 4982 w 34335"/>
                    <a:gd name="connsiteY1" fmla="*/ 16965 h 19868"/>
                    <a:gd name="connsiteX2" fmla="*/ 29275 w 34335"/>
                    <a:gd name="connsiteY2" fmla="*/ 16965 h 19868"/>
                    <a:gd name="connsiteX3" fmla="*/ 29354 w 34335"/>
                    <a:gd name="connsiteY3" fmla="*/ 2903 h 19868"/>
                    <a:gd name="connsiteX4" fmla="*/ 5061 w 34335"/>
                    <a:gd name="connsiteY4" fmla="*/ 2903 h 1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335" h="19868">
                      <a:moveTo>
                        <a:pt x="5061" y="2903"/>
                      </a:moveTo>
                      <a:cubicBezTo>
                        <a:pt x="-1654" y="6774"/>
                        <a:pt x="-1693" y="13094"/>
                        <a:pt x="4982" y="16965"/>
                      </a:cubicBezTo>
                      <a:cubicBezTo>
                        <a:pt x="11658" y="20836"/>
                        <a:pt x="22560" y="20836"/>
                        <a:pt x="29275" y="16965"/>
                      </a:cubicBezTo>
                      <a:cubicBezTo>
                        <a:pt x="35990" y="13094"/>
                        <a:pt x="36029" y="6774"/>
                        <a:pt x="29354" y="2903"/>
                      </a:cubicBezTo>
                      <a:cubicBezTo>
                        <a:pt x="22678" y="-968"/>
                        <a:pt x="11737" y="-968"/>
                        <a:pt x="5061" y="2903"/>
                      </a:cubicBezTo>
                      <a:close/>
                    </a:path>
                  </a:pathLst>
                </a:custGeom>
                <a:solidFill>
                  <a:srgbClr val="B2C4DB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06" name="Freeform: Shape 1805">
                  <a:extLst>
                    <a:ext uri="{FF2B5EF4-FFF2-40B4-BE49-F238E27FC236}">
                      <a16:creationId xmlns:a16="http://schemas.microsoft.com/office/drawing/2014/main" id="{8D362D9F-66CC-4BE3-9BB8-50FD8282B253}"/>
                    </a:ext>
                  </a:extLst>
                </p:cNvPr>
                <p:cNvSpPr/>
                <p:nvPr/>
              </p:nvSpPr>
              <p:spPr>
                <a:xfrm>
                  <a:off x="4307464" y="3162584"/>
                  <a:ext cx="72285" cy="300005"/>
                </a:xfrm>
                <a:custGeom>
                  <a:avLst/>
                  <a:gdLst>
                    <a:gd name="connsiteX0" fmla="*/ 39 w 72285"/>
                    <a:gd name="connsiteY0" fmla="*/ 593 h 300005"/>
                    <a:gd name="connsiteX1" fmla="*/ 118 w 72285"/>
                    <a:gd name="connsiteY1" fmla="*/ 1146 h 300005"/>
                    <a:gd name="connsiteX2" fmla="*/ 237 w 72285"/>
                    <a:gd name="connsiteY2" fmla="*/ 1580 h 300005"/>
                    <a:gd name="connsiteX3" fmla="*/ 395 w 72285"/>
                    <a:gd name="connsiteY3" fmla="*/ 2094 h 300005"/>
                    <a:gd name="connsiteX4" fmla="*/ 553 w 72285"/>
                    <a:gd name="connsiteY4" fmla="*/ 2528 h 300005"/>
                    <a:gd name="connsiteX5" fmla="*/ 790 w 72285"/>
                    <a:gd name="connsiteY5" fmla="*/ 3081 h 300005"/>
                    <a:gd name="connsiteX6" fmla="*/ 1027 w 72285"/>
                    <a:gd name="connsiteY6" fmla="*/ 3476 h 300005"/>
                    <a:gd name="connsiteX7" fmla="*/ 1422 w 72285"/>
                    <a:gd name="connsiteY7" fmla="*/ 4069 h 300005"/>
                    <a:gd name="connsiteX8" fmla="*/ 1698 w 72285"/>
                    <a:gd name="connsiteY8" fmla="*/ 4424 h 300005"/>
                    <a:gd name="connsiteX9" fmla="*/ 2410 w 72285"/>
                    <a:gd name="connsiteY9" fmla="*/ 5214 h 300005"/>
                    <a:gd name="connsiteX10" fmla="*/ 2686 w 72285"/>
                    <a:gd name="connsiteY10" fmla="*/ 5491 h 300005"/>
                    <a:gd name="connsiteX11" fmla="*/ 3200 w 72285"/>
                    <a:gd name="connsiteY11" fmla="*/ 5925 h 300005"/>
                    <a:gd name="connsiteX12" fmla="*/ 3674 w 72285"/>
                    <a:gd name="connsiteY12" fmla="*/ 6320 h 300005"/>
                    <a:gd name="connsiteX13" fmla="*/ 4266 w 72285"/>
                    <a:gd name="connsiteY13" fmla="*/ 6715 h 300005"/>
                    <a:gd name="connsiteX14" fmla="*/ 4938 w 72285"/>
                    <a:gd name="connsiteY14" fmla="*/ 7150 h 300005"/>
                    <a:gd name="connsiteX15" fmla="*/ 6557 w 72285"/>
                    <a:gd name="connsiteY15" fmla="*/ 7979 h 300005"/>
                    <a:gd name="connsiteX16" fmla="*/ 7031 w 72285"/>
                    <a:gd name="connsiteY16" fmla="*/ 8177 h 300005"/>
                    <a:gd name="connsiteX17" fmla="*/ 8374 w 72285"/>
                    <a:gd name="connsiteY17" fmla="*/ 8690 h 300005"/>
                    <a:gd name="connsiteX18" fmla="*/ 8888 w 72285"/>
                    <a:gd name="connsiteY18" fmla="*/ 8848 h 300005"/>
                    <a:gd name="connsiteX19" fmla="*/ 9757 w 72285"/>
                    <a:gd name="connsiteY19" fmla="*/ 9085 h 300005"/>
                    <a:gd name="connsiteX20" fmla="*/ 10428 w 72285"/>
                    <a:gd name="connsiteY20" fmla="*/ 9283 h 300005"/>
                    <a:gd name="connsiteX21" fmla="*/ 11376 w 72285"/>
                    <a:gd name="connsiteY21" fmla="*/ 9480 h 300005"/>
                    <a:gd name="connsiteX22" fmla="*/ 12008 w 72285"/>
                    <a:gd name="connsiteY22" fmla="*/ 9599 h 300005"/>
                    <a:gd name="connsiteX23" fmla="*/ 13983 w 72285"/>
                    <a:gd name="connsiteY23" fmla="*/ 9875 h 300005"/>
                    <a:gd name="connsiteX24" fmla="*/ 14576 w 72285"/>
                    <a:gd name="connsiteY24" fmla="*/ 9915 h 300005"/>
                    <a:gd name="connsiteX25" fmla="*/ 15761 w 72285"/>
                    <a:gd name="connsiteY25" fmla="*/ 9994 h 300005"/>
                    <a:gd name="connsiteX26" fmla="*/ 16511 w 72285"/>
                    <a:gd name="connsiteY26" fmla="*/ 10033 h 300005"/>
                    <a:gd name="connsiteX27" fmla="*/ 17459 w 72285"/>
                    <a:gd name="connsiteY27" fmla="*/ 10033 h 300005"/>
                    <a:gd name="connsiteX28" fmla="*/ 18249 w 72285"/>
                    <a:gd name="connsiteY28" fmla="*/ 9994 h 300005"/>
                    <a:gd name="connsiteX29" fmla="*/ 19118 w 72285"/>
                    <a:gd name="connsiteY29" fmla="*/ 9954 h 300005"/>
                    <a:gd name="connsiteX30" fmla="*/ 19908 w 72285"/>
                    <a:gd name="connsiteY30" fmla="*/ 9875 h 300005"/>
                    <a:gd name="connsiteX31" fmla="*/ 20777 w 72285"/>
                    <a:gd name="connsiteY31" fmla="*/ 9796 h 300005"/>
                    <a:gd name="connsiteX32" fmla="*/ 21528 w 72285"/>
                    <a:gd name="connsiteY32" fmla="*/ 9678 h 300005"/>
                    <a:gd name="connsiteX33" fmla="*/ 22436 w 72285"/>
                    <a:gd name="connsiteY33" fmla="*/ 9520 h 300005"/>
                    <a:gd name="connsiteX34" fmla="*/ 23147 w 72285"/>
                    <a:gd name="connsiteY34" fmla="*/ 9362 h 300005"/>
                    <a:gd name="connsiteX35" fmla="*/ 24214 w 72285"/>
                    <a:gd name="connsiteY35" fmla="*/ 9085 h 300005"/>
                    <a:gd name="connsiteX36" fmla="*/ 24806 w 72285"/>
                    <a:gd name="connsiteY36" fmla="*/ 8927 h 300005"/>
                    <a:gd name="connsiteX37" fmla="*/ 26663 w 72285"/>
                    <a:gd name="connsiteY37" fmla="*/ 8295 h 300005"/>
                    <a:gd name="connsiteX38" fmla="*/ 26939 w 72285"/>
                    <a:gd name="connsiteY38" fmla="*/ 8177 h 300005"/>
                    <a:gd name="connsiteX39" fmla="*/ 29230 w 72285"/>
                    <a:gd name="connsiteY39" fmla="*/ 7071 h 300005"/>
                    <a:gd name="connsiteX40" fmla="*/ 34286 w 72285"/>
                    <a:gd name="connsiteY40" fmla="*/ 0 h 300005"/>
                    <a:gd name="connsiteX41" fmla="*/ 72286 w 72285"/>
                    <a:gd name="connsiteY41" fmla="*/ 289972 h 300005"/>
                    <a:gd name="connsiteX42" fmla="*/ 67230 w 72285"/>
                    <a:gd name="connsiteY42" fmla="*/ 297043 h 300005"/>
                    <a:gd name="connsiteX43" fmla="*/ 64939 w 72285"/>
                    <a:gd name="connsiteY43" fmla="*/ 298149 h 300005"/>
                    <a:gd name="connsiteX44" fmla="*/ 64781 w 72285"/>
                    <a:gd name="connsiteY44" fmla="*/ 298228 h 300005"/>
                    <a:gd name="connsiteX45" fmla="*/ 64662 w 72285"/>
                    <a:gd name="connsiteY45" fmla="*/ 298267 h 300005"/>
                    <a:gd name="connsiteX46" fmla="*/ 62806 w 72285"/>
                    <a:gd name="connsiteY46" fmla="*/ 298899 h 300005"/>
                    <a:gd name="connsiteX47" fmla="*/ 62648 w 72285"/>
                    <a:gd name="connsiteY47" fmla="*/ 298939 h 300005"/>
                    <a:gd name="connsiteX48" fmla="*/ 62213 w 72285"/>
                    <a:gd name="connsiteY48" fmla="*/ 299057 h 300005"/>
                    <a:gd name="connsiteX49" fmla="*/ 61147 w 72285"/>
                    <a:gd name="connsiteY49" fmla="*/ 299334 h 300005"/>
                    <a:gd name="connsiteX50" fmla="*/ 60870 w 72285"/>
                    <a:gd name="connsiteY50" fmla="*/ 299413 h 300005"/>
                    <a:gd name="connsiteX51" fmla="*/ 60870 w 72285"/>
                    <a:gd name="connsiteY51" fmla="*/ 299413 h 300005"/>
                    <a:gd name="connsiteX52" fmla="*/ 60870 w 72285"/>
                    <a:gd name="connsiteY52" fmla="*/ 299413 h 300005"/>
                    <a:gd name="connsiteX53" fmla="*/ 60870 w 72285"/>
                    <a:gd name="connsiteY53" fmla="*/ 299413 h 300005"/>
                    <a:gd name="connsiteX54" fmla="*/ 60435 w 72285"/>
                    <a:gd name="connsiteY54" fmla="*/ 299492 h 300005"/>
                    <a:gd name="connsiteX55" fmla="*/ 59527 w 72285"/>
                    <a:gd name="connsiteY55" fmla="*/ 299650 h 300005"/>
                    <a:gd name="connsiteX56" fmla="*/ 59171 w 72285"/>
                    <a:gd name="connsiteY56" fmla="*/ 299729 h 300005"/>
                    <a:gd name="connsiteX57" fmla="*/ 58776 w 72285"/>
                    <a:gd name="connsiteY57" fmla="*/ 299768 h 300005"/>
                    <a:gd name="connsiteX58" fmla="*/ 57907 w 72285"/>
                    <a:gd name="connsiteY58" fmla="*/ 299847 h 300005"/>
                    <a:gd name="connsiteX59" fmla="*/ 57512 w 72285"/>
                    <a:gd name="connsiteY59" fmla="*/ 299887 h 300005"/>
                    <a:gd name="connsiteX60" fmla="*/ 57117 w 72285"/>
                    <a:gd name="connsiteY60" fmla="*/ 299926 h 300005"/>
                    <a:gd name="connsiteX61" fmla="*/ 56248 w 72285"/>
                    <a:gd name="connsiteY61" fmla="*/ 299966 h 300005"/>
                    <a:gd name="connsiteX62" fmla="*/ 55814 w 72285"/>
                    <a:gd name="connsiteY62" fmla="*/ 300005 h 300005"/>
                    <a:gd name="connsiteX63" fmla="*/ 55458 w 72285"/>
                    <a:gd name="connsiteY63" fmla="*/ 300005 h 300005"/>
                    <a:gd name="connsiteX64" fmla="*/ 54510 w 72285"/>
                    <a:gd name="connsiteY64" fmla="*/ 300005 h 300005"/>
                    <a:gd name="connsiteX65" fmla="*/ 54036 w 72285"/>
                    <a:gd name="connsiteY65" fmla="*/ 300005 h 300005"/>
                    <a:gd name="connsiteX66" fmla="*/ 53760 w 72285"/>
                    <a:gd name="connsiteY66" fmla="*/ 300005 h 300005"/>
                    <a:gd name="connsiteX67" fmla="*/ 52575 w 72285"/>
                    <a:gd name="connsiteY67" fmla="*/ 299926 h 300005"/>
                    <a:gd name="connsiteX68" fmla="*/ 52101 w 72285"/>
                    <a:gd name="connsiteY68" fmla="*/ 299887 h 300005"/>
                    <a:gd name="connsiteX69" fmla="*/ 51982 w 72285"/>
                    <a:gd name="connsiteY69" fmla="*/ 299887 h 300005"/>
                    <a:gd name="connsiteX70" fmla="*/ 50007 w 72285"/>
                    <a:gd name="connsiteY70" fmla="*/ 299610 h 300005"/>
                    <a:gd name="connsiteX71" fmla="*/ 49889 w 72285"/>
                    <a:gd name="connsiteY71" fmla="*/ 299610 h 300005"/>
                    <a:gd name="connsiteX72" fmla="*/ 49336 w 72285"/>
                    <a:gd name="connsiteY72" fmla="*/ 299492 h 300005"/>
                    <a:gd name="connsiteX73" fmla="*/ 48388 w 72285"/>
                    <a:gd name="connsiteY73" fmla="*/ 299294 h 300005"/>
                    <a:gd name="connsiteX74" fmla="*/ 47716 w 72285"/>
                    <a:gd name="connsiteY74" fmla="*/ 299097 h 300005"/>
                    <a:gd name="connsiteX75" fmla="*/ 46847 w 72285"/>
                    <a:gd name="connsiteY75" fmla="*/ 298860 h 300005"/>
                    <a:gd name="connsiteX76" fmla="*/ 46650 w 72285"/>
                    <a:gd name="connsiteY76" fmla="*/ 298820 h 300005"/>
                    <a:gd name="connsiteX77" fmla="*/ 46334 w 72285"/>
                    <a:gd name="connsiteY77" fmla="*/ 298702 h 300005"/>
                    <a:gd name="connsiteX78" fmla="*/ 44991 w 72285"/>
                    <a:gd name="connsiteY78" fmla="*/ 298188 h 300005"/>
                    <a:gd name="connsiteX79" fmla="*/ 44517 w 72285"/>
                    <a:gd name="connsiteY79" fmla="*/ 297991 h 300005"/>
                    <a:gd name="connsiteX80" fmla="*/ 42897 w 72285"/>
                    <a:gd name="connsiteY80" fmla="*/ 297161 h 300005"/>
                    <a:gd name="connsiteX81" fmla="*/ 42700 w 72285"/>
                    <a:gd name="connsiteY81" fmla="*/ 297043 h 300005"/>
                    <a:gd name="connsiteX82" fmla="*/ 42265 w 72285"/>
                    <a:gd name="connsiteY82" fmla="*/ 296727 h 300005"/>
                    <a:gd name="connsiteX83" fmla="*/ 41673 w 72285"/>
                    <a:gd name="connsiteY83" fmla="*/ 296332 h 300005"/>
                    <a:gd name="connsiteX84" fmla="*/ 41199 w 72285"/>
                    <a:gd name="connsiteY84" fmla="*/ 295937 h 300005"/>
                    <a:gd name="connsiteX85" fmla="*/ 40685 w 72285"/>
                    <a:gd name="connsiteY85" fmla="*/ 295502 h 300005"/>
                    <a:gd name="connsiteX86" fmla="*/ 40567 w 72285"/>
                    <a:gd name="connsiteY86" fmla="*/ 295423 h 300005"/>
                    <a:gd name="connsiteX87" fmla="*/ 40409 w 72285"/>
                    <a:gd name="connsiteY87" fmla="*/ 295226 h 300005"/>
                    <a:gd name="connsiteX88" fmla="*/ 39698 w 72285"/>
                    <a:gd name="connsiteY88" fmla="*/ 294436 h 300005"/>
                    <a:gd name="connsiteX89" fmla="*/ 39540 w 72285"/>
                    <a:gd name="connsiteY89" fmla="*/ 294278 h 300005"/>
                    <a:gd name="connsiteX90" fmla="*/ 39421 w 72285"/>
                    <a:gd name="connsiteY90" fmla="*/ 294080 h 300005"/>
                    <a:gd name="connsiteX91" fmla="*/ 39026 w 72285"/>
                    <a:gd name="connsiteY91" fmla="*/ 293488 h 300005"/>
                    <a:gd name="connsiteX92" fmla="*/ 38868 w 72285"/>
                    <a:gd name="connsiteY92" fmla="*/ 293251 h 300005"/>
                    <a:gd name="connsiteX93" fmla="*/ 38789 w 72285"/>
                    <a:gd name="connsiteY93" fmla="*/ 293132 h 300005"/>
                    <a:gd name="connsiteX94" fmla="*/ 38552 w 72285"/>
                    <a:gd name="connsiteY94" fmla="*/ 292579 h 300005"/>
                    <a:gd name="connsiteX95" fmla="*/ 38394 w 72285"/>
                    <a:gd name="connsiteY95" fmla="*/ 292263 h 300005"/>
                    <a:gd name="connsiteX96" fmla="*/ 38355 w 72285"/>
                    <a:gd name="connsiteY96" fmla="*/ 292145 h 300005"/>
                    <a:gd name="connsiteX97" fmla="*/ 38197 w 72285"/>
                    <a:gd name="connsiteY97" fmla="*/ 291631 h 300005"/>
                    <a:gd name="connsiteX98" fmla="*/ 38118 w 72285"/>
                    <a:gd name="connsiteY98" fmla="*/ 291276 h 300005"/>
                    <a:gd name="connsiteX99" fmla="*/ 38118 w 72285"/>
                    <a:gd name="connsiteY99" fmla="*/ 291197 h 300005"/>
                    <a:gd name="connsiteX100" fmla="*/ 38039 w 72285"/>
                    <a:gd name="connsiteY100" fmla="*/ 290644 h 300005"/>
                    <a:gd name="connsiteX101" fmla="*/ 37999 w 72285"/>
                    <a:gd name="connsiteY101" fmla="*/ 290288 h 300005"/>
                    <a:gd name="connsiteX102" fmla="*/ 37999 w 72285"/>
                    <a:gd name="connsiteY102" fmla="*/ 290130 h 300005"/>
                    <a:gd name="connsiteX103" fmla="*/ 0 w 72285"/>
                    <a:gd name="connsiteY103" fmla="*/ 158 h 300005"/>
                    <a:gd name="connsiteX104" fmla="*/ 39 w 72285"/>
                    <a:gd name="connsiteY104" fmla="*/ 593 h 3000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72285" h="300005">
                      <a:moveTo>
                        <a:pt x="39" y="593"/>
                      </a:moveTo>
                      <a:cubicBezTo>
                        <a:pt x="39" y="790"/>
                        <a:pt x="79" y="948"/>
                        <a:pt x="118" y="1146"/>
                      </a:cubicBezTo>
                      <a:cubicBezTo>
                        <a:pt x="158" y="1304"/>
                        <a:pt x="197" y="1422"/>
                        <a:pt x="237" y="1580"/>
                      </a:cubicBezTo>
                      <a:cubicBezTo>
                        <a:pt x="276" y="1738"/>
                        <a:pt x="316" y="1936"/>
                        <a:pt x="395" y="2094"/>
                      </a:cubicBezTo>
                      <a:cubicBezTo>
                        <a:pt x="435" y="2252"/>
                        <a:pt x="513" y="2370"/>
                        <a:pt x="553" y="2528"/>
                      </a:cubicBezTo>
                      <a:cubicBezTo>
                        <a:pt x="632" y="2726"/>
                        <a:pt x="711" y="2884"/>
                        <a:pt x="790" y="3081"/>
                      </a:cubicBezTo>
                      <a:cubicBezTo>
                        <a:pt x="869" y="3200"/>
                        <a:pt x="948" y="3318"/>
                        <a:pt x="1027" y="3476"/>
                      </a:cubicBezTo>
                      <a:cubicBezTo>
                        <a:pt x="1145" y="3674"/>
                        <a:pt x="1264" y="3871"/>
                        <a:pt x="1422" y="4069"/>
                      </a:cubicBezTo>
                      <a:cubicBezTo>
                        <a:pt x="1501" y="4187"/>
                        <a:pt x="1619" y="4306"/>
                        <a:pt x="1698" y="4424"/>
                      </a:cubicBezTo>
                      <a:cubicBezTo>
                        <a:pt x="1935" y="4701"/>
                        <a:pt x="2172" y="4938"/>
                        <a:pt x="2410" y="5214"/>
                      </a:cubicBezTo>
                      <a:cubicBezTo>
                        <a:pt x="2488" y="5293"/>
                        <a:pt x="2567" y="5412"/>
                        <a:pt x="2686" y="5491"/>
                      </a:cubicBezTo>
                      <a:cubicBezTo>
                        <a:pt x="2844" y="5649"/>
                        <a:pt x="3041" y="5767"/>
                        <a:pt x="3200" y="5925"/>
                      </a:cubicBezTo>
                      <a:cubicBezTo>
                        <a:pt x="3357" y="6044"/>
                        <a:pt x="3516" y="6202"/>
                        <a:pt x="3674" y="6320"/>
                      </a:cubicBezTo>
                      <a:cubicBezTo>
                        <a:pt x="3871" y="6439"/>
                        <a:pt x="4069" y="6597"/>
                        <a:pt x="4266" y="6715"/>
                      </a:cubicBezTo>
                      <a:cubicBezTo>
                        <a:pt x="4463" y="6873"/>
                        <a:pt x="4700" y="6992"/>
                        <a:pt x="4938" y="7150"/>
                      </a:cubicBezTo>
                      <a:cubicBezTo>
                        <a:pt x="5451" y="7466"/>
                        <a:pt x="6004" y="7703"/>
                        <a:pt x="6557" y="7979"/>
                      </a:cubicBezTo>
                      <a:cubicBezTo>
                        <a:pt x="6715" y="8058"/>
                        <a:pt x="6873" y="8137"/>
                        <a:pt x="7031" y="8177"/>
                      </a:cubicBezTo>
                      <a:cubicBezTo>
                        <a:pt x="7466" y="8374"/>
                        <a:pt x="7900" y="8532"/>
                        <a:pt x="8374" y="8690"/>
                      </a:cubicBezTo>
                      <a:cubicBezTo>
                        <a:pt x="8532" y="8730"/>
                        <a:pt x="8690" y="8809"/>
                        <a:pt x="8888" y="8848"/>
                      </a:cubicBezTo>
                      <a:cubicBezTo>
                        <a:pt x="9164" y="8927"/>
                        <a:pt x="9480" y="9006"/>
                        <a:pt x="9757" y="9085"/>
                      </a:cubicBezTo>
                      <a:cubicBezTo>
                        <a:pt x="9994" y="9164"/>
                        <a:pt x="10191" y="9204"/>
                        <a:pt x="10428" y="9283"/>
                      </a:cubicBezTo>
                      <a:cubicBezTo>
                        <a:pt x="10744" y="9362"/>
                        <a:pt x="11060" y="9401"/>
                        <a:pt x="11376" y="9480"/>
                      </a:cubicBezTo>
                      <a:cubicBezTo>
                        <a:pt x="11574" y="9520"/>
                        <a:pt x="11811" y="9559"/>
                        <a:pt x="12008" y="9599"/>
                      </a:cubicBezTo>
                      <a:cubicBezTo>
                        <a:pt x="12640" y="9717"/>
                        <a:pt x="13312" y="9796"/>
                        <a:pt x="13983" y="9875"/>
                      </a:cubicBezTo>
                      <a:cubicBezTo>
                        <a:pt x="14181" y="9915"/>
                        <a:pt x="14378" y="9915"/>
                        <a:pt x="14576" y="9915"/>
                      </a:cubicBezTo>
                      <a:cubicBezTo>
                        <a:pt x="14971" y="9954"/>
                        <a:pt x="15366" y="9994"/>
                        <a:pt x="15761" y="9994"/>
                      </a:cubicBezTo>
                      <a:cubicBezTo>
                        <a:pt x="15998" y="9994"/>
                        <a:pt x="16235" y="9994"/>
                        <a:pt x="16511" y="10033"/>
                      </a:cubicBezTo>
                      <a:cubicBezTo>
                        <a:pt x="16827" y="10033"/>
                        <a:pt x="17143" y="10033"/>
                        <a:pt x="17459" y="10033"/>
                      </a:cubicBezTo>
                      <a:cubicBezTo>
                        <a:pt x="17736" y="10033"/>
                        <a:pt x="17973" y="10033"/>
                        <a:pt x="18249" y="9994"/>
                      </a:cubicBezTo>
                      <a:cubicBezTo>
                        <a:pt x="18526" y="9994"/>
                        <a:pt x="18842" y="9954"/>
                        <a:pt x="19118" y="9954"/>
                      </a:cubicBezTo>
                      <a:cubicBezTo>
                        <a:pt x="19395" y="9954"/>
                        <a:pt x="19632" y="9915"/>
                        <a:pt x="19908" y="9875"/>
                      </a:cubicBezTo>
                      <a:cubicBezTo>
                        <a:pt x="20185" y="9836"/>
                        <a:pt x="20501" y="9796"/>
                        <a:pt x="20777" y="9796"/>
                      </a:cubicBezTo>
                      <a:cubicBezTo>
                        <a:pt x="21054" y="9757"/>
                        <a:pt x="21291" y="9717"/>
                        <a:pt x="21528" y="9678"/>
                      </a:cubicBezTo>
                      <a:cubicBezTo>
                        <a:pt x="21844" y="9638"/>
                        <a:pt x="22120" y="9559"/>
                        <a:pt x="22436" y="9520"/>
                      </a:cubicBezTo>
                      <a:cubicBezTo>
                        <a:pt x="22673" y="9480"/>
                        <a:pt x="22910" y="9441"/>
                        <a:pt x="23147" y="9362"/>
                      </a:cubicBezTo>
                      <a:cubicBezTo>
                        <a:pt x="23503" y="9283"/>
                        <a:pt x="23858" y="9204"/>
                        <a:pt x="24214" y="9085"/>
                      </a:cubicBezTo>
                      <a:cubicBezTo>
                        <a:pt x="24411" y="9046"/>
                        <a:pt x="24609" y="8967"/>
                        <a:pt x="24806" y="8927"/>
                      </a:cubicBezTo>
                      <a:cubicBezTo>
                        <a:pt x="25438" y="8730"/>
                        <a:pt x="26031" y="8532"/>
                        <a:pt x="26663" y="8295"/>
                      </a:cubicBezTo>
                      <a:cubicBezTo>
                        <a:pt x="26742" y="8256"/>
                        <a:pt x="26821" y="8216"/>
                        <a:pt x="26939" y="8177"/>
                      </a:cubicBezTo>
                      <a:cubicBezTo>
                        <a:pt x="27729" y="7861"/>
                        <a:pt x="28519" y="7505"/>
                        <a:pt x="29230" y="7071"/>
                      </a:cubicBezTo>
                      <a:cubicBezTo>
                        <a:pt x="32588" y="5135"/>
                        <a:pt x="34286" y="2568"/>
                        <a:pt x="34286" y="0"/>
                      </a:cubicBezTo>
                      <a:lnTo>
                        <a:pt x="72286" y="289972"/>
                      </a:lnTo>
                      <a:cubicBezTo>
                        <a:pt x="72286" y="292540"/>
                        <a:pt x="70627" y="295107"/>
                        <a:pt x="67230" y="297043"/>
                      </a:cubicBezTo>
                      <a:cubicBezTo>
                        <a:pt x="66519" y="297438"/>
                        <a:pt x="65729" y="297833"/>
                        <a:pt x="64939" y="298149"/>
                      </a:cubicBezTo>
                      <a:cubicBezTo>
                        <a:pt x="64899" y="298188"/>
                        <a:pt x="64820" y="298188"/>
                        <a:pt x="64781" y="298228"/>
                      </a:cubicBezTo>
                      <a:cubicBezTo>
                        <a:pt x="64741" y="298228"/>
                        <a:pt x="64702" y="298267"/>
                        <a:pt x="64662" y="298267"/>
                      </a:cubicBezTo>
                      <a:cubicBezTo>
                        <a:pt x="64070" y="298504"/>
                        <a:pt x="63438" y="298702"/>
                        <a:pt x="62806" y="298899"/>
                      </a:cubicBezTo>
                      <a:cubicBezTo>
                        <a:pt x="62766" y="298899"/>
                        <a:pt x="62727" y="298939"/>
                        <a:pt x="62648" y="298939"/>
                      </a:cubicBezTo>
                      <a:cubicBezTo>
                        <a:pt x="62490" y="298978"/>
                        <a:pt x="62371" y="299018"/>
                        <a:pt x="62213" y="299057"/>
                      </a:cubicBezTo>
                      <a:cubicBezTo>
                        <a:pt x="61857" y="299136"/>
                        <a:pt x="61502" y="299255"/>
                        <a:pt x="61147" y="299334"/>
                      </a:cubicBezTo>
                      <a:cubicBezTo>
                        <a:pt x="61067" y="299373"/>
                        <a:pt x="60949" y="299373"/>
                        <a:pt x="60870" y="299413"/>
                      </a:cubicBezTo>
                      <a:lnTo>
                        <a:pt x="60870" y="299413"/>
                      </a:lnTo>
                      <a:lnTo>
                        <a:pt x="60870" y="299413"/>
                      </a:lnTo>
                      <a:lnTo>
                        <a:pt x="60870" y="299413"/>
                      </a:lnTo>
                      <a:cubicBezTo>
                        <a:pt x="60712" y="299452"/>
                        <a:pt x="60594" y="299452"/>
                        <a:pt x="60435" y="299492"/>
                      </a:cubicBezTo>
                      <a:cubicBezTo>
                        <a:pt x="60119" y="299531"/>
                        <a:pt x="59843" y="299610"/>
                        <a:pt x="59527" y="299650"/>
                      </a:cubicBezTo>
                      <a:cubicBezTo>
                        <a:pt x="59408" y="299650"/>
                        <a:pt x="59290" y="299689"/>
                        <a:pt x="59171" y="299729"/>
                      </a:cubicBezTo>
                      <a:cubicBezTo>
                        <a:pt x="59053" y="299729"/>
                        <a:pt x="58895" y="299768"/>
                        <a:pt x="58776" y="299768"/>
                      </a:cubicBezTo>
                      <a:cubicBezTo>
                        <a:pt x="58500" y="299808"/>
                        <a:pt x="58184" y="299847"/>
                        <a:pt x="57907" y="299847"/>
                      </a:cubicBezTo>
                      <a:cubicBezTo>
                        <a:pt x="57789" y="299847"/>
                        <a:pt x="57631" y="299887"/>
                        <a:pt x="57512" y="299887"/>
                      </a:cubicBezTo>
                      <a:cubicBezTo>
                        <a:pt x="57394" y="299887"/>
                        <a:pt x="57236" y="299887"/>
                        <a:pt x="57117" y="299926"/>
                      </a:cubicBezTo>
                      <a:cubicBezTo>
                        <a:pt x="56841" y="299966"/>
                        <a:pt x="56525" y="299966"/>
                        <a:pt x="56248" y="299966"/>
                      </a:cubicBezTo>
                      <a:cubicBezTo>
                        <a:pt x="56090" y="299966"/>
                        <a:pt x="55972" y="299966"/>
                        <a:pt x="55814" y="300005"/>
                      </a:cubicBezTo>
                      <a:cubicBezTo>
                        <a:pt x="55695" y="300005"/>
                        <a:pt x="55577" y="300005"/>
                        <a:pt x="55458" y="300005"/>
                      </a:cubicBezTo>
                      <a:cubicBezTo>
                        <a:pt x="55142" y="300005"/>
                        <a:pt x="54826" y="300005"/>
                        <a:pt x="54510" y="300005"/>
                      </a:cubicBezTo>
                      <a:cubicBezTo>
                        <a:pt x="54352" y="300005"/>
                        <a:pt x="54194" y="300005"/>
                        <a:pt x="54036" y="300005"/>
                      </a:cubicBezTo>
                      <a:cubicBezTo>
                        <a:pt x="53957" y="300005"/>
                        <a:pt x="53839" y="300005"/>
                        <a:pt x="53760" y="300005"/>
                      </a:cubicBezTo>
                      <a:cubicBezTo>
                        <a:pt x="53365" y="300005"/>
                        <a:pt x="52970" y="299966"/>
                        <a:pt x="52575" y="299926"/>
                      </a:cubicBezTo>
                      <a:cubicBezTo>
                        <a:pt x="52417" y="299926"/>
                        <a:pt x="52259" y="299926"/>
                        <a:pt x="52101" y="299887"/>
                      </a:cubicBezTo>
                      <a:cubicBezTo>
                        <a:pt x="52061" y="299887"/>
                        <a:pt x="52022" y="299887"/>
                        <a:pt x="51982" y="299887"/>
                      </a:cubicBezTo>
                      <a:cubicBezTo>
                        <a:pt x="51311" y="299808"/>
                        <a:pt x="50679" y="299729"/>
                        <a:pt x="50007" y="299610"/>
                      </a:cubicBezTo>
                      <a:cubicBezTo>
                        <a:pt x="49968" y="299610"/>
                        <a:pt x="49928" y="299610"/>
                        <a:pt x="49889" y="299610"/>
                      </a:cubicBezTo>
                      <a:cubicBezTo>
                        <a:pt x="49691" y="299571"/>
                        <a:pt x="49533" y="299531"/>
                        <a:pt x="49336" y="299492"/>
                      </a:cubicBezTo>
                      <a:cubicBezTo>
                        <a:pt x="49020" y="299413"/>
                        <a:pt x="48704" y="299373"/>
                        <a:pt x="48388" y="299294"/>
                      </a:cubicBezTo>
                      <a:cubicBezTo>
                        <a:pt x="48151" y="299255"/>
                        <a:pt x="47953" y="299176"/>
                        <a:pt x="47716" y="299097"/>
                      </a:cubicBezTo>
                      <a:cubicBezTo>
                        <a:pt x="47400" y="299018"/>
                        <a:pt x="47124" y="298939"/>
                        <a:pt x="46847" y="298860"/>
                      </a:cubicBezTo>
                      <a:cubicBezTo>
                        <a:pt x="46768" y="298820"/>
                        <a:pt x="46729" y="298820"/>
                        <a:pt x="46650" y="298820"/>
                      </a:cubicBezTo>
                      <a:cubicBezTo>
                        <a:pt x="46531" y="298781"/>
                        <a:pt x="46452" y="298741"/>
                        <a:pt x="46334" y="298702"/>
                      </a:cubicBezTo>
                      <a:cubicBezTo>
                        <a:pt x="45860" y="298544"/>
                        <a:pt x="45425" y="298386"/>
                        <a:pt x="44991" y="298188"/>
                      </a:cubicBezTo>
                      <a:cubicBezTo>
                        <a:pt x="44833" y="298109"/>
                        <a:pt x="44675" y="298070"/>
                        <a:pt x="44517" y="297991"/>
                      </a:cubicBezTo>
                      <a:cubicBezTo>
                        <a:pt x="43964" y="297754"/>
                        <a:pt x="43411" y="297477"/>
                        <a:pt x="42897" y="297161"/>
                      </a:cubicBezTo>
                      <a:cubicBezTo>
                        <a:pt x="42818" y="297122"/>
                        <a:pt x="42779" y="297082"/>
                        <a:pt x="42700" y="297043"/>
                      </a:cubicBezTo>
                      <a:cubicBezTo>
                        <a:pt x="42542" y="296964"/>
                        <a:pt x="42384" y="296845"/>
                        <a:pt x="42265" y="296727"/>
                      </a:cubicBezTo>
                      <a:cubicBezTo>
                        <a:pt x="42068" y="296608"/>
                        <a:pt x="41870" y="296450"/>
                        <a:pt x="41673" y="296332"/>
                      </a:cubicBezTo>
                      <a:cubicBezTo>
                        <a:pt x="41515" y="296213"/>
                        <a:pt x="41357" y="296095"/>
                        <a:pt x="41199" y="295937"/>
                      </a:cubicBezTo>
                      <a:cubicBezTo>
                        <a:pt x="41041" y="295779"/>
                        <a:pt x="40843" y="295660"/>
                        <a:pt x="40685" y="295502"/>
                      </a:cubicBezTo>
                      <a:cubicBezTo>
                        <a:pt x="40646" y="295463"/>
                        <a:pt x="40606" y="295463"/>
                        <a:pt x="40567" y="295423"/>
                      </a:cubicBezTo>
                      <a:cubicBezTo>
                        <a:pt x="40488" y="295344"/>
                        <a:pt x="40448" y="295305"/>
                        <a:pt x="40409" y="295226"/>
                      </a:cubicBezTo>
                      <a:cubicBezTo>
                        <a:pt x="40132" y="294989"/>
                        <a:pt x="39895" y="294712"/>
                        <a:pt x="39698" y="294436"/>
                      </a:cubicBezTo>
                      <a:cubicBezTo>
                        <a:pt x="39658" y="294396"/>
                        <a:pt x="39579" y="294317"/>
                        <a:pt x="39540" y="294278"/>
                      </a:cubicBezTo>
                      <a:cubicBezTo>
                        <a:pt x="39500" y="294199"/>
                        <a:pt x="39461" y="294159"/>
                        <a:pt x="39421" y="294080"/>
                      </a:cubicBezTo>
                      <a:cubicBezTo>
                        <a:pt x="39263" y="293883"/>
                        <a:pt x="39145" y="293685"/>
                        <a:pt x="39026" y="293488"/>
                      </a:cubicBezTo>
                      <a:cubicBezTo>
                        <a:pt x="38987" y="293409"/>
                        <a:pt x="38908" y="293330"/>
                        <a:pt x="38868" y="293251"/>
                      </a:cubicBezTo>
                      <a:cubicBezTo>
                        <a:pt x="38829" y="293211"/>
                        <a:pt x="38829" y="293172"/>
                        <a:pt x="38789" y="293132"/>
                      </a:cubicBezTo>
                      <a:cubicBezTo>
                        <a:pt x="38710" y="292974"/>
                        <a:pt x="38631" y="292777"/>
                        <a:pt x="38552" y="292579"/>
                      </a:cubicBezTo>
                      <a:cubicBezTo>
                        <a:pt x="38513" y="292461"/>
                        <a:pt x="38434" y="292382"/>
                        <a:pt x="38394" y="292263"/>
                      </a:cubicBezTo>
                      <a:cubicBezTo>
                        <a:pt x="38394" y="292224"/>
                        <a:pt x="38394" y="292184"/>
                        <a:pt x="38355" y="292145"/>
                      </a:cubicBezTo>
                      <a:cubicBezTo>
                        <a:pt x="38276" y="291987"/>
                        <a:pt x="38236" y="291789"/>
                        <a:pt x="38197" y="291631"/>
                      </a:cubicBezTo>
                      <a:cubicBezTo>
                        <a:pt x="38157" y="291513"/>
                        <a:pt x="38118" y="291394"/>
                        <a:pt x="38118" y="291276"/>
                      </a:cubicBezTo>
                      <a:cubicBezTo>
                        <a:pt x="38118" y="291236"/>
                        <a:pt x="38118" y="291197"/>
                        <a:pt x="38118" y="291197"/>
                      </a:cubicBezTo>
                      <a:cubicBezTo>
                        <a:pt x="38078" y="290999"/>
                        <a:pt x="38078" y="290841"/>
                        <a:pt x="38039" y="290644"/>
                      </a:cubicBezTo>
                      <a:cubicBezTo>
                        <a:pt x="38039" y="290525"/>
                        <a:pt x="37999" y="290407"/>
                        <a:pt x="37999" y="290288"/>
                      </a:cubicBezTo>
                      <a:cubicBezTo>
                        <a:pt x="37999" y="290249"/>
                        <a:pt x="37999" y="290170"/>
                        <a:pt x="37999" y="290130"/>
                      </a:cubicBezTo>
                      <a:lnTo>
                        <a:pt x="0" y="158"/>
                      </a:lnTo>
                      <a:cubicBezTo>
                        <a:pt x="0" y="277"/>
                        <a:pt x="0" y="435"/>
                        <a:pt x="39" y="593"/>
                      </a:cubicBezTo>
                      <a:close/>
                    </a:path>
                  </a:pathLst>
                </a:custGeom>
                <a:solidFill>
                  <a:srgbClr val="6F9EF6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10" name="Graphic 4">
                <a:extLst>
                  <a:ext uri="{FF2B5EF4-FFF2-40B4-BE49-F238E27FC236}">
                    <a16:creationId xmlns:a16="http://schemas.microsoft.com/office/drawing/2014/main" id="{6CFE04C0-BFC8-4D10-AD74-FCC3315B8499}"/>
                  </a:ext>
                </a:extLst>
              </p:cNvPr>
              <p:cNvGrpSpPr/>
              <p:nvPr/>
            </p:nvGrpSpPr>
            <p:grpSpPr>
              <a:xfrm>
                <a:off x="4113399" y="3204751"/>
                <a:ext cx="54199" cy="389453"/>
                <a:chOff x="4113399" y="3204751"/>
                <a:chExt cx="54199" cy="389453"/>
              </a:xfrm>
            </p:grpSpPr>
            <p:sp>
              <p:nvSpPr>
                <p:cNvPr id="1803" name="Freeform: Shape 1802">
                  <a:extLst>
                    <a:ext uri="{FF2B5EF4-FFF2-40B4-BE49-F238E27FC236}">
                      <a16:creationId xmlns:a16="http://schemas.microsoft.com/office/drawing/2014/main" id="{2D06B3A5-5CFE-48E7-AB8C-8932FC2B92F5}"/>
                    </a:ext>
                  </a:extLst>
                </p:cNvPr>
                <p:cNvSpPr/>
                <p:nvPr/>
              </p:nvSpPr>
              <p:spPr>
                <a:xfrm>
                  <a:off x="4133263" y="3204751"/>
                  <a:ext cx="34335" cy="19868"/>
                </a:xfrm>
                <a:custGeom>
                  <a:avLst/>
                  <a:gdLst>
                    <a:gd name="connsiteX0" fmla="*/ 5061 w 34335"/>
                    <a:gd name="connsiteY0" fmla="*/ 2903 h 19868"/>
                    <a:gd name="connsiteX1" fmla="*/ 4982 w 34335"/>
                    <a:gd name="connsiteY1" fmla="*/ 16965 h 19868"/>
                    <a:gd name="connsiteX2" fmla="*/ 29275 w 34335"/>
                    <a:gd name="connsiteY2" fmla="*/ 16965 h 19868"/>
                    <a:gd name="connsiteX3" fmla="*/ 29354 w 34335"/>
                    <a:gd name="connsiteY3" fmla="*/ 2903 h 19868"/>
                    <a:gd name="connsiteX4" fmla="*/ 5061 w 34335"/>
                    <a:gd name="connsiteY4" fmla="*/ 2903 h 1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335" h="19868">
                      <a:moveTo>
                        <a:pt x="5061" y="2903"/>
                      </a:moveTo>
                      <a:cubicBezTo>
                        <a:pt x="-1654" y="6774"/>
                        <a:pt x="-1693" y="13094"/>
                        <a:pt x="4982" y="16965"/>
                      </a:cubicBezTo>
                      <a:cubicBezTo>
                        <a:pt x="11658" y="20836"/>
                        <a:pt x="22560" y="20836"/>
                        <a:pt x="29275" y="16965"/>
                      </a:cubicBezTo>
                      <a:cubicBezTo>
                        <a:pt x="35990" y="13094"/>
                        <a:pt x="36029" y="6774"/>
                        <a:pt x="29354" y="2903"/>
                      </a:cubicBezTo>
                      <a:cubicBezTo>
                        <a:pt x="22718" y="-968"/>
                        <a:pt x="11776" y="-968"/>
                        <a:pt x="5061" y="2903"/>
                      </a:cubicBezTo>
                      <a:close/>
                    </a:path>
                  </a:pathLst>
                </a:custGeom>
                <a:solidFill>
                  <a:srgbClr val="B2C4DB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04" name="Freeform: Shape 1803">
                  <a:extLst>
                    <a:ext uri="{FF2B5EF4-FFF2-40B4-BE49-F238E27FC236}">
                      <a16:creationId xmlns:a16="http://schemas.microsoft.com/office/drawing/2014/main" id="{DEB4D71E-D52B-41DD-9A9E-E11564ABA76B}"/>
                    </a:ext>
                  </a:extLst>
                </p:cNvPr>
                <p:cNvSpPr/>
                <p:nvPr/>
              </p:nvSpPr>
              <p:spPr>
                <a:xfrm>
                  <a:off x="4113399" y="3214646"/>
                  <a:ext cx="54194" cy="379558"/>
                </a:xfrm>
                <a:custGeom>
                  <a:avLst/>
                  <a:gdLst>
                    <a:gd name="connsiteX0" fmla="*/ 19948 w 54194"/>
                    <a:gd name="connsiteY0" fmla="*/ 592 h 379558"/>
                    <a:gd name="connsiteX1" fmla="*/ 20027 w 54194"/>
                    <a:gd name="connsiteY1" fmla="*/ 1145 h 379558"/>
                    <a:gd name="connsiteX2" fmla="*/ 20145 w 54194"/>
                    <a:gd name="connsiteY2" fmla="*/ 1580 h 379558"/>
                    <a:gd name="connsiteX3" fmla="*/ 20303 w 54194"/>
                    <a:gd name="connsiteY3" fmla="*/ 2094 h 379558"/>
                    <a:gd name="connsiteX4" fmla="*/ 20461 w 54194"/>
                    <a:gd name="connsiteY4" fmla="*/ 2528 h 379558"/>
                    <a:gd name="connsiteX5" fmla="*/ 20698 w 54194"/>
                    <a:gd name="connsiteY5" fmla="*/ 3081 h 379558"/>
                    <a:gd name="connsiteX6" fmla="*/ 20935 w 54194"/>
                    <a:gd name="connsiteY6" fmla="*/ 3476 h 379558"/>
                    <a:gd name="connsiteX7" fmla="*/ 21330 w 54194"/>
                    <a:gd name="connsiteY7" fmla="*/ 4069 h 379558"/>
                    <a:gd name="connsiteX8" fmla="*/ 21607 w 54194"/>
                    <a:gd name="connsiteY8" fmla="*/ 4424 h 379558"/>
                    <a:gd name="connsiteX9" fmla="*/ 22318 w 54194"/>
                    <a:gd name="connsiteY9" fmla="*/ 5214 h 379558"/>
                    <a:gd name="connsiteX10" fmla="*/ 22594 w 54194"/>
                    <a:gd name="connsiteY10" fmla="*/ 5491 h 379558"/>
                    <a:gd name="connsiteX11" fmla="*/ 23108 w 54194"/>
                    <a:gd name="connsiteY11" fmla="*/ 5925 h 379558"/>
                    <a:gd name="connsiteX12" fmla="*/ 23582 w 54194"/>
                    <a:gd name="connsiteY12" fmla="*/ 6320 h 379558"/>
                    <a:gd name="connsiteX13" fmla="*/ 24174 w 54194"/>
                    <a:gd name="connsiteY13" fmla="*/ 6715 h 379558"/>
                    <a:gd name="connsiteX14" fmla="*/ 24846 w 54194"/>
                    <a:gd name="connsiteY14" fmla="*/ 7150 h 379558"/>
                    <a:gd name="connsiteX15" fmla="*/ 26465 w 54194"/>
                    <a:gd name="connsiteY15" fmla="*/ 7979 h 379558"/>
                    <a:gd name="connsiteX16" fmla="*/ 26939 w 54194"/>
                    <a:gd name="connsiteY16" fmla="*/ 8177 h 379558"/>
                    <a:gd name="connsiteX17" fmla="*/ 28282 w 54194"/>
                    <a:gd name="connsiteY17" fmla="*/ 8690 h 379558"/>
                    <a:gd name="connsiteX18" fmla="*/ 28796 w 54194"/>
                    <a:gd name="connsiteY18" fmla="*/ 8848 h 379558"/>
                    <a:gd name="connsiteX19" fmla="*/ 29665 w 54194"/>
                    <a:gd name="connsiteY19" fmla="*/ 9085 h 379558"/>
                    <a:gd name="connsiteX20" fmla="*/ 30336 w 54194"/>
                    <a:gd name="connsiteY20" fmla="*/ 9283 h 379558"/>
                    <a:gd name="connsiteX21" fmla="*/ 31284 w 54194"/>
                    <a:gd name="connsiteY21" fmla="*/ 9480 h 379558"/>
                    <a:gd name="connsiteX22" fmla="*/ 31916 w 54194"/>
                    <a:gd name="connsiteY22" fmla="*/ 9599 h 379558"/>
                    <a:gd name="connsiteX23" fmla="*/ 33891 w 54194"/>
                    <a:gd name="connsiteY23" fmla="*/ 9875 h 379558"/>
                    <a:gd name="connsiteX24" fmla="*/ 34484 w 54194"/>
                    <a:gd name="connsiteY24" fmla="*/ 9915 h 379558"/>
                    <a:gd name="connsiteX25" fmla="*/ 35669 w 54194"/>
                    <a:gd name="connsiteY25" fmla="*/ 9994 h 379558"/>
                    <a:gd name="connsiteX26" fmla="*/ 36419 w 54194"/>
                    <a:gd name="connsiteY26" fmla="*/ 10033 h 379558"/>
                    <a:gd name="connsiteX27" fmla="*/ 37367 w 54194"/>
                    <a:gd name="connsiteY27" fmla="*/ 10033 h 379558"/>
                    <a:gd name="connsiteX28" fmla="*/ 38157 w 54194"/>
                    <a:gd name="connsiteY28" fmla="*/ 9994 h 379558"/>
                    <a:gd name="connsiteX29" fmla="*/ 39026 w 54194"/>
                    <a:gd name="connsiteY29" fmla="*/ 9954 h 379558"/>
                    <a:gd name="connsiteX30" fmla="*/ 39816 w 54194"/>
                    <a:gd name="connsiteY30" fmla="*/ 9875 h 379558"/>
                    <a:gd name="connsiteX31" fmla="*/ 40685 w 54194"/>
                    <a:gd name="connsiteY31" fmla="*/ 9796 h 379558"/>
                    <a:gd name="connsiteX32" fmla="*/ 41436 w 54194"/>
                    <a:gd name="connsiteY32" fmla="*/ 9678 h 379558"/>
                    <a:gd name="connsiteX33" fmla="*/ 42344 w 54194"/>
                    <a:gd name="connsiteY33" fmla="*/ 9520 h 379558"/>
                    <a:gd name="connsiteX34" fmla="*/ 43055 w 54194"/>
                    <a:gd name="connsiteY34" fmla="*/ 9362 h 379558"/>
                    <a:gd name="connsiteX35" fmla="*/ 44122 w 54194"/>
                    <a:gd name="connsiteY35" fmla="*/ 9085 h 379558"/>
                    <a:gd name="connsiteX36" fmla="*/ 44714 w 54194"/>
                    <a:gd name="connsiteY36" fmla="*/ 8927 h 379558"/>
                    <a:gd name="connsiteX37" fmla="*/ 46571 w 54194"/>
                    <a:gd name="connsiteY37" fmla="*/ 8295 h 379558"/>
                    <a:gd name="connsiteX38" fmla="*/ 46847 w 54194"/>
                    <a:gd name="connsiteY38" fmla="*/ 8177 h 379558"/>
                    <a:gd name="connsiteX39" fmla="*/ 49138 w 54194"/>
                    <a:gd name="connsiteY39" fmla="*/ 7071 h 379558"/>
                    <a:gd name="connsiteX40" fmla="*/ 54194 w 54194"/>
                    <a:gd name="connsiteY40" fmla="*/ 0 h 379558"/>
                    <a:gd name="connsiteX41" fmla="*/ 34286 w 54194"/>
                    <a:gd name="connsiteY41" fmla="*/ 369526 h 379558"/>
                    <a:gd name="connsiteX42" fmla="*/ 29230 w 54194"/>
                    <a:gd name="connsiteY42" fmla="*/ 376596 h 379558"/>
                    <a:gd name="connsiteX43" fmla="*/ 26939 w 54194"/>
                    <a:gd name="connsiteY43" fmla="*/ 377702 h 379558"/>
                    <a:gd name="connsiteX44" fmla="*/ 26781 w 54194"/>
                    <a:gd name="connsiteY44" fmla="*/ 377781 h 379558"/>
                    <a:gd name="connsiteX45" fmla="*/ 26663 w 54194"/>
                    <a:gd name="connsiteY45" fmla="*/ 377821 h 379558"/>
                    <a:gd name="connsiteX46" fmla="*/ 24806 w 54194"/>
                    <a:gd name="connsiteY46" fmla="*/ 378453 h 379558"/>
                    <a:gd name="connsiteX47" fmla="*/ 24648 w 54194"/>
                    <a:gd name="connsiteY47" fmla="*/ 378492 h 379558"/>
                    <a:gd name="connsiteX48" fmla="*/ 24214 w 54194"/>
                    <a:gd name="connsiteY48" fmla="*/ 378611 h 379558"/>
                    <a:gd name="connsiteX49" fmla="*/ 23147 w 54194"/>
                    <a:gd name="connsiteY49" fmla="*/ 378887 h 379558"/>
                    <a:gd name="connsiteX50" fmla="*/ 22871 w 54194"/>
                    <a:gd name="connsiteY50" fmla="*/ 378966 h 379558"/>
                    <a:gd name="connsiteX51" fmla="*/ 22871 w 54194"/>
                    <a:gd name="connsiteY51" fmla="*/ 378966 h 379558"/>
                    <a:gd name="connsiteX52" fmla="*/ 22871 w 54194"/>
                    <a:gd name="connsiteY52" fmla="*/ 378966 h 379558"/>
                    <a:gd name="connsiteX53" fmla="*/ 22871 w 54194"/>
                    <a:gd name="connsiteY53" fmla="*/ 378966 h 379558"/>
                    <a:gd name="connsiteX54" fmla="*/ 22436 w 54194"/>
                    <a:gd name="connsiteY54" fmla="*/ 379045 h 379558"/>
                    <a:gd name="connsiteX55" fmla="*/ 21528 w 54194"/>
                    <a:gd name="connsiteY55" fmla="*/ 379203 h 379558"/>
                    <a:gd name="connsiteX56" fmla="*/ 21172 w 54194"/>
                    <a:gd name="connsiteY56" fmla="*/ 379282 h 379558"/>
                    <a:gd name="connsiteX57" fmla="*/ 20777 w 54194"/>
                    <a:gd name="connsiteY57" fmla="*/ 379322 h 379558"/>
                    <a:gd name="connsiteX58" fmla="*/ 19908 w 54194"/>
                    <a:gd name="connsiteY58" fmla="*/ 379401 h 379558"/>
                    <a:gd name="connsiteX59" fmla="*/ 19513 w 54194"/>
                    <a:gd name="connsiteY59" fmla="*/ 379440 h 379558"/>
                    <a:gd name="connsiteX60" fmla="*/ 19118 w 54194"/>
                    <a:gd name="connsiteY60" fmla="*/ 379480 h 379558"/>
                    <a:gd name="connsiteX61" fmla="*/ 18249 w 54194"/>
                    <a:gd name="connsiteY61" fmla="*/ 379519 h 379558"/>
                    <a:gd name="connsiteX62" fmla="*/ 17815 w 54194"/>
                    <a:gd name="connsiteY62" fmla="*/ 379559 h 379558"/>
                    <a:gd name="connsiteX63" fmla="*/ 17459 w 54194"/>
                    <a:gd name="connsiteY63" fmla="*/ 379559 h 379558"/>
                    <a:gd name="connsiteX64" fmla="*/ 16511 w 54194"/>
                    <a:gd name="connsiteY64" fmla="*/ 379559 h 379558"/>
                    <a:gd name="connsiteX65" fmla="*/ 16037 w 54194"/>
                    <a:gd name="connsiteY65" fmla="*/ 379559 h 379558"/>
                    <a:gd name="connsiteX66" fmla="*/ 15761 w 54194"/>
                    <a:gd name="connsiteY66" fmla="*/ 379559 h 379558"/>
                    <a:gd name="connsiteX67" fmla="*/ 14576 w 54194"/>
                    <a:gd name="connsiteY67" fmla="*/ 379480 h 379558"/>
                    <a:gd name="connsiteX68" fmla="*/ 14102 w 54194"/>
                    <a:gd name="connsiteY68" fmla="*/ 379440 h 379558"/>
                    <a:gd name="connsiteX69" fmla="*/ 13983 w 54194"/>
                    <a:gd name="connsiteY69" fmla="*/ 379440 h 379558"/>
                    <a:gd name="connsiteX70" fmla="*/ 12008 w 54194"/>
                    <a:gd name="connsiteY70" fmla="*/ 379164 h 379558"/>
                    <a:gd name="connsiteX71" fmla="*/ 11890 w 54194"/>
                    <a:gd name="connsiteY71" fmla="*/ 379164 h 379558"/>
                    <a:gd name="connsiteX72" fmla="*/ 11337 w 54194"/>
                    <a:gd name="connsiteY72" fmla="*/ 379045 h 379558"/>
                    <a:gd name="connsiteX73" fmla="*/ 10389 w 54194"/>
                    <a:gd name="connsiteY73" fmla="*/ 378848 h 379558"/>
                    <a:gd name="connsiteX74" fmla="*/ 9717 w 54194"/>
                    <a:gd name="connsiteY74" fmla="*/ 378650 h 379558"/>
                    <a:gd name="connsiteX75" fmla="*/ 8848 w 54194"/>
                    <a:gd name="connsiteY75" fmla="*/ 378413 h 379558"/>
                    <a:gd name="connsiteX76" fmla="*/ 8651 w 54194"/>
                    <a:gd name="connsiteY76" fmla="*/ 378374 h 379558"/>
                    <a:gd name="connsiteX77" fmla="*/ 8335 w 54194"/>
                    <a:gd name="connsiteY77" fmla="*/ 378255 h 379558"/>
                    <a:gd name="connsiteX78" fmla="*/ 6992 w 54194"/>
                    <a:gd name="connsiteY78" fmla="*/ 377742 h 379558"/>
                    <a:gd name="connsiteX79" fmla="*/ 6518 w 54194"/>
                    <a:gd name="connsiteY79" fmla="*/ 377544 h 379558"/>
                    <a:gd name="connsiteX80" fmla="*/ 4898 w 54194"/>
                    <a:gd name="connsiteY80" fmla="*/ 376715 h 379558"/>
                    <a:gd name="connsiteX81" fmla="*/ 4701 w 54194"/>
                    <a:gd name="connsiteY81" fmla="*/ 376596 h 379558"/>
                    <a:gd name="connsiteX82" fmla="*/ 4266 w 54194"/>
                    <a:gd name="connsiteY82" fmla="*/ 376280 h 379558"/>
                    <a:gd name="connsiteX83" fmla="*/ 3674 w 54194"/>
                    <a:gd name="connsiteY83" fmla="*/ 375885 h 379558"/>
                    <a:gd name="connsiteX84" fmla="*/ 3200 w 54194"/>
                    <a:gd name="connsiteY84" fmla="*/ 375490 h 379558"/>
                    <a:gd name="connsiteX85" fmla="*/ 2686 w 54194"/>
                    <a:gd name="connsiteY85" fmla="*/ 375056 h 379558"/>
                    <a:gd name="connsiteX86" fmla="*/ 2567 w 54194"/>
                    <a:gd name="connsiteY86" fmla="*/ 374977 h 379558"/>
                    <a:gd name="connsiteX87" fmla="*/ 2410 w 54194"/>
                    <a:gd name="connsiteY87" fmla="*/ 374779 h 379558"/>
                    <a:gd name="connsiteX88" fmla="*/ 1698 w 54194"/>
                    <a:gd name="connsiteY88" fmla="*/ 373989 h 379558"/>
                    <a:gd name="connsiteX89" fmla="*/ 1541 w 54194"/>
                    <a:gd name="connsiteY89" fmla="*/ 373831 h 379558"/>
                    <a:gd name="connsiteX90" fmla="*/ 1422 w 54194"/>
                    <a:gd name="connsiteY90" fmla="*/ 373634 h 379558"/>
                    <a:gd name="connsiteX91" fmla="*/ 1027 w 54194"/>
                    <a:gd name="connsiteY91" fmla="*/ 373041 h 379558"/>
                    <a:gd name="connsiteX92" fmla="*/ 869 w 54194"/>
                    <a:gd name="connsiteY92" fmla="*/ 372804 h 379558"/>
                    <a:gd name="connsiteX93" fmla="*/ 790 w 54194"/>
                    <a:gd name="connsiteY93" fmla="*/ 372686 h 379558"/>
                    <a:gd name="connsiteX94" fmla="*/ 553 w 54194"/>
                    <a:gd name="connsiteY94" fmla="*/ 372133 h 379558"/>
                    <a:gd name="connsiteX95" fmla="*/ 395 w 54194"/>
                    <a:gd name="connsiteY95" fmla="*/ 371817 h 379558"/>
                    <a:gd name="connsiteX96" fmla="*/ 355 w 54194"/>
                    <a:gd name="connsiteY96" fmla="*/ 371698 h 379558"/>
                    <a:gd name="connsiteX97" fmla="*/ 198 w 54194"/>
                    <a:gd name="connsiteY97" fmla="*/ 371185 h 379558"/>
                    <a:gd name="connsiteX98" fmla="*/ 118 w 54194"/>
                    <a:gd name="connsiteY98" fmla="*/ 370829 h 379558"/>
                    <a:gd name="connsiteX99" fmla="*/ 118 w 54194"/>
                    <a:gd name="connsiteY99" fmla="*/ 370750 h 379558"/>
                    <a:gd name="connsiteX100" fmla="*/ 39 w 54194"/>
                    <a:gd name="connsiteY100" fmla="*/ 370197 h 379558"/>
                    <a:gd name="connsiteX101" fmla="*/ 0 w 54194"/>
                    <a:gd name="connsiteY101" fmla="*/ 369842 h 379558"/>
                    <a:gd name="connsiteX102" fmla="*/ 0 w 54194"/>
                    <a:gd name="connsiteY102" fmla="*/ 369684 h 379558"/>
                    <a:gd name="connsiteX103" fmla="*/ 19908 w 54194"/>
                    <a:gd name="connsiteY103" fmla="*/ 158 h 379558"/>
                    <a:gd name="connsiteX104" fmla="*/ 19948 w 54194"/>
                    <a:gd name="connsiteY104" fmla="*/ 592 h 379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54194" h="379558">
                      <a:moveTo>
                        <a:pt x="19948" y="592"/>
                      </a:moveTo>
                      <a:cubicBezTo>
                        <a:pt x="19948" y="790"/>
                        <a:pt x="19987" y="948"/>
                        <a:pt x="20027" y="1145"/>
                      </a:cubicBezTo>
                      <a:cubicBezTo>
                        <a:pt x="20066" y="1303"/>
                        <a:pt x="20106" y="1422"/>
                        <a:pt x="20145" y="1580"/>
                      </a:cubicBezTo>
                      <a:cubicBezTo>
                        <a:pt x="20185" y="1738"/>
                        <a:pt x="20224" y="1935"/>
                        <a:pt x="20303" y="2094"/>
                      </a:cubicBezTo>
                      <a:cubicBezTo>
                        <a:pt x="20343" y="2251"/>
                        <a:pt x="20422" y="2370"/>
                        <a:pt x="20461" y="2528"/>
                      </a:cubicBezTo>
                      <a:cubicBezTo>
                        <a:pt x="20540" y="2725"/>
                        <a:pt x="20619" y="2884"/>
                        <a:pt x="20698" y="3081"/>
                      </a:cubicBezTo>
                      <a:cubicBezTo>
                        <a:pt x="20777" y="3200"/>
                        <a:pt x="20856" y="3318"/>
                        <a:pt x="20935" y="3476"/>
                      </a:cubicBezTo>
                      <a:cubicBezTo>
                        <a:pt x="21054" y="3674"/>
                        <a:pt x="21172" y="3871"/>
                        <a:pt x="21330" y="4069"/>
                      </a:cubicBezTo>
                      <a:cubicBezTo>
                        <a:pt x="21409" y="4187"/>
                        <a:pt x="21528" y="4306"/>
                        <a:pt x="21607" y="4424"/>
                      </a:cubicBezTo>
                      <a:cubicBezTo>
                        <a:pt x="21844" y="4700"/>
                        <a:pt x="22081" y="4938"/>
                        <a:pt x="22318" y="5214"/>
                      </a:cubicBezTo>
                      <a:cubicBezTo>
                        <a:pt x="22397" y="5293"/>
                        <a:pt x="22476" y="5412"/>
                        <a:pt x="22594" y="5491"/>
                      </a:cubicBezTo>
                      <a:cubicBezTo>
                        <a:pt x="22752" y="5649"/>
                        <a:pt x="22950" y="5767"/>
                        <a:pt x="23108" y="5925"/>
                      </a:cubicBezTo>
                      <a:cubicBezTo>
                        <a:pt x="23266" y="6044"/>
                        <a:pt x="23424" y="6202"/>
                        <a:pt x="23582" y="6320"/>
                      </a:cubicBezTo>
                      <a:cubicBezTo>
                        <a:pt x="23779" y="6439"/>
                        <a:pt x="23977" y="6597"/>
                        <a:pt x="24174" y="6715"/>
                      </a:cubicBezTo>
                      <a:cubicBezTo>
                        <a:pt x="24372" y="6873"/>
                        <a:pt x="24609" y="6992"/>
                        <a:pt x="24846" y="7150"/>
                      </a:cubicBezTo>
                      <a:cubicBezTo>
                        <a:pt x="25359" y="7466"/>
                        <a:pt x="25912" y="7703"/>
                        <a:pt x="26465" y="7979"/>
                      </a:cubicBezTo>
                      <a:cubicBezTo>
                        <a:pt x="26623" y="8058"/>
                        <a:pt x="26781" y="8137"/>
                        <a:pt x="26939" y="8177"/>
                      </a:cubicBezTo>
                      <a:cubicBezTo>
                        <a:pt x="27374" y="8374"/>
                        <a:pt x="27808" y="8532"/>
                        <a:pt x="28282" y="8690"/>
                      </a:cubicBezTo>
                      <a:cubicBezTo>
                        <a:pt x="28440" y="8730"/>
                        <a:pt x="28598" y="8809"/>
                        <a:pt x="28796" y="8848"/>
                      </a:cubicBezTo>
                      <a:cubicBezTo>
                        <a:pt x="29072" y="8927"/>
                        <a:pt x="29388" y="9006"/>
                        <a:pt x="29665" y="9085"/>
                      </a:cubicBezTo>
                      <a:cubicBezTo>
                        <a:pt x="29902" y="9164"/>
                        <a:pt x="30099" y="9204"/>
                        <a:pt x="30336" y="9283"/>
                      </a:cubicBezTo>
                      <a:cubicBezTo>
                        <a:pt x="30652" y="9362"/>
                        <a:pt x="30968" y="9401"/>
                        <a:pt x="31284" y="9480"/>
                      </a:cubicBezTo>
                      <a:cubicBezTo>
                        <a:pt x="31482" y="9520"/>
                        <a:pt x="31719" y="9559"/>
                        <a:pt x="31916" y="9599"/>
                      </a:cubicBezTo>
                      <a:cubicBezTo>
                        <a:pt x="32548" y="9717"/>
                        <a:pt x="33220" y="9796"/>
                        <a:pt x="33891" y="9875"/>
                      </a:cubicBezTo>
                      <a:cubicBezTo>
                        <a:pt x="34089" y="9915"/>
                        <a:pt x="34286" y="9915"/>
                        <a:pt x="34484" y="9915"/>
                      </a:cubicBezTo>
                      <a:cubicBezTo>
                        <a:pt x="34879" y="9954"/>
                        <a:pt x="35274" y="9994"/>
                        <a:pt x="35669" y="9994"/>
                      </a:cubicBezTo>
                      <a:cubicBezTo>
                        <a:pt x="35906" y="9994"/>
                        <a:pt x="36143" y="9994"/>
                        <a:pt x="36419" y="10033"/>
                      </a:cubicBezTo>
                      <a:cubicBezTo>
                        <a:pt x="36735" y="10033"/>
                        <a:pt x="37051" y="10033"/>
                        <a:pt x="37367" y="10033"/>
                      </a:cubicBezTo>
                      <a:cubicBezTo>
                        <a:pt x="37644" y="10033"/>
                        <a:pt x="37881" y="10033"/>
                        <a:pt x="38157" y="9994"/>
                      </a:cubicBezTo>
                      <a:cubicBezTo>
                        <a:pt x="38434" y="9994"/>
                        <a:pt x="38750" y="9954"/>
                        <a:pt x="39026" y="9954"/>
                      </a:cubicBezTo>
                      <a:cubicBezTo>
                        <a:pt x="39303" y="9954"/>
                        <a:pt x="39540" y="9915"/>
                        <a:pt x="39816" y="9875"/>
                      </a:cubicBezTo>
                      <a:cubicBezTo>
                        <a:pt x="40093" y="9836"/>
                        <a:pt x="40409" y="9796"/>
                        <a:pt x="40685" y="9796"/>
                      </a:cubicBezTo>
                      <a:cubicBezTo>
                        <a:pt x="40962" y="9757"/>
                        <a:pt x="41199" y="9717"/>
                        <a:pt x="41436" y="9678"/>
                      </a:cubicBezTo>
                      <a:cubicBezTo>
                        <a:pt x="41752" y="9638"/>
                        <a:pt x="42028" y="9559"/>
                        <a:pt x="42344" y="9520"/>
                      </a:cubicBezTo>
                      <a:cubicBezTo>
                        <a:pt x="42581" y="9480"/>
                        <a:pt x="42818" y="9441"/>
                        <a:pt x="43055" y="9362"/>
                      </a:cubicBezTo>
                      <a:cubicBezTo>
                        <a:pt x="43411" y="9283"/>
                        <a:pt x="43766" y="9204"/>
                        <a:pt x="44122" y="9085"/>
                      </a:cubicBezTo>
                      <a:cubicBezTo>
                        <a:pt x="44319" y="9046"/>
                        <a:pt x="44517" y="8967"/>
                        <a:pt x="44714" y="8927"/>
                      </a:cubicBezTo>
                      <a:cubicBezTo>
                        <a:pt x="45346" y="8730"/>
                        <a:pt x="45939" y="8532"/>
                        <a:pt x="46571" y="8295"/>
                      </a:cubicBezTo>
                      <a:cubicBezTo>
                        <a:pt x="46650" y="8256"/>
                        <a:pt x="46729" y="8216"/>
                        <a:pt x="46847" y="8177"/>
                      </a:cubicBezTo>
                      <a:cubicBezTo>
                        <a:pt x="47637" y="7861"/>
                        <a:pt x="48427" y="7505"/>
                        <a:pt x="49138" y="7071"/>
                      </a:cubicBezTo>
                      <a:cubicBezTo>
                        <a:pt x="52496" y="5135"/>
                        <a:pt x="54194" y="2567"/>
                        <a:pt x="54194" y="0"/>
                      </a:cubicBezTo>
                      <a:lnTo>
                        <a:pt x="34286" y="369526"/>
                      </a:lnTo>
                      <a:cubicBezTo>
                        <a:pt x="34286" y="372093"/>
                        <a:pt x="32627" y="374661"/>
                        <a:pt x="29230" y="376596"/>
                      </a:cubicBezTo>
                      <a:cubicBezTo>
                        <a:pt x="28519" y="377031"/>
                        <a:pt x="27729" y="377386"/>
                        <a:pt x="26939" y="377702"/>
                      </a:cubicBezTo>
                      <a:cubicBezTo>
                        <a:pt x="26900" y="377742"/>
                        <a:pt x="26821" y="377742"/>
                        <a:pt x="26781" y="377781"/>
                      </a:cubicBezTo>
                      <a:cubicBezTo>
                        <a:pt x="26742" y="377781"/>
                        <a:pt x="26702" y="377821"/>
                        <a:pt x="26663" y="377821"/>
                      </a:cubicBezTo>
                      <a:cubicBezTo>
                        <a:pt x="26070" y="378058"/>
                        <a:pt x="25438" y="378255"/>
                        <a:pt x="24806" y="378453"/>
                      </a:cubicBezTo>
                      <a:cubicBezTo>
                        <a:pt x="24767" y="378453"/>
                        <a:pt x="24727" y="378492"/>
                        <a:pt x="24648" y="378492"/>
                      </a:cubicBezTo>
                      <a:cubicBezTo>
                        <a:pt x="24490" y="378532"/>
                        <a:pt x="24372" y="378571"/>
                        <a:pt x="24214" y="378611"/>
                      </a:cubicBezTo>
                      <a:cubicBezTo>
                        <a:pt x="23858" y="378690"/>
                        <a:pt x="23503" y="378808"/>
                        <a:pt x="23147" y="378887"/>
                      </a:cubicBezTo>
                      <a:cubicBezTo>
                        <a:pt x="23068" y="378927"/>
                        <a:pt x="22950" y="378927"/>
                        <a:pt x="22871" y="378966"/>
                      </a:cubicBezTo>
                      <a:lnTo>
                        <a:pt x="22871" y="378966"/>
                      </a:lnTo>
                      <a:lnTo>
                        <a:pt x="22871" y="378966"/>
                      </a:lnTo>
                      <a:lnTo>
                        <a:pt x="22871" y="378966"/>
                      </a:lnTo>
                      <a:cubicBezTo>
                        <a:pt x="22713" y="379006"/>
                        <a:pt x="22594" y="379006"/>
                        <a:pt x="22436" y="379045"/>
                      </a:cubicBezTo>
                      <a:cubicBezTo>
                        <a:pt x="22120" y="379085"/>
                        <a:pt x="21844" y="379164"/>
                        <a:pt x="21528" y="379203"/>
                      </a:cubicBezTo>
                      <a:cubicBezTo>
                        <a:pt x="21409" y="379203"/>
                        <a:pt x="21291" y="379243"/>
                        <a:pt x="21172" y="379282"/>
                      </a:cubicBezTo>
                      <a:cubicBezTo>
                        <a:pt x="21054" y="379282"/>
                        <a:pt x="20896" y="379322"/>
                        <a:pt x="20777" y="379322"/>
                      </a:cubicBezTo>
                      <a:cubicBezTo>
                        <a:pt x="20501" y="379361"/>
                        <a:pt x="20185" y="379401"/>
                        <a:pt x="19908" y="379401"/>
                      </a:cubicBezTo>
                      <a:cubicBezTo>
                        <a:pt x="19790" y="379401"/>
                        <a:pt x="19632" y="379440"/>
                        <a:pt x="19513" y="379440"/>
                      </a:cubicBezTo>
                      <a:cubicBezTo>
                        <a:pt x="19395" y="379440"/>
                        <a:pt x="19237" y="379440"/>
                        <a:pt x="19118" y="379480"/>
                      </a:cubicBezTo>
                      <a:cubicBezTo>
                        <a:pt x="18842" y="379519"/>
                        <a:pt x="18526" y="379519"/>
                        <a:pt x="18249" y="379519"/>
                      </a:cubicBezTo>
                      <a:cubicBezTo>
                        <a:pt x="18091" y="379519"/>
                        <a:pt x="17973" y="379519"/>
                        <a:pt x="17815" y="379559"/>
                      </a:cubicBezTo>
                      <a:cubicBezTo>
                        <a:pt x="17696" y="379559"/>
                        <a:pt x="17578" y="379559"/>
                        <a:pt x="17459" y="379559"/>
                      </a:cubicBezTo>
                      <a:cubicBezTo>
                        <a:pt x="17143" y="379559"/>
                        <a:pt x="16827" y="379559"/>
                        <a:pt x="16511" y="379559"/>
                      </a:cubicBezTo>
                      <a:cubicBezTo>
                        <a:pt x="16353" y="379559"/>
                        <a:pt x="16195" y="379559"/>
                        <a:pt x="16037" y="379559"/>
                      </a:cubicBezTo>
                      <a:cubicBezTo>
                        <a:pt x="15958" y="379559"/>
                        <a:pt x="15840" y="379559"/>
                        <a:pt x="15761" y="379559"/>
                      </a:cubicBezTo>
                      <a:cubicBezTo>
                        <a:pt x="15366" y="379559"/>
                        <a:pt x="14971" y="379519"/>
                        <a:pt x="14576" y="379480"/>
                      </a:cubicBezTo>
                      <a:cubicBezTo>
                        <a:pt x="14418" y="379480"/>
                        <a:pt x="14260" y="379480"/>
                        <a:pt x="14102" y="379440"/>
                      </a:cubicBezTo>
                      <a:cubicBezTo>
                        <a:pt x="14062" y="379440"/>
                        <a:pt x="14023" y="379440"/>
                        <a:pt x="13983" y="379440"/>
                      </a:cubicBezTo>
                      <a:cubicBezTo>
                        <a:pt x="13312" y="379361"/>
                        <a:pt x="12680" y="379282"/>
                        <a:pt x="12008" y="379164"/>
                      </a:cubicBezTo>
                      <a:cubicBezTo>
                        <a:pt x="11969" y="379164"/>
                        <a:pt x="11929" y="379164"/>
                        <a:pt x="11890" y="379164"/>
                      </a:cubicBezTo>
                      <a:cubicBezTo>
                        <a:pt x="11692" y="379124"/>
                        <a:pt x="11534" y="379085"/>
                        <a:pt x="11337" y="379045"/>
                      </a:cubicBezTo>
                      <a:cubicBezTo>
                        <a:pt x="11021" y="378966"/>
                        <a:pt x="10705" y="378927"/>
                        <a:pt x="10389" y="378848"/>
                      </a:cubicBezTo>
                      <a:cubicBezTo>
                        <a:pt x="10152" y="378808"/>
                        <a:pt x="9954" y="378729"/>
                        <a:pt x="9717" y="378650"/>
                      </a:cubicBezTo>
                      <a:cubicBezTo>
                        <a:pt x="9401" y="378571"/>
                        <a:pt x="9125" y="378492"/>
                        <a:pt x="8848" y="378413"/>
                      </a:cubicBezTo>
                      <a:cubicBezTo>
                        <a:pt x="8769" y="378374"/>
                        <a:pt x="8730" y="378374"/>
                        <a:pt x="8651" y="378374"/>
                      </a:cubicBezTo>
                      <a:cubicBezTo>
                        <a:pt x="8532" y="378334"/>
                        <a:pt x="8453" y="378295"/>
                        <a:pt x="8335" y="378255"/>
                      </a:cubicBezTo>
                      <a:cubicBezTo>
                        <a:pt x="7861" y="378097"/>
                        <a:pt x="7426" y="377939"/>
                        <a:pt x="6992" y="377742"/>
                      </a:cubicBezTo>
                      <a:cubicBezTo>
                        <a:pt x="6834" y="377663"/>
                        <a:pt x="6676" y="377623"/>
                        <a:pt x="6518" y="377544"/>
                      </a:cubicBezTo>
                      <a:cubicBezTo>
                        <a:pt x="5965" y="377307"/>
                        <a:pt x="5412" y="377031"/>
                        <a:pt x="4898" y="376715"/>
                      </a:cubicBezTo>
                      <a:cubicBezTo>
                        <a:pt x="4819" y="376675"/>
                        <a:pt x="4740" y="376636"/>
                        <a:pt x="4701" y="376596"/>
                      </a:cubicBezTo>
                      <a:cubicBezTo>
                        <a:pt x="4543" y="376517"/>
                        <a:pt x="4385" y="376399"/>
                        <a:pt x="4266" y="376280"/>
                      </a:cubicBezTo>
                      <a:cubicBezTo>
                        <a:pt x="4069" y="376162"/>
                        <a:pt x="3871" y="376004"/>
                        <a:pt x="3674" y="375885"/>
                      </a:cubicBezTo>
                      <a:cubicBezTo>
                        <a:pt x="3516" y="375767"/>
                        <a:pt x="3357" y="375648"/>
                        <a:pt x="3200" y="375490"/>
                      </a:cubicBezTo>
                      <a:cubicBezTo>
                        <a:pt x="3042" y="375332"/>
                        <a:pt x="2844" y="375214"/>
                        <a:pt x="2686" y="375056"/>
                      </a:cubicBezTo>
                      <a:cubicBezTo>
                        <a:pt x="2647" y="375016"/>
                        <a:pt x="2607" y="375016"/>
                        <a:pt x="2567" y="374977"/>
                      </a:cubicBezTo>
                      <a:cubicBezTo>
                        <a:pt x="2489" y="374898"/>
                        <a:pt x="2449" y="374858"/>
                        <a:pt x="2410" y="374779"/>
                      </a:cubicBezTo>
                      <a:cubicBezTo>
                        <a:pt x="2133" y="374503"/>
                        <a:pt x="1896" y="374266"/>
                        <a:pt x="1698" y="373989"/>
                      </a:cubicBezTo>
                      <a:cubicBezTo>
                        <a:pt x="1659" y="373950"/>
                        <a:pt x="1580" y="373871"/>
                        <a:pt x="1541" y="373831"/>
                      </a:cubicBezTo>
                      <a:cubicBezTo>
                        <a:pt x="1501" y="373752"/>
                        <a:pt x="1461" y="373713"/>
                        <a:pt x="1422" y="373634"/>
                      </a:cubicBezTo>
                      <a:cubicBezTo>
                        <a:pt x="1264" y="373436"/>
                        <a:pt x="1145" y="373239"/>
                        <a:pt x="1027" y="373041"/>
                      </a:cubicBezTo>
                      <a:cubicBezTo>
                        <a:pt x="988" y="372962"/>
                        <a:pt x="908" y="372883"/>
                        <a:pt x="869" y="372804"/>
                      </a:cubicBezTo>
                      <a:cubicBezTo>
                        <a:pt x="829" y="372765"/>
                        <a:pt x="829" y="372725"/>
                        <a:pt x="790" y="372686"/>
                      </a:cubicBezTo>
                      <a:cubicBezTo>
                        <a:pt x="711" y="372488"/>
                        <a:pt x="632" y="372330"/>
                        <a:pt x="553" y="372133"/>
                      </a:cubicBezTo>
                      <a:cubicBezTo>
                        <a:pt x="514" y="372014"/>
                        <a:pt x="435" y="371935"/>
                        <a:pt x="395" y="371817"/>
                      </a:cubicBezTo>
                      <a:cubicBezTo>
                        <a:pt x="395" y="371777"/>
                        <a:pt x="395" y="371738"/>
                        <a:pt x="355" y="371698"/>
                      </a:cubicBezTo>
                      <a:cubicBezTo>
                        <a:pt x="276" y="371540"/>
                        <a:pt x="237" y="371343"/>
                        <a:pt x="198" y="371185"/>
                      </a:cubicBezTo>
                      <a:cubicBezTo>
                        <a:pt x="158" y="371066"/>
                        <a:pt x="118" y="370948"/>
                        <a:pt x="118" y="370829"/>
                      </a:cubicBezTo>
                      <a:cubicBezTo>
                        <a:pt x="118" y="370790"/>
                        <a:pt x="118" y="370750"/>
                        <a:pt x="118" y="370750"/>
                      </a:cubicBezTo>
                      <a:cubicBezTo>
                        <a:pt x="79" y="370553"/>
                        <a:pt x="79" y="370395"/>
                        <a:pt x="39" y="370197"/>
                      </a:cubicBezTo>
                      <a:cubicBezTo>
                        <a:pt x="39" y="370079"/>
                        <a:pt x="0" y="369960"/>
                        <a:pt x="0" y="369842"/>
                      </a:cubicBezTo>
                      <a:cubicBezTo>
                        <a:pt x="0" y="369802"/>
                        <a:pt x="0" y="369723"/>
                        <a:pt x="0" y="369684"/>
                      </a:cubicBezTo>
                      <a:lnTo>
                        <a:pt x="19908" y="158"/>
                      </a:lnTo>
                      <a:cubicBezTo>
                        <a:pt x="19908" y="276"/>
                        <a:pt x="19908" y="435"/>
                        <a:pt x="19948" y="592"/>
                      </a:cubicBezTo>
                      <a:close/>
                    </a:path>
                  </a:pathLst>
                </a:custGeom>
                <a:solidFill>
                  <a:srgbClr val="6F9EF6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411" name="Freeform: Shape 1410">
                <a:extLst>
                  <a:ext uri="{FF2B5EF4-FFF2-40B4-BE49-F238E27FC236}">
                    <a16:creationId xmlns:a16="http://schemas.microsoft.com/office/drawing/2014/main" id="{741F26F1-949F-4E2B-95A8-79D09626DFAD}"/>
                  </a:ext>
                </a:extLst>
              </p:cNvPr>
              <p:cNvSpPr/>
              <p:nvPr/>
            </p:nvSpPr>
            <p:spPr>
              <a:xfrm>
                <a:off x="3550954" y="2944227"/>
                <a:ext cx="841317" cy="391685"/>
              </a:xfrm>
              <a:custGeom>
                <a:avLst/>
                <a:gdLst>
                  <a:gd name="connsiteX0" fmla="*/ 118 w 841317"/>
                  <a:gd name="connsiteY0" fmla="*/ 1225 h 391685"/>
                  <a:gd name="connsiteX1" fmla="*/ 277 w 841317"/>
                  <a:gd name="connsiteY1" fmla="*/ 2607 h 391685"/>
                  <a:gd name="connsiteX2" fmla="*/ 553 w 841317"/>
                  <a:gd name="connsiteY2" fmla="*/ 3753 h 391685"/>
                  <a:gd name="connsiteX3" fmla="*/ 948 w 841317"/>
                  <a:gd name="connsiteY3" fmla="*/ 5096 h 391685"/>
                  <a:gd name="connsiteX4" fmla="*/ 1422 w 841317"/>
                  <a:gd name="connsiteY4" fmla="*/ 6162 h 391685"/>
                  <a:gd name="connsiteX5" fmla="*/ 2054 w 841317"/>
                  <a:gd name="connsiteY5" fmla="*/ 7545 h 391685"/>
                  <a:gd name="connsiteX6" fmla="*/ 2647 w 841317"/>
                  <a:gd name="connsiteY6" fmla="*/ 8532 h 391685"/>
                  <a:gd name="connsiteX7" fmla="*/ 3674 w 841317"/>
                  <a:gd name="connsiteY7" fmla="*/ 10073 h 391685"/>
                  <a:gd name="connsiteX8" fmla="*/ 4385 w 841317"/>
                  <a:gd name="connsiteY8" fmla="*/ 10981 h 391685"/>
                  <a:gd name="connsiteX9" fmla="*/ 6281 w 841317"/>
                  <a:gd name="connsiteY9" fmla="*/ 12996 h 391685"/>
                  <a:gd name="connsiteX10" fmla="*/ 7031 w 841317"/>
                  <a:gd name="connsiteY10" fmla="*/ 13707 h 391685"/>
                  <a:gd name="connsiteX11" fmla="*/ 8374 w 841317"/>
                  <a:gd name="connsiteY11" fmla="*/ 14813 h 391685"/>
                  <a:gd name="connsiteX12" fmla="*/ 9638 w 841317"/>
                  <a:gd name="connsiteY12" fmla="*/ 15800 h 391685"/>
                  <a:gd name="connsiteX13" fmla="*/ 11218 w 841317"/>
                  <a:gd name="connsiteY13" fmla="*/ 16867 h 391685"/>
                  <a:gd name="connsiteX14" fmla="*/ 12917 w 841317"/>
                  <a:gd name="connsiteY14" fmla="*/ 17933 h 391685"/>
                  <a:gd name="connsiteX15" fmla="*/ 561063 w 841317"/>
                  <a:gd name="connsiteY15" fmla="*/ 335990 h 391685"/>
                  <a:gd name="connsiteX16" fmla="*/ 565250 w 841317"/>
                  <a:gd name="connsiteY16" fmla="*/ 338084 h 391685"/>
                  <a:gd name="connsiteX17" fmla="*/ 566514 w 841317"/>
                  <a:gd name="connsiteY17" fmla="*/ 338636 h 391685"/>
                  <a:gd name="connsiteX18" fmla="*/ 569990 w 841317"/>
                  <a:gd name="connsiteY18" fmla="*/ 339940 h 391685"/>
                  <a:gd name="connsiteX19" fmla="*/ 571254 w 841317"/>
                  <a:gd name="connsiteY19" fmla="*/ 340374 h 391685"/>
                  <a:gd name="connsiteX20" fmla="*/ 573545 w 841317"/>
                  <a:gd name="connsiteY20" fmla="*/ 341006 h 391685"/>
                  <a:gd name="connsiteX21" fmla="*/ 575283 w 841317"/>
                  <a:gd name="connsiteY21" fmla="*/ 341480 h 391685"/>
                  <a:gd name="connsiteX22" fmla="*/ 577732 w 841317"/>
                  <a:gd name="connsiteY22" fmla="*/ 341994 h 391685"/>
                  <a:gd name="connsiteX23" fmla="*/ 579391 w 841317"/>
                  <a:gd name="connsiteY23" fmla="*/ 342349 h 391685"/>
                  <a:gd name="connsiteX24" fmla="*/ 584447 w 841317"/>
                  <a:gd name="connsiteY24" fmla="*/ 343060 h 391685"/>
                  <a:gd name="connsiteX25" fmla="*/ 586027 w 841317"/>
                  <a:gd name="connsiteY25" fmla="*/ 343179 h 391685"/>
                  <a:gd name="connsiteX26" fmla="*/ 589029 w 841317"/>
                  <a:gd name="connsiteY26" fmla="*/ 343377 h 391685"/>
                  <a:gd name="connsiteX27" fmla="*/ 590965 w 841317"/>
                  <a:gd name="connsiteY27" fmla="*/ 343416 h 391685"/>
                  <a:gd name="connsiteX28" fmla="*/ 593414 w 841317"/>
                  <a:gd name="connsiteY28" fmla="*/ 343416 h 391685"/>
                  <a:gd name="connsiteX29" fmla="*/ 595428 w 841317"/>
                  <a:gd name="connsiteY29" fmla="*/ 343377 h 391685"/>
                  <a:gd name="connsiteX30" fmla="*/ 597680 w 841317"/>
                  <a:gd name="connsiteY30" fmla="*/ 343258 h 391685"/>
                  <a:gd name="connsiteX31" fmla="*/ 599734 w 841317"/>
                  <a:gd name="connsiteY31" fmla="*/ 343100 h 391685"/>
                  <a:gd name="connsiteX32" fmla="*/ 601946 w 841317"/>
                  <a:gd name="connsiteY32" fmla="*/ 342863 h 391685"/>
                  <a:gd name="connsiteX33" fmla="*/ 603921 w 841317"/>
                  <a:gd name="connsiteY33" fmla="*/ 342586 h 391685"/>
                  <a:gd name="connsiteX34" fmla="*/ 606251 w 841317"/>
                  <a:gd name="connsiteY34" fmla="*/ 342191 h 391685"/>
                  <a:gd name="connsiteX35" fmla="*/ 608108 w 841317"/>
                  <a:gd name="connsiteY35" fmla="*/ 341836 h 391685"/>
                  <a:gd name="connsiteX36" fmla="*/ 610833 w 841317"/>
                  <a:gd name="connsiteY36" fmla="*/ 341165 h 391685"/>
                  <a:gd name="connsiteX37" fmla="*/ 612374 w 841317"/>
                  <a:gd name="connsiteY37" fmla="*/ 340770 h 391685"/>
                  <a:gd name="connsiteX38" fmla="*/ 617114 w 841317"/>
                  <a:gd name="connsiteY38" fmla="*/ 339150 h 391685"/>
                  <a:gd name="connsiteX39" fmla="*/ 617746 w 841317"/>
                  <a:gd name="connsiteY39" fmla="*/ 338873 h 391685"/>
                  <a:gd name="connsiteX40" fmla="*/ 623750 w 841317"/>
                  <a:gd name="connsiteY40" fmla="*/ 335990 h 391685"/>
                  <a:gd name="connsiteX41" fmla="*/ 828125 w 841317"/>
                  <a:gd name="connsiteY41" fmla="*/ 221518 h 391685"/>
                  <a:gd name="connsiteX42" fmla="*/ 839382 w 841317"/>
                  <a:gd name="connsiteY42" fmla="*/ 210576 h 391685"/>
                  <a:gd name="connsiteX43" fmla="*/ 841199 w 841317"/>
                  <a:gd name="connsiteY43" fmla="*/ 203229 h 391685"/>
                  <a:gd name="connsiteX44" fmla="*/ 841199 w 841317"/>
                  <a:gd name="connsiteY44" fmla="*/ 203229 h 391685"/>
                  <a:gd name="connsiteX45" fmla="*/ 841199 w 841317"/>
                  <a:gd name="connsiteY45" fmla="*/ 203229 h 391685"/>
                  <a:gd name="connsiteX46" fmla="*/ 841318 w 841317"/>
                  <a:gd name="connsiteY46" fmla="*/ 251420 h 391685"/>
                  <a:gd name="connsiteX47" fmla="*/ 828243 w 841317"/>
                  <a:gd name="connsiteY47" fmla="*/ 269708 h 391685"/>
                  <a:gd name="connsiteX48" fmla="*/ 623868 w 841317"/>
                  <a:gd name="connsiteY48" fmla="*/ 384180 h 391685"/>
                  <a:gd name="connsiteX49" fmla="*/ 617864 w 841317"/>
                  <a:gd name="connsiteY49" fmla="*/ 387064 h 391685"/>
                  <a:gd name="connsiteX50" fmla="*/ 617469 w 841317"/>
                  <a:gd name="connsiteY50" fmla="*/ 387261 h 391685"/>
                  <a:gd name="connsiteX51" fmla="*/ 617232 w 841317"/>
                  <a:gd name="connsiteY51" fmla="*/ 387340 h 391685"/>
                  <a:gd name="connsiteX52" fmla="*/ 612492 w 841317"/>
                  <a:gd name="connsiteY52" fmla="*/ 388960 h 391685"/>
                  <a:gd name="connsiteX53" fmla="*/ 612097 w 841317"/>
                  <a:gd name="connsiteY53" fmla="*/ 389078 h 391685"/>
                  <a:gd name="connsiteX54" fmla="*/ 610952 w 841317"/>
                  <a:gd name="connsiteY54" fmla="*/ 389355 h 391685"/>
                  <a:gd name="connsiteX55" fmla="*/ 608187 w 841317"/>
                  <a:gd name="connsiteY55" fmla="*/ 390026 h 391685"/>
                  <a:gd name="connsiteX56" fmla="*/ 607476 w 841317"/>
                  <a:gd name="connsiteY56" fmla="*/ 390224 h 391685"/>
                  <a:gd name="connsiteX57" fmla="*/ 606370 w 841317"/>
                  <a:gd name="connsiteY57" fmla="*/ 390421 h 391685"/>
                  <a:gd name="connsiteX58" fmla="*/ 604000 w 841317"/>
                  <a:gd name="connsiteY58" fmla="*/ 390816 h 391685"/>
                  <a:gd name="connsiteX59" fmla="*/ 603052 w 841317"/>
                  <a:gd name="connsiteY59" fmla="*/ 390974 h 391685"/>
                  <a:gd name="connsiteX60" fmla="*/ 602025 w 841317"/>
                  <a:gd name="connsiteY60" fmla="*/ 391093 h 391685"/>
                  <a:gd name="connsiteX61" fmla="*/ 599813 w 841317"/>
                  <a:gd name="connsiteY61" fmla="*/ 391330 h 391685"/>
                  <a:gd name="connsiteX62" fmla="*/ 598746 w 841317"/>
                  <a:gd name="connsiteY62" fmla="*/ 391448 h 391685"/>
                  <a:gd name="connsiteX63" fmla="*/ 597759 w 841317"/>
                  <a:gd name="connsiteY63" fmla="*/ 391488 h 391685"/>
                  <a:gd name="connsiteX64" fmla="*/ 595507 w 841317"/>
                  <a:gd name="connsiteY64" fmla="*/ 391606 h 391685"/>
                  <a:gd name="connsiteX65" fmla="*/ 594401 w 841317"/>
                  <a:gd name="connsiteY65" fmla="*/ 391685 h 391685"/>
                  <a:gd name="connsiteX66" fmla="*/ 593493 w 841317"/>
                  <a:gd name="connsiteY66" fmla="*/ 391685 h 391685"/>
                  <a:gd name="connsiteX67" fmla="*/ 591044 w 841317"/>
                  <a:gd name="connsiteY67" fmla="*/ 391685 h 391685"/>
                  <a:gd name="connsiteX68" fmla="*/ 589819 w 841317"/>
                  <a:gd name="connsiteY68" fmla="*/ 391685 h 391685"/>
                  <a:gd name="connsiteX69" fmla="*/ 589108 w 841317"/>
                  <a:gd name="connsiteY69" fmla="*/ 391646 h 391685"/>
                  <a:gd name="connsiteX70" fmla="*/ 586106 w 841317"/>
                  <a:gd name="connsiteY70" fmla="*/ 391448 h 391685"/>
                  <a:gd name="connsiteX71" fmla="*/ 584921 w 841317"/>
                  <a:gd name="connsiteY71" fmla="*/ 391369 h 391685"/>
                  <a:gd name="connsiteX72" fmla="*/ 584566 w 841317"/>
                  <a:gd name="connsiteY72" fmla="*/ 391330 h 391685"/>
                  <a:gd name="connsiteX73" fmla="*/ 579510 w 841317"/>
                  <a:gd name="connsiteY73" fmla="*/ 390619 h 391685"/>
                  <a:gd name="connsiteX74" fmla="*/ 579273 w 841317"/>
                  <a:gd name="connsiteY74" fmla="*/ 390579 h 391685"/>
                  <a:gd name="connsiteX75" fmla="*/ 577851 w 841317"/>
                  <a:gd name="connsiteY75" fmla="*/ 390263 h 391685"/>
                  <a:gd name="connsiteX76" fmla="*/ 575402 w 841317"/>
                  <a:gd name="connsiteY76" fmla="*/ 389750 h 391685"/>
                  <a:gd name="connsiteX77" fmla="*/ 573664 w 841317"/>
                  <a:gd name="connsiteY77" fmla="*/ 389276 h 391685"/>
                  <a:gd name="connsiteX78" fmla="*/ 571372 w 841317"/>
                  <a:gd name="connsiteY78" fmla="*/ 388644 h 391685"/>
                  <a:gd name="connsiteX79" fmla="*/ 570899 w 841317"/>
                  <a:gd name="connsiteY79" fmla="*/ 388486 h 391685"/>
                  <a:gd name="connsiteX80" fmla="*/ 570109 w 841317"/>
                  <a:gd name="connsiteY80" fmla="*/ 388170 h 391685"/>
                  <a:gd name="connsiteX81" fmla="*/ 566632 w 841317"/>
                  <a:gd name="connsiteY81" fmla="*/ 386866 h 391685"/>
                  <a:gd name="connsiteX82" fmla="*/ 565368 w 841317"/>
                  <a:gd name="connsiteY82" fmla="*/ 386313 h 391685"/>
                  <a:gd name="connsiteX83" fmla="*/ 561181 w 841317"/>
                  <a:gd name="connsiteY83" fmla="*/ 384180 h 391685"/>
                  <a:gd name="connsiteX84" fmla="*/ 13035 w 841317"/>
                  <a:gd name="connsiteY84" fmla="*/ 66163 h 391685"/>
                  <a:gd name="connsiteX85" fmla="*/ 12482 w 841317"/>
                  <a:gd name="connsiteY85" fmla="*/ 65847 h 391685"/>
                  <a:gd name="connsiteX86" fmla="*/ 11337 w 841317"/>
                  <a:gd name="connsiteY86" fmla="*/ 65097 h 391685"/>
                  <a:gd name="connsiteX87" fmla="*/ 9757 w 841317"/>
                  <a:gd name="connsiteY87" fmla="*/ 64030 h 391685"/>
                  <a:gd name="connsiteX88" fmla="*/ 8493 w 841317"/>
                  <a:gd name="connsiteY88" fmla="*/ 63043 h 391685"/>
                  <a:gd name="connsiteX89" fmla="*/ 7150 w 841317"/>
                  <a:gd name="connsiteY89" fmla="*/ 61937 h 391685"/>
                  <a:gd name="connsiteX90" fmla="*/ 6873 w 841317"/>
                  <a:gd name="connsiteY90" fmla="*/ 61700 h 391685"/>
                  <a:gd name="connsiteX91" fmla="*/ 6399 w 841317"/>
                  <a:gd name="connsiteY91" fmla="*/ 61186 h 391685"/>
                  <a:gd name="connsiteX92" fmla="*/ 4503 w 841317"/>
                  <a:gd name="connsiteY92" fmla="*/ 59172 h 391685"/>
                  <a:gd name="connsiteX93" fmla="*/ 4108 w 841317"/>
                  <a:gd name="connsiteY93" fmla="*/ 58737 h 391685"/>
                  <a:gd name="connsiteX94" fmla="*/ 3792 w 841317"/>
                  <a:gd name="connsiteY94" fmla="*/ 58302 h 391685"/>
                  <a:gd name="connsiteX95" fmla="*/ 2765 w 841317"/>
                  <a:gd name="connsiteY95" fmla="*/ 56762 h 391685"/>
                  <a:gd name="connsiteX96" fmla="*/ 2331 w 841317"/>
                  <a:gd name="connsiteY96" fmla="*/ 56130 h 391685"/>
                  <a:gd name="connsiteX97" fmla="*/ 2173 w 841317"/>
                  <a:gd name="connsiteY97" fmla="*/ 55814 h 391685"/>
                  <a:gd name="connsiteX98" fmla="*/ 1541 w 841317"/>
                  <a:gd name="connsiteY98" fmla="*/ 54431 h 391685"/>
                  <a:gd name="connsiteX99" fmla="*/ 1146 w 841317"/>
                  <a:gd name="connsiteY99" fmla="*/ 53641 h 391685"/>
                  <a:gd name="connsiteX100" fmla="*/ 1067 w 841317"/>
                  <a:gd name="connsiteY100" fmla="*/ 53365 h 391685"/>
                  <a:gd name="connsiteX101" fmla="*/ 672 w 841317"/>
                  <a:gd name="connsiteY101" fmla="*/ 52022 h 391685"/>
                  <a:gd name="connsiteX102" fmla="*/ 434 w 841317"/>
                  <a:gd name="connsiteY102" fmla="*/ 51113 h 391685"/>
                  <a:gd name="connsiteX103" fmla="*/ 395 w 841317"/>
                  <a:gd name="connsiteY103" fmla="*/ 50876 h 391685"/>
                  <a:gd name="connsiteX104" fmla="*/ 237 w 841317"/>
                  <a:gd name="connsiteY104" fmla="*/ 49494 h 391685"/>
                  <a:gd name="connsiteX105" fmla="*/ 118 w 841317"/>
                  <a:gd name="connsiteY105" fmla="*/ 48585 h 391685"/>
                  <a:gd name="connsiteX106" fmla="*/ 118 w 841317"/>
                  <a:gd name="connsiteY106" fmla="*/ 48190 h 391685"/>
                  <a:gd name="connsiteX107" fmla="*/ 0 w 841317"/>
                  <a:gd name="connsiteY107" fmla="*/ 0 h 391685"/>
                  <a:gd name="connsiteX108" fmla="*/ 118 w 841317"/>
                  <a:gd name="connsiteY108" fmla="*/ 1225 h 391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</a:cxnLst>
                <a:rect l="l" t="t" r="r" b="b"/>
                <a:pathLst>
                  <a:path w="841317" h="391685">
                    <a:moveTo>
                      <a:pt x="118" y="1225"/>
                    </a:moveTo>
                    <a:cubicBezTo>
                      <a:pt x="158" y="1699"/>
                      <a:pt x="197" y="2173"/>
                      <a:pt x="277" y="2607"/>
                    </a:cubicBezTo>
                    <a:cubicBezTo>
                      <a:pt x="356" y="3002"/>
                      <a:pt x="474" y="3358"/>
                      <a:pt x="553" y="3753"/>
                    </a:cubicBezTo>
                    <a:cubicBezTo>
                      <a:pt x="672" y="4187"/>
                      <a:pt x="790" y="4622"/>
                      <a:pt x="948" y="5096"/>
                    </a:cubicBezTo>
                    <a:cubicBezTo>
                      <a:pt x="1067" y="5451"/>
                      <a:pt x="1264" y="5807"/>
                      <a:pt x="1422" y="6162"/>
                    </a:cubicBezTo>
                    <a:cubicBezTo>
                      <a:pt x="1620" y="6636"/>
                      <a:pt x="1817" y="7071"/>
                      <a:pt x="2054" y="7545"/>
                    </a:cubicBezTo>
                    <a:cubicBezTo>
                      <a:pt x="2252" y="7861"/>
                      <a:pt x="2449" y="8216"/>
                      <a:pt x="2647" y="8532"/>
                    </a:cubicBezTo>
                    <a:cubicBezTo>
                      <a:pt x="2963" y="9046"/>
                      <a:pt x="3318" y="9559"/>
                      <a:pt x="3674" y="10073"/>
                    </a:cubicBezTo>
                    <a:cubicBezTo>
                      <a:pt x="3911" y="10389"/>
                      <a:pt x="4148" y="10665"/>
                      <a:pt x="4385" y="10981"/>
                    </a:cubicBezTo>
                    <a:cubicBezTo>
                      <a:pt x="4938" y="11653"/>
                      <a:pt x="5570" y="12324"/>
                      <a:pt x="6281" y="12996"/>
                    </a:cubicBezTo>
                    <a:cubicBezTo>
                      <a:pt x="6518" y="13233"/>
                      <a:pt x="6755" y="13470"/>
                      <a:pt x="7031" y="13707"/>
                    </a:cubicBezTo>
                    <a:cubicBezTo>
                      <a:pt x="7466" y="14102"/>
                      <a:pt x="7940" y="14457"/>
                      <a:pt x="8374" y="14813"/>
                    </a:cubicBezTo>
                    <a:cubicBezTo>
                      <a:pt x="8769" y="15129"/>
                      <a:pt x="9164" y="15484"/>
                      <a:pt x="9638" y="15800"/>
                    </a:cubicBezTo>
                    <a:cubicBezTo>
                      <a:pt x="10152" y="16156"/>
                      <a:pt x="10705" y="16511"/>
                      <a:pt x="11218" y="16867"/>
                    </a:cubicBezTo>
                    <a:cubicBezTo>
                      <a:pt x="11771" y="17222"/>
                      <a:pt x="12324" y="17617"/>
                      <a:pt x="12917" y="17933"/>
                    </a:cubicBezTo>
                    <a:lnTo>
                      <a:pt x="561063" y="335990"/>
                    </a:lnTo>
                    <a:cubicBezTo>
                      <a:pt x="562406" y="336780"/>
                      <a:pt x="563788" y="337451"/>
                      <a:pt x="565250" y="338084"/>
                    </a:cubicBezTo>
                    <a:cubicBezTo>
                      <a:pt x="565645" y="338281"/>
                      <a:pt x="566079" y="338439"/>
                      <a:pt x="566514" y="338636"/>
                    </a:cubicBezTo>
                    <a:cubicBezTo>
                      <a:pt x="567659" y="339110"/>
                      <a:pt x="568805" y="339545"/>
                      <a:pt x="569990" y="339940"/>
                    </a:cubicBezTo>
                    <a:cubicBezTo>
                      <a:pt x="570425" y="340098"/>
                      <a:pt x="570819" y="340256"/>
                      <a:pt x="571254" y="340374"/>
                    </a:cubicBezTo>
                    <a:cubicBezTo>
                      <a:pt x="572005" y="340611"/>
                      <a:pt x="572755" y="340809"/>
                      <a:pt x="573545" y="341006"/>
                    </a:cubicBezTo>
                    <a:cubicBezTo>
                      <a:pt x="574137" y="341165"/>
                      <a:pt x="574690" y="341322"/>
                      <a:pt x="575283" y="341480"/>
                    </a:cubicBezTo>
                    <a:cubicBezTo>
                      <a:pt x="576073" y="341678"/>
                      <a:pt x="576903" y="341836"/>
                      <a:pt x="577732" y="341994"/>
                    </a:cubicBezTo>
                    <a:cubicBezTo>
                      <a:pt x="578285" y="342113"/>
                      <a:pt x="578838" y="342231"/>
                      <a:pt x="579391" y="342349"/>
                    </a:cubicBezTo>
                    <a:cubicBezTo>
                      <a:pt x="581050" y="342626"/>
                      <a:pt x="582749" y="342863"/>
                      <a:pt x="584447" y="343060"/>
                    </a:cubicBezTo>
                    <a:cubicBezTo>
                      <a:pt x="584961" y="343100"/>
                      <a:pt x="585514" y="343140"/>
                      <a:pt x="586027" y="343179"/>
                    </a:cubicBezTo>
                    <a:cubicBezTo>
                      <a:pt x="587015" y="343258"/>
                      <a:pt x="588002" y="343337"/>
                      <a:pt x="589029" y="343377"/>
                    </a:cubicBezTo>
                    <a:cubicBezTo>
                      <a:pt x="589661" y="343416"/>
                      <a:pt x="590293" y="343416"/>
                      <a:pt x="590965" y="343416"/>
                    </a:cubicBezTo>
                    <a:cubicBezTo>
                      <a:pt x="591794" y="343416"/>
                      <a:pt x="592584" y="343456"/>
                      <a:pt x="593414" y="343416"/>
                    </a:cubicBezTo>
                    <a:cubicBezTo>
                      <a:pt x="594085" y="343416"/>
                      <a:pt x="594757" y="343377"/>
                      <a:pt x="595428" y="343377"/>
                    </a:cubicBezTo>
                    <a:cubicBezTo>
                      <a:pt x="596179" y="343337"/>
                      <a:pt x="596929" y="343297"/>
                      <a:pt x="597680" y="343258"/>
                    </a:cubicBezTo>
                    <a:cubicBezTo>
                      <a:pt x="598351" y="343219"/>
                      <a:pt x="599062" y="343140"/>
                      <a:pt x="599734" y="343100"/>
                    </a:cubicBezTo>
                    <a:cubicBezTo>
                      <a:pt x="600484" y="343021"/>
                      <a:pt x="601195" y="342942"/>
                      <a:pt x="601946" y="342863"/>
                    </a:cubicBezTo>
                    <a:cubicBezTo>
                      <a:pt x="602617" y="342784"/>
                      <a:pt x="603289" y="342666"/>
                      <a:pt x="603921" y="342586"/>
                    </a:cubicBezTo>
                    <a:cubicBezTo>
                      <a:pt x="604711" y="342468"/>
                      <a:pt x="605501" y="342310"/>
                      <a:pt x="606251" y="342191"/>
                    </a:cubicBezTo>
                    <a:cubicBezTo>
                      <a:pt x="606883" y="342073"/>
                      <a:pt x="607476" y="341954"/>
                      <a:pt x="608108" y="341836"/>
                    </a:cubicBezTo>
                    <a:cubicBezTo>
                      <a:pt x="609016" y="341639"/>
                      <a:pt x="609964" y="341402"/>
                      <a:pt x="610833" y="341165"/>
                    </a:cubicBezTo>
                    <a:cubicBezTo>
                      <a:pt x="611347" y="341046"/>
                      <a:pt x="611860" y="340888"/>
                      <a:pt x="612374" y="340770"/>
                    </a:cubicBezTo>
                    <a:cubicBezTo>
                      <a:pt x="613993" y="340296"/>
                      <a:pt x="615573" y="339782"/>
                      <a:pt x="617114" y="339150"/>
                    </a:cubicBezTo>
                    <a:cubicBezTo>
                      <a:pt x="617311" y="339071"/>
                      <a:pt x="617548" y="338953"/>
                      <a:pt x="617746" y="338873"/>
                    </a:cubicBezTo>
                    <a:cubicBezTo>
                      <a:pt x="619839" y="338044"/>
                      <a:pt x="621854" y="337096"/>
                      <a:pt x="623750" y="335990"/>
                    </a:cubicBezTo>
                    <a:lnTo>
                      <a:pt x="828125" y="221518"/>
                    </a:lnTo>
                    <a:cubicBezTo>
                      <a:pt x="833576" y="218358"/>
                      <a:pt x="837328" y="214605"/>
                      <a:pt x="839382" y="210576"/>
                    </a:cubicBezTo>
                    <a:cubicBezTo>
                      <a:pt x="840607" y="208167"/>
                      <a:pt x="841199" y="205678"/>
                      <a:pt x="841199" y="203229"/>
                    </a:cubicBezTo>
                    <a:lnTo>
                      <a:pt x="841199" y="203229"/>
                    </a:lnTo>
                    <a:lnTo>
                      <a:pt x="841199" y="203229"/>
                    </a:lnTo>
                    <a:lnTo>
                      <a:pt x="841318" y="251420"/>
                    </a:lnTo>
                    <a:cubicBezTo>
                      <a:pt x="841318" y="258016"/>
                      <a:pt x="836973" y="264652"/>
                      <a:pt x="828243" y="269708"/>
                    </a:cubicBezTo>
                    <a:lnTo>
                      <a:pt x="623868" y="384180"/>
                    </a:lnTo>
                    <a:cubicBezTo>
                      <a:pt x="621972" y="385247"/>
                      <a:pt x="619958" y="386195"/>
                      <a:pt x="617864" y="387064"/>
                    </a:cubicBezTo>
                    <a:cubicBezTo>
                      <a:pt x="617746" y="387103"/>
                      <a:pt x="617627" y="387182"/>
                      <a:pt x="617469" y="387261"/>
                    </a:cubicBezTo>
                    <a:cubicBezTo>
                      <a:pt x="617390" y="387301"/>
                      <a:pt x="617311" y="387301"/>
                      <a:pt x="617232" y="387340"/>
                    </a:cubicBezTo>
                    <a:cubicBezTo>
                      <a:pt x="615692" y="387933"/>
                      <a:pt x="614112" y="388486"/>
                      <a:pt x="612492" y="388960"/>
                    </a:cubicBezTo>
                    <a:cubicBezTo>
                      <a:pt x="612374" y="388999"/>
                      <a:pt x="612255" y="389039"/>
                      <a:pt x="612097" y="389078"/>
                    </a:cubicBezTo>
                    <a:cubicBezTo>
                      <a:pt x="611742" y="389197"/>
                      <a:pt x="611347" y="389276"/>
                      <a:pt x="610952" y="389355"/>
                    </a:cubicBezTo>
                    <a:cubicBezTo>
                      <a:pt x="610043" y="389592"/>
                      <a:pt x="609135" y="389829"/>
                      <a:pt x="608187" y="390026"/>
                    </a:cubicBezTo>
                    <a:cubicBezTo>
                      <a:pt x="607950" y="390066"/>
                      <a:pt x="607713" y="390145"/>
                      <a:pt x="607476" y="390224"/>
                    </a:cubicBezTo>
                    <a:cubicBezTo>
                      <a:pt x="607120" y="390303"/>
                      <a:pt x="606725" y="390342"/>
                      <a:pt x="606370" y="390421"/>
                    </a:cubicBezTo>
                    <a:cubicBezTo>
                      <a:pt x="605580" y="390579"/>
                      <a:pt x="604790" y="390698"/>
                      <a:pt x="604000" y="390816"/>
                    </a:cubicBezTo>
                    <a:cubicBezTo>
                      <a:pt x="603684" y="390856"/>
                      <a:pt x="603368" y="390935"/>
                      <a:pt x="603052" y="390974"/>
                    </a:cubicBezTo>
                    <a:cubicBezTo>
                      <a:pt x="602696" y="391014"/>
                      <a:pt x="602341" y="391053"/>
                      <a:pt x="602025" y="391093"/>
                    </a:cubicBezTo>
                    <a:cubicBezTo>
                      <a:pt x="601274" y="391172"/>
                      <a:pt x="600563" y="391251"/>
                      <a:pt x="599813" y="391330"/>
                    </a:cubicBezTo>
                    <a:cubicBezTo>
                      <a:pt x="599457" y="391369"/>
                      <a:pt x="599102" y="391409"/>
                      <a:pt x="598746" y="391448"/>
                    </a:cubicBezTo>
                    <a:cubicBezTo>
                      <a:pt x="598430" y="391488"/>
                      <a:pt x="598075" y="391488"/>
                      <a:pt x="597759" y="391488"/>
                    </a:cubicBezTo>
                    <a:cubicBezTo>
                      <a:pt x="597008" y="391527"/>
                      <a:pt x="596258" y="391567"/>
                      <a:pt x="595507" y="391606"/>
                    </a:cubicBezTo>
                    <a:cubicBezTo>
                      <a:pt x="595112" y="391606"/>
                      <a:pt x="594757" y="391646"/>
                      <a:pt x="594401" y="391685"/>
                    </a:cubicBezTo>
                    <a:cubicBezTo>
                      <a:pt x="594085" y="391685"/>
                      <a:pt x="593809" y="391685"/>
                      <a:pt x="593493" y="391685"/>
                    </a:cubicBezTo>
                    <a:cubicBezTo>
                      <a:pt x="592663" y="391685"/>
                      <a:pt x="591873" y="391685"/>
                      <a:pt x="591044" y="391685"/>
                    </a:cubicBezTo>
                    <a:cubicBezTo>
                      <a:pt x="590649" y="391685"/>
                      <a:pt x="590254" y="391685"/>
                      <a:pt x="589819" y="391685"/>
                    </a:cubicBezTo>
                    <a:cubicBezTo>
                      <a:pt x="589582" y="391685"/>
                      <a:pt x="589345" y="391646"/>
                      <a:pt x="589108" y="391646"/>
                    </a:cubicBezTo>
                    <a:cubicBezTo>
                      <a:pt x="588121" y="391606"/>
                      <a:pt x="587094" y="391527"/>
                      <a:pt x="586106" y="391448"/>
                    </a:cubicBezTo>
                    <a:cubicBezTo>
                      <a:pt x="585711" y="391409"/>
                      <a:pt x="585316" y="391409"/>
                      <a:pt x="584921" y="391369"/>
                    </a:cubicBezTo>
                    <a:cubicBezTo>
                      <a:pt x="584803" y="391369"/>
                      <a:pt x="584684" y="391330"/>
                      <a:pt x="584566" y="391330"/>
                    </a:cubicBezTo>
                    <a:cubicBezTo>
                      <a:pt x="582867" y="391132"/>
                      <a:pt x="581169" y="390935"/>
                      <a:pt x="579510" y="390619"/>
                    </a:cubicBezTo>
                    <a:cubicBezTo>
                      <a:pt x="579431" y="390619"/>
                      <a:pt x="579352" y="390579"/>
                      <a:pt x="579273" y="390579"/>
                    </a:cubicBezTo>
                    <a:cubicBezTo>
                      <a:pt x="578799" y="390500"/>
                      <a:pt x="578325" y="390382"/>
                      <a:pt x="577851" y="390263"/>
                    </a:cubicBezTo>
                    <a:cubicBezTo>
                      <a:pt x="577021" y="390105"/>
                      <a:pt x="576231" y="389947"/>
                      <a:pt x="575402" y="389750"/>
                    </a:cubicBezTo>
                    <a:cubicBezTo>
                      <a:pt x="574809" y="389592"/>
                      <a:pt x="574217" y="389434"/>
                      <a:pt x="573664" y="389276"/>
                    </a:cubicBezTo>
                    <a:cubicBezTo>
                      <a:pt x="572913" y="389078"/>
                      <a:pt x="572123" y="388841"/>
                      <a:pt x="571372" y="388644"/>
                    </a:cubicBezTo>
                    <a:cubicBezTo>
                      <a:pt x="571215" y="388604"/>
                      <a:pt x="571056" y="388565"/>
                      <a:pt x="570899" y="388486"/>
                    </a:cubicBezTo>
                    <a:cubicBezTo>
                      <a:pt x="570622" y="388407"/>
                      <a:pt x="570385" y="388288"/>
                      <a:pt x="570109" y="388170"/>
                    </a:cubicBezTo>
                    <a:cubicBezTo>
                      <a:pt x="568923" y="387775"/>
                      <a:pt x="567778" y="387340"/>
                      <a:pt x="566632" y="386866"/>
                    </a:cubicBezTo>
                    <a:cubicBezTo>
                      <a:pt x="566198" y="386669"/>
                      <a:pt x="565803" y="386511"/>
                      <a:pt x="565368" y="386313"/>
                    </a:cubicBezTo>
                    <a:cubicBezTo>
                      <a:pt x="563907" y="385642"/>
                      <a:pt x="562524" y="384970"/>
                      <a:pt x="561181" y="384180"/>
                    </a:cubicBezTo>
                    <a:lnTo>
                      <a:pt x="13035" y="66163"/>
                    </a:lnTo>
                    <a:cubicBezTo>
                      <a:pt x="12838" y="66045"/>
                      <a:pt x="12680" y="65966"/>
                      <a:pt x="12482" y="65847"/>
                    </a:cubicBezTo>
                    <a:cubicBezTo>
                      <a:pt x="12087" y="65610"/>
                      <a:pt x="11732" y="65334"/>
                      <a:pt x="11337" y="65097"/>
                    </a:cubicBezTo>
                    <a:cubicBezTo>
                      <a:pt x="10784" y="64741"/>
                      <a:pt x="10231" y="64386"/>
                      <a:pt x="9757" y="64030"/>
                    </a:cubicBezTo>
                    <a:cubicBezTo>
                      <a:pt x="9322" y="63714"/>
                      <a:pt x="8927" y="63359"/>
                      <a:pt x="8493" y="63043"/>
                    </a:cubicBezTo>
                    <a:cubicBezTo>
                      <a:pt x="8019" y="62687"/>
                      <a:pt x="7545" y="62292"/>
                      <a:pt x="7150" y="61937"/>
                    </a:cubicBezTo>
                    <a:cubicBezTo>
                      <a:pt x="7071" y="61858"/>
                      <a:pt x="6952" y="61779"/>
                      <a:pt x="6873" y="61700"/>
                    </a:cubicBezTo>
                    <a:cubicBezTo>
                      <a:pt x="6715" y="61542"/>
                      <a:pt x="6597" y="61384"/>
                      <a:pt x="6399" y="61186"/>
                    </a:cubicBezTo>
                    <a:cubicBezTo>
                      <a:pt x="5728" y="60515"/>
                      <a:pt x="5096" y="59843"/>
                      <a:pt x="4503" y="59172"/>
                    </a:cubicBezTo>
                    <a:cubicBezTo>
                      <a:pt x="4385" y="59014"/>
                      <a:pt x="4227" y="58895"/>
                      <a:pt x="4108" y="58737"/>
                    </a:cubicBezTo>
                    <a:cubicBezTo>
                      <a:pt x="3990" y="58579"/>
                      <a:pt x="3911" y="58421"/>
                      <a:pt x="3792" y="58302"/>
                    </a:cubicBezTo>
                    <a:cubicBezTo>
                      <a:pt x="3397" y="57789"/>
                      <a:pt x="3081" y="57276"/>
                      <a:pt x="2765" y="56762"/>
                    </a:cubicBezTo>
                    <a:cubicBezTo>
                      <a:pt x="2647" y="56525"/>
                      <a:pt x="2449" y="56327"/>
                      <a:pt x="2331" y="56130"/>
                    </a:cubicBezTo>
                    <a:cubicBezTo>
                      <a:pt x="2252" y="56012"/>
                      <a:pt x="2252" y="55893"/>
                      <a:pt x="2173" y="55814"/>
                    </a:cubicBezTo>
                    <a:cubicBezTo>
                      <a:pt x="1936" y="55340"/>
                      <a:pt x="1738" y="54905"/>
                      <a:pt x="1541" y="54431"/>
                    </a:cubicBezTo>
                    <a:cubicBezTo>
                      <a:pt x="1422" y="54155"/>
                      <a:pt x="1264" y="53918"/>
                      <a:pt x="1146" y="53641"/>
                    </a:cubicBezTo>
                    <a:cubicBezTo>
                      <a:pt x="1106" y="53562"/>
                      <a:pt x="1106" y="53444"/>
                      <a:pt x="1067" y="53365"/>
                    </a:cubicBezTo>
                    <a:cubicBezTo>
                      <a:pt x="909" y="52930"/>
                      <a:pt x="790" y="52496"/>
                      <a:pt x="672" y="52022"/>
                    </a:cubicBezTo>
                    <a:cubicBezTo>
                      <a:pt x="593" y="51706"/>
                      <a:pt x="474" y="51429"/>
                      <a:pt x="434" y="51113"/>
                    </a:cubicBezTo>
                    <a:cubicBezTo>
                      <a:pt x="434" y="51034"/>
                      <a:pt x="434" y="50955"/>
                      <a:pt x="395" y="50876"/>
                    </a:cubicBezTo>
                    <a:cubicBezTo>
                      <a:pt x="316" y="50402"/>
                      <a:pt x="277" y="49928"/>
                      <a:pt x="237" y="49494"/>
                    </a:cubicBezTo>
                    <a:cubicBezTo>
                      <a:pt x="197" y="49178"/>
                      <a:pt x="158" y="48901"/>
                      <a:pt x="118" y="48585"/>
                    </a:cubicBezTo>
                    <a:cubicBezTo>
                      <a:pt x="118" y="48467"/>
                      <a:pt x="118" y="48309"/>
                      <a:pt x="118" y="48190"/>
                    </a:cubicBezTo>
                    <a:lnTo>
                      <a:pt x="0" y="0"/>
                    </a:lnTo>
                    <a:cubicBezTo>
                      <a:pt x="0" y="395"/>
                      <a:pt x="79" y="830"/>
                      <a:pt x="118" y="1225"/>
                    </a:cubicBezTo>
                    <a:close/>
                  </a:path>
                </a:pathLst>
              </a:custGeom>
              <a:solidFill>
                <a:srgbClr val="6F9EF6"/>
              </a:solidFill>
              <a:ln w="39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2" name="Freeform: Shape 1411">
                <a:extLst>
                  <a:ext uri="{FF2B5EF4-FFF2-40B4-BE49-F238E27FC236}">
                    <a16:creationId xmlns:a16="http://schemas.microsoft.com/office/drawing/2014/main" id="{ED42BF89-1294-4D71-958A-25915301ED78}"/>
                  </a:ext>
                </a:extLst>
              </p:cNvPr>
              <p:cNvSpPr/>
              <p:nvPr/>
            </p:nvSpPr>
            <p:spPr>
              <a:xfrm>
                <a:off x="3550924" y="2803902"/>
                <a:ext cx="841204" cy="483879"/>
              </a:xfrm>
              <a:custGeom>
                <a:avLst/>
                <a:gdLst>
                  <a:gd name="connsiteX0" fmla="*/ 13105 w 841204"/>
                  <a:gd name="connsiteY0" fmla="*/ 121997 h 483879"/>
                  <a:gd name="connsiteX1" fmla="*/ 12907 w 841204"/>
                  <a:gd name="connsiteY1" fmla="*/ 158298 h 483879"/>
                  <a:gd name="connsiteX2" fmla="*/ 561053 w 841204"/>
                  <a:gd name="connsiteY2" fmla="*/ 476354 h 483879"/>
                  <a:gd name="connsiteX3" fmla="*/ 623740 w 841204"/>
                  <a:gd name="connsiteY3" fmla="*/ 476354 h 483879"/>
                  <a:gd name="connsiteX4" fmla="*/ 828115 w 841204"/>
                  <a:gd name="connsiteY4" fmla="*/ 361882 h 483879"/>
                  <a:gd name="connsiteX5" fmla="*/ 828313 w 841204"/>
                  <a:gd name="connsiteY5" fmla="*/ 325582 h 483879"/>
                  <a:gd name="connsiteX6" fmla="*/ 280206 w 841204"/>
                  <a:gd name="connsiteY6" fmla="*/ 7525 h 483879"/>
                  <a:gd name="connsiteX7" fmla="*/ 217519 w 841204"/>
                  <a:gd name="connsiteY7" fmla="*/ 7525 h 483879"/>
                  <a:gd name="connsiteX8" fmla="*/ 13105 w 841204"/>
                  <a:gd name="connsiteY8" fmla="*/ 121997 h 483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1204" h="483879">
                    <a:moveTo>
                      <a:pt x="13105" y="121997"/>
                    </a:moveTo>
                    <a:cubicBezTo>
                      <a:pt x="-4276" y="132030"/>
                      <a:pt x="-4394" y="148265"/>
                      <a:pt x="12907" y="158298"/>
                    </a:cubicBezTo>
                    <a:lnTo>
                      <a:pt x="561053" y="476354"/>
                    </a:lnTo>
                    <a:cubicBezTo>
                      <a:pt x="578315" y="486388"/>
                      <a:pt x="606400" y="486388"/>
                      <a:pt x="623740" y="476354"/>
                    </a:cubicBezTo>
                    <a:lnTo>
                      <a:pt x="828115" y="361882"/>
                    </a:lnTo>
                    <a:cubicBezTo>
                      <a:pt x="845495" y="351849"/>
                      <a:pt x="845574" y="335575"/>
                      <a:pt x="828313" y="325582"/>
                    </a:cubicBezTo>
                    <a:lnTo>
                      <a:pt x="280206" y="7525"/>
                    </a:lnTo>
                    <a:cubicBezTo>
                      <a:pt x="262944" y="-2508"/>
                      <a:pt x="234859" y="-2508"/>
                      <a:pt x="217519" y="7525"/>
                    </a:cubicBezTo>
                    <a:lnTo>
                      <a:pt x="13105" y="121997"/>
                    </a:lnTo>
                    <a:close/>
                  </a:path>
                </a:pathLst>
              </a:custGeom>
              <a:solidFill>
                <a:schemeClr val="bg1"/>
              </a:solidFill>
              <a:ln w="39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413" name="Graphic 4">
                <a:extLst>
                  <a:ext uri="{FF2B5EF4-FFF2-40B4-BE49-F238E27FC236}">
                    <a16:creationId xmlns:a16="http://schemas.microsoft.com/office/drawing/2014/main" id="{DEAF7FEB-9F6B-4FF1-90A4-81F651B4C53C}"/>
                  </a:ext>
                </a:extLst>
              </p:cNvPr>
              <p:cNvGrpSpPr/>
              <p:nvPr/>
            </p:nvGrpSpPr>
            <p:grpSpPr>
              <a:xfrm>
                <a:off x="3661120" y="2751504"/>
                <a:ext cx="300085" cy="323468"/>
                <a:chOff x="3661120" y="2751504"/>
                <a:chExt cx="300085" cy="323468"/>
              </a:xfrm>
            </p:grpSpPr>
            <p:grpSp>
              <p:nvGrpSpPr>
                <p:cNvPr id="1666" name="Graphic 4">
                  <a:extLst>
                    <a:ext uri="{FF2B5EF4-FFF2-40B4-BE49-F238E27FC236}">
                      <a16:creationId xmlns:a16="http://schemas.microsoft.com/office/drawing/2014/main" id="{62031DEC-374D-4A61-8BB9-A11496310690}"/>
                    </a:ext>
                  </a:extLst>
                </p:cNvPr>
                <p:cNvGrpSpPr/>
                <p:nvPr/>
              </p:nvGrpSpPr>
              <p:grpSpPr>
                <a:xfrm>
                  <a:off x="3778673" y="2751504"/>
                  <a:ext cx="182532" cy="244625"/>
                  <a:chOff x="3778673" y="2751504"/>
                  <a:chExt cx="182532" cy="244625"/>
                </a:xfrm>
              </p:grpSpPr>
              <p:sp>
                <p:nvSpPr>
                  <p:cNvPr id="1801" name="Freeform: Shape 1800">
                    <a:extLst>
                      <a:ext uri="{FF2B5EF4-FFF2-40B4-BE49-F238E27FC236}">
                        <a16:creationId xmlns:a16="http://schemas.microsoft.com/office/drawing/2014/main" id="{05F31BDE-EA7A-4A06-85FB-720B8E57BF9A}"/>
                      </a:ext>
                    </a:extLst>
                  </p:cNvPr>
                  <p:cNvSpPr/>
                  <p:nvPr/>
                </p:nvSpPr>
                <p:spPr>
                  <a:xfrm>
                    <a:off x="3782031" y="2751504"/>
                    <a:ext cx="179175" cy="243914"/>
                  </a:xfrm>
                  <a:custGeom>
                    <a:avLst/>
                    <a:gdLst>
                      <a:gd name="connsiteX0" fmla="*/ 179055 w 179175"/>
                      <a:gd name="connsiteY0" fmla="*/ 105031 h 243914"/>
                      <a:gd name="connsiteX1" fmla="*/ 178976 w 179175"/>
                      <a:gd name="connsiteY1" fmla="*/ 104676 h 243914"/>
                      <a:gd name="connsiteX2" fmla="*/ 178897 w 179175"/>
                      <a:gd name="connsiteY2" fmla="*/ 104281 h 243914"/>
                      <a:gd name="connsiteX3" fmla="*/ 178779 w 179175"/>
                      <a:gd name="connsiteY3" fmla="*/ 103530 h 243914"/>
                      <a:gd name="connsiteX4" fmla="*/ 178463 w 179175"/>
                      <a:gd name="connsiteY4" fmla="*/ 102266 h 243914"/>
                      <a:gd name="connsiteX5" fmla="*/ 178344 w 179175"/>
                      <a:gd name="connsiteY5" fmla="*/ 101911 h 243914"/>
                      <a:gd name="connsiteX6" fmla="*/ 178265 w 179175"/>
                      <a:gd name="connsiteY6" fmla="*/ 101674 h 243914"/>
                      <a:gd name="connsiteX7" fmla="*/ 178107 w 179175"/>
                      <a:gd name="connsiteY7" fmla="*/ 101160 h 243914"/>
                      <a:gd name="connsiteX8" fmla="*/ 177752 w 179175"/>
                      <a:gd name="connsiteY8" fmla="*/ 100133 h 243914"/>
                      <a:gd name="connsiteX9" fmla="*/ 177357 w 179175"/>
                      <a:gd name="connsiteY9" fmla="*/ 99146 h 243914"/>
                      <a:gd name="connsiteX10" fmla="*/ 177317 w 179175"/>
                      <a:gd name="connsiteY10" fmla="*/ 99106 h 243914"/>
                      <a:gd name="connsiteX11" fmla="*/ 177278 w 179175"/>
                      <a:gd name="connsiteY11" fmla="*/ 99067 h 243914"/>
                      <a:gd name="connsiteX12" fmla="*/ 176883 w 179175"/>
                      <a:gd name="connsiteY12" fmla="*/ 98237 h 243914"/>
                      <a:gd name="connsiteX13" fmla="*/ 176409 w 179175"/>
                      <a:gd name="connsiteY13" fmla="*/ 97329 h 243914"/>
                      <a:gd name="connsiteX14" fmla="*/ 175974 w 179175"/>
                      <a:gd name="connsiteY14" fmla="*/ 96539 h 243914"/>
                      <a:gd name="connsiteX15" fmla="*/ 175935 w 179175"/>
                      <a:gd name="connsiteY15" fmla="*/ 96460 h 243914"/>
                      <a:gd name="connsiteX16" fmla="*/ 175895 w 179175"/>
                      <a:gd name="connsiteY16" fmla="*/ 96381 h 243914"/>
                      <a:gd name="connsiteX17" fmla="*/ 175342 w 179175"/>
                      <a:gd name="connsiteY17" fmla="*/ 95472 h 243914"/>
                      <a:gd name="connsiteX18" fmla="*/ 174710 w 179175"/>
                      <a:gd name="connsiteY18" fmla="*/ 94524 h 243914"/>
                      <a:gd name="connsiteX19" fmla="*/ 174434 w 179175"/>
                      <a:gd name="connsiteY19" fmla="*/ 94129 h 243914"/>
                      <a:gd name="connsiteX20" fmla="*/ 174276 w 179175"/>
                      <a:gd name="connsiteY20" fmla="*/ 93932 h 243914"/>
                      <a:gd name="connsiteX21" fmla="*/ 173999 w 179175"/>
                      <a:gd name="connsiteY21" fmla="*/ 93537 h 243914"/>
                      <a:gd name="connsiteX22" fmla="*/ 173130 w 179175"/>
                      <a:gd name="connsiteY22" fmla="*/ 92470 h 243914"/>
                      <a:gd name="connsiteX23" fmla="*/ 172696 w 179175"/>
                      <a:gd name="connsiteY23" fmla="*/ 92036 h 243914"/>
                      <a:gd name="connsiteX24" fmla="*/ 172340 w 179175"/>
                      <a:gd name="connsiteY24" fmla="*/ 91641 h 243914"/>
                      <a:gd name="connsiteX25" fmla="*/ 171945 w 179175"/>
                      <a:gd name="connsiteY25" fmla="*/ 91206 h 243914"/>
                      <a:gd name="connsiteX26" fmla="*/ 170997 w 179175"/>
                      <a:gd name="connsiteY26" fmla="*/ 90377 h 243914"/>
                      <a:gd name="connsiteX27" fmla="*/ 170365 w 179175"/>
                      <a:gd name="connsiteY27" fmla="*/ 89824 h 243914"/>
                      <a:gd name="connsiteX28" fmla="*/ 168311 w 179175"/>
                      <a:gd name="connsiteY28" fmla="*/ 88402 h 243914"/>
                      <a:gd name="connsiteX29" fmla="*/ 17736 w 179175"/>
                      <a:gd name="connsiteY29" fmla="*/ 1462 h 243914"/>
                      <a:gd name="connsiteX30" fmla="*/ 16195 w 179175"/>
                      <a:gd name="connsiteY30" fmla="*/ 711 h 243914"/>
                      <a:gd name="connsiteX31" fmla="*/ 15721 w 179175"/>
                      <a:gd name="connsiteY31" fmla="*/ 553 h 243914"/>
                      <a:gd name="connsiteX32" fmla="*/ 15326 w 179175"/>
                      <a:gd name="connsiteY32" fmla="*/ 435 h 243914"/>
                      <a:gd name="connsiteX33" fmla="*/ 14892 w 179175"/>
                      <a:gd name="connsiteY33" fmla="*/ 277 h 243914"/>
                      <a:gd name="connsiteX34" fmla="*/ 13944 w 179175"/>
                      <a:gd name="connsiteY34" fmla="*/ 79 h 243914"/>
                      <a:gd name="connsiteX35" fmla="*/ 13549 w 179175"/>
                      <a:gd name="connsiteY35" fmla="*/ 40 h 243914"/>
                      <a:gd name="connsiteX36" fmla="*/ 13391 w 179175"/>
                      <a:gd name="connsiteY36" fmla="*/ 40 h 243914"/>
                      <a:gd name="connsiteX37" fmla="*/ 13154 w 179175"/>
                      <a:gd name="connsiteY37" fmla="*/ 0 h 243914"/>
                      <a:gd name="connsiteX38" fmla="*/ 12443 w 179175"/>
                      <a:gd name="connsiteY38" fmla="*/ 0 h 243914"/>
                      <a:gd name="connsiteX39" fmla="*/ 11771 w 179175"/>
                      <a:gd name="connsiteY39" fmla="*/ 79 h 243914"/>
                      <a:gd name="connsiteX40" fmla="*/ 11653 w 179175"/>
                      <a:gd name="connsiteY40" fmla="*/ 118 h 243914"/>
                      <a:gd name="connsiteX41" fmla="*/ 11574 w 179175"/>
                      <a:gd name="connsiteY41" fmla="*/ 158 h 243914"/>
                      <a:gd name="connsiteX42" fmla="*/ 11179 w 179175"/>
                      <a:gd name="connsiteY42" fmla="*/ 237 h 243914"/>
                      <a:gd name="connsiteX43" fmla="*/ 10586 w 179175"/>
                      <a:gd name="connsiteY43" fmla="*/ 435 h 243914"/>
                      <a:gd name="connsiteX44" fmla="*/ 10033 w 179175"/>
                      <a:gd name="connsiteY44" fmla="*/ 711 h 243914"/>
                      <a:gd name="connsiteX45" fmla="*/ 9994 w 179175"/>
                      <a:gd name="connsiteY45" fmla="*/ 750 h 243914"/>
                      <a:gd name="connsiteX46" fmla="*/ 0 w 179175"/>
                      <a:gd name="connsiteY46" fmla="*/ 6557 h 243914"/>
                      <a:gd name="connsiteX47" fmla="*/ 1580 w 179175"/>
                      <a:gd name="connsiteY47" fmla="*/ 5965 h 243914"/>
                      <a:gd name="connsiteX48" fmla="*/ 1659 w 179175"/>
                      <a:gd name="connsiteY48" fmla="*/ 5925 h 243914"/>
                      <a:gd name="connsiteX49" fmla="*/ 3397 w 179175"/>
                      <a:gd name="connsiteY49" fmla="*/ 5846 h 243914"/>
                      <a:gd name="connsiteX50" fmla="*/ 3555 w 179175"/>
                      <a:gd name="connsiteY50" fmla="*/ 5846 h 243914"/>
                      <a:gd name="connsiteX51" fmla="*/ 5333 w 179175"/>
                      <a:gd name="connsiteY51" fmla="*/ 6241 h 243914"/>
                      <a:gd name="connsiteX52" fmla="*/ 5728 w 179175"/>
                      <a:gd name="connsiteY52" fmla="*/ 6360 h 243914"/>
                      <a:gd name="connsiteX53" fmla="*/ 7742 w 179175"/>
                      <a:gd name="connsiteY53" fmla="*/ 7268 h 243914"/>
                      <a:gd name="connsiteX54" fmla="*/ 158317 w 179175"/>
                      <a:gd name="connsiteY54" fmla="*/ 94208 h 243914"/>
                      <a:gd name="connsiteX55" fmla="*/ 160371 w 179175"/>
                      <a:gd name="connsiteY55" fmla="*/ 95630 h 243914"/>
                      <a:gd name="connsiteX56" fmla="*/ 161003 w 179175"/>
                      <a:gd name="connsiteY56" fmla="*/ 96183 h 243914"/>
                      <a:gd name="connsiteX57" fmla="*/ 162386 w 179175"/>
                      <a:gd name="connsiteY57" fmla="*/ 97447 h 243914"/>
                      <a:gd name="connsiteX58" fmla="*/ 162741 w 179175"/>
                      <a:gd name="connsiteY58" fmla="*/ 97842 h 243914"/>
                      <a:gd name="connsiteX59" fmla="*/ 164321 w 179175"/>
                      <a:gd name="connsiteY59" fmla="*/ 99738 h 243914"/>
                      <a:gd name="connsiteX60" fmla="*/ 164479 w 179175"/>
                      <a:gd name="connsiteY60" fmla="*/ 99936 h 243914"/>
                      <a:gd name="connsiteX61" fmla="*/ 165980 w 179175"/>
                      <a:gd name="connsiteY61" fmla="*/ 102266 h 243914"/>
                      <a:gd name="connsiteX62" fmla="*/ 166020 w 179175"/>
                      <a:gd name="connsiteY62" fmla="*/ 102345 h 243914"/>
                      <a:gd name="connsiteX63" fmla="*/ 167284 w 179175"/>
                      <a:gd name="connsiteY63" fmla="*/ 104873 h 243914"/>
                      <a:gd name="connsiteX64" fmla="*/ 167323 w 179175"/>
                      <a:gd name="connsiteY64" fmla="*/ 104913 h 243914"/>
                      <a:gd name="connsiteX65" fmla="*/ 168271 w 179175"/>
                      <a:gd name="connsiteY65" fmla="*/ 107480 h 243914"/>
                      <a:gd name="connsiteX66" fmla="*/ 168350 w 179175"/>
                      <a:gd name="connsiteY66" fmla="*/ 107717 h 243914"/>
                      <a:gd name="connsiteX67" fmla="*/ 168903 w 179175"/>
                      <a:gd name="connsiteY67" fmla="*/ 110087 h 243914"/>
                      <a:gd name="connsiteX68" fmla="*/ 168982 w 179175"/>
                      <a:gd name="connsiteY68" fmla="*/ 110483 h 243914"/>
                      <a:gd name="connsiteX69" fmla="*/ 169180 w 179175"/>
                      <a:gd name="connsiteY69" fmla="*/ 112971 h 243914"/>
                      <a:gd name="connsiteX70" fmla="*/ 168903 w 179175"/>
                      <a:gd name="connsiteY70" fmla="*/ 236923 h 243914"/>
                      <a:gd name="connsiteX71" fmla="*/ 165743 w 179175"/>
                      <a:gd name="connsiteY71" fmla="*/ 243915 h 243914"/>
                      <a:gd name="connsiteX72" fmla="*/ 175698 w 179175"/>
                      <a:gd name="connsiteY72" fmla="*/ 238108 h 243914"/>
                      <a:gd name="connsiteX73" fmla="*/ 178858 w 179175"/>
                      <a:gd name="connsiteY73" fmla="*/ 231117 h 243914"/>
                      <a:gd name="connsiteX74" fmla="*/ 179134 w 179175"/>
                      <a:gd name="connsiteY74" fmla="*/ 107164 h 243914"/>
                      <a:gd name="connsiteX75" fmla="*/ 179055 w 179175"/>
                      <a:gd name="connsiteY75" fmla="*/ 105031 h 2439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</a:cxnLst>
                    <a:rect l="l" t="t" r="r" b="b"/>
                    <a:pathLst>
                      <a:path w="179175" h="243914">
                        <a:moveTo>
                          <a:pt x="179055" y="105031"/>
                        </a:moveTo>
                        <a:cubicBezTo>
                          <a:pt x="179055" y="104913"/>
                          <a:pt x="179016" y="104794"/>
                          <a:pt x="178976" y="104676"/>
                        </a:cubicBezTo>
                        <a:cubicBezTo>
                          <a:pt x="178937" y="104557"/>
                          <a:pt x="178937" y="104399"/>
                          <a:pt x="178897" y="104281"/>
                        </a:cubicBezTo>
                        <a:cubicBezTo>
                          <a:pt x="178858" y="104044"/>
                          <a:pt x="178818" y="103767"/>
                          <a:pt x="178779" y="103530"/>
                        </a:cubicBezTo>
                        <a:cubicBezTo>
                          <a:pt x="178700" y="103135"/>
                          <a:pt x="178581" y="102701"/>
                          <a:pt x="178463" y="102266"/>
                        </a:cubicBezTo>
                        <a:cubicBezTo>
                          <a:pt x="178423" y="102148"/>
                          <a:pt x="178384" y="102029"/>
                          <a:pt x="178344" y="101911"/>
                        </a:cubicBezTo>
                        <a:cubicBezTo>
                          <a:pt x="178305" y="101832"/>
                          <a:pt x="178305" y="101753"/>
                          <a:pt x="178265" y="101674"/>
                        </a:cubicBezTo>
                        <a:cubicBezTo>
                          <a:pt x="178226" y="101516"/>
                          <a:pt x="178147" y="101318"/>
                          <a:pt x="178107" y="101160"/>
                        </a:cubicBezTo>
                        <a:cubicBezTo>
                          <a:pt x="177989" y="100805"/>
                          <a:pt x="177870" y="100489"/>
                          <a:pt x="177752" y="100133"/>
                        </a:cubicBezTo>
                        <a:cubicBezTo>
                          <a:pt x="177633" y="99817"/>
                          <a:pt x="177475" y="99501"/>
                          <a:pt x="177357" y="99146"/>
                        </a:cubicBezTo>
                        <a:cubicBezTo>
                          <a:pt x="177357" y="99146"/>
                          <a:pt x="177357" y="99106"/>
                          <a:pt x="177317" y="99106"/>
                        </a:cubicBezTo>
                        <a:cubicBezTo>
                          <a:pt x="177317" y="99106"/>
                          <a:pt x="177317" y="99067"/>
                          <a:pt x="177278" y="99067"/>
                        </a:cubicBezTo>
                        <a:cubicBezTo>
                          <a:pt x="177159" y="98790"/>
                          <a:pt x="177041" y="98514"/>
                          <a:pt x="176883" y="98237"/>
                        </a:cubicBezTo>
                        <a:cubicBezTo>
                          <a:pt x="176725" y="97921"/>
                          <a:pt x="176567" y="97605"/>
                          <a:pt x="176409" y="97329"/>
                        </a:cubicBezTo>
                        <a:cubicBezTo>
                          <a:pt x="176290" y="97052"/>
                          <a:pt x="176132" y="96815"/>
                          <a:pt x="175974" y="96539"/>
                        </a:cubicBezTo>
                        <a:cubicBezTo>
                          <a:pt x="175974" y="96499"/>
                          <a:pt x="175935" y="96499"/>
                          <a:pt x="175935" y="96460"/>
                        </a:cubicBezTo>
                        <a:cubicBezTo>
                          <a:pt x="175935" y="96420"/>
                          <a:pt x="175895" y="96420"/>
                          <a:pt x="175895" y="96381"/>
                        </a:cubicBezTo>
                        <a:cubicBezTo>
                          <a:pt x="175698" y="96065"/>
                          <a:pt x="175540" y="95749"/>
                          <a:pt x="175342" y="95472"/>
                        </a:cubicBezTo>
                        <a:cubicBezTo>
                          <a:pt x="175145" y="95156"/>
                          <a:pt x="174947" y="94840"/>
                          <a:pt x="174710" y="94524"/>
                        </a:cubicBezTo>
                        <a:cubicBezTo>
                          <a:pt x="174631" y="94406"/>
                          <a:pt x="174513" y="94248"/>
                          <a:pt x="174434" y="94129"/>
                        </a:cubicBezTo>
                        <a:cubicBezTo>
                          <a:pt x="174394" y="94050"/>
                          <a:pt x="174315" y="94011"/>
                          <a:pt x="174276" y="93932"/>
                        </a:cubicBezTo>
                        <a:cubicBezTo>
                          <a:pt x="174197" y="93813"/>
                          <a:pt x="174078" y="93655"/>
                          <a:pt x="173999" y="93537"/>
                        </a:cubicBezTo>
                        <a:cubicBezTo>
                          <a:pt x="173723" y="93181"/>
                          <a:pt x="173406" y="92826"/>
                          <a:pt x="173130" y="92470"/>
                        </a:cubicBezTo>
                        <a:cubicBezTo>
                          <a:pt x="173011" y="92312"/>
                          <a:pt x="172853" y="92154"/>
                          <a:pt x="172696" y="92036"/>
                        </a:cubicBezTo>
                        <a:cubicBezTo>
                          <a:pt x="172577" y="91917"/>
                          <a:pt x="172458" y="91759"/>
                          <a:pt x="172340" y="91641"/>
                        </a:cubicBezTo>
                        <a:cubicBezTo>
                          <a:pt x="172222" y="91483"/>
                          <a:pt x="172063" y="91364"/>
                          <a:pt x="171945" y="91206"/>
                        </a:cubicBezTo>
                        <a:cubicBezTo>
                          <a:pt x="171629" y="90890"/>
                          <a:pt x="171313" y="90653"/>
                          <a:pt x="170997" y="90377"/>
                        </a:cubicBezTo>
                        <a:cubicBezTo>
                          <a:pt x="170799" y="90179"/>
                          <a:pt x="170602" y="89982"/>
                          <a:pt x="170365" y="89824"/>
                        </a:cubicBezTo>
                        <a:cubicBezTo>
                          <a:pt x="169693" y="89310"/>
                          <a:pt x="169022" y="88797"/>
                          <a:pt x="168311" y="88402"/>
                        </a:cubicBezTo>
                        <a:lnTo>
                          <a:pt x="17736" y="1462"/>
                        </a:lnTo>
                        <a:cubicBezTo>
                          <a:pt x="17222" y="1146"/>
                          <a:pt x="16709" y="909"/>
                          <a:pt x="16195" y="711"/>
                        </a:cubicBezTo>
                        <a:cubicBezTo>
                          <a:pt x="16037" y="632"/>
                          <a:pt x="15879" y="593"/>
                          <a:pt x="15721" y="553"/>
                        </a:cubicBezTo>
                        <a:cubicBezTo>
                          <a:pt x="15603" y="514"/>
                          <a:pt x="15484" y="474"/>
                          <a:pt x="15326" y="435"/>
                        </a:cubicBezTo>
                        <a:cubicBezTo>
                          <a:pt x="15168" y="395"/>
                          <a:pt x="15050" y="316"/>
                          <a:pt x="14892" y="277"/>
                        </a:cubicBezTo>
                        <a:cubicBezTo>
                          <a:pt x="14576" y="198"/>
                          <a:pt x="14260" y="118"/>
                          <a:pt x="13944" y="79"/>
                        </a:cubicBezTo>
                        <a:cubicBezTo>
                          <a:pt x="13825" y="40"/>
                          <a:pt x="13667" y="40"/>
                          <a:pt x="13549" y="40"/>
                        </a:cubicBezTo>
                        <a:cubicBezTo>
                          <a:pt x="13509" y="40"/>
                          <a:pt x="13430" y="40"/>
                          <a:pt x="13391" y="40"/>
                        </a:cubicBezTo>
                        <a:cubicBezTo>
                          <a:pt x="13312" y="40"/>
                          <a:pt x="13233" y="0"/>
                          <a:pt x="13154" y="0"/>
                        </a:cubicBezTo>
                        <a:cubicBezTo>
                          <a:pt x="12917" y="0"/>
                          <a:pt x="12680" y="0"/>
                          <a:pt x="12443" y="0"/>
                        </a:cubicBezTo>
                        <a:cubicBezTo>
                          <a:pt x="12206" y="0"/>
                          <a:pt x="12008" y="40"/>
                          <a:pt x="11771" y="79"/>
                        </a:cubicBezTo>
                        <a:cubicBezTo>
                          <a:pt x="11732" y="79"/>
                          <a:pt x="11692" y="118"/>
                          <a:pt x="11653" y="118"/>
                        </a:cubicBezTo>
                        <a:cubicBezTo>
                          <a:pt x="11613" y="118"/>
                          <a:pt x="11613" y="118"/>
                          <a:pt x="11574" y="158"/>
                        </a:cubicBezTo>
                        <a:cubicBezTo>
                          <a:pt x="11455" y="198"/>
                          <a:pt x="11297" y="198"/>
                          <a:pt x="11179" y="237"/>
                        </a:cubicBezTo>
                        <a:cubicBezTo>
                          <a:pt x="10981" y="277"/>
                          <a:pt x="10784" y="356"/>
                          <a:pt x="10586" y="435"/>
                        </a:cubicBezTo>
                        <a:cubicBezTo>
                          <a:pt x="10389" y="514"/>
                          <a:pt x="10231" y="593"/>
                          <a:pt x="10033" y="711"/>
                        </a:cubicBezTo>
                        <a:cubicBezTo>
                          <a:pt x="10033" y="711"/>
                          <a:pt x="9994" y="750"/>
                          <a:pt x="9994" y="750"/>
                        </a:cubicBezTo>
                        <a:lnTo>
                          <a:pt x="0" y="6557"/>
                        </a:lnTo>
                        <a:cubicBezTo>
                          <a:pt x="474" y="6281"/>
                          <a:pt x="1027" y="6083"/>
                          <a:pt x="1580" y="5965"/>
                        </a:cubicBezTo>
                        <a:cubicBezTo>
                          <a:pt x="1619" y="5965"/>
                          <a:pt x="1619" y="5965"/>
                          <a:pt x="1659" y="5925"/>
                        </a:cubicBezTo>
                        <a:cubicBezTo>
                          <a:pt x="2212" y="5807"/>
                          <a:pt x="2805" y="5807"/>
                          <a:pt x="3397" y="5846"/>
                        </a:cubicBezTo>
                        <a:cubicBezTo>
                          <a:pt x="3437" y="5846"/>
                          <a:pt x="3516" y="5846"/>
                          <a:pt x="3555" y="5846"/>
                        </a:cubicBezTo>
                        <a:cubicBezTo>
                          <a:pt x="4108" y="5886"/>
                          <a:pt x="4740" y="6044"/>
                          <a:pt x="5333" y="6241"/>
                        </a:cubicBezTo>
                        <a:cubicBezTo>
                          <a:pt x="5451" y="6281"/>
                          <a:pt x="5570" y="6320"/>
                          <a:pt x="5728" y="6360"/>
                        </a:cubicBezTo>
                        <a:cubicBezTo>
                          <a:pt x="6399" y="6597"/>
                          <a:pt x="7031" y="6873"/>
                          <a:pt x="7742" y="7268"/>
                        </a:cubicBezTo>
                        <a:lnTo>
                          <a:pt x="158317" y="94208"/>
                        </a:lnTo>
                        <a:cubicBezTo>
                          <a:pt x="159028" y="94603"/>
                          <a:pt x="159700" y="95117"/>
                          <a:pt x="160371" y="95630"/>
                        </a:cubicBezTo>
                        <a:cubicBezTo>
                          <a:pt x="160569" y="95788"/>
                          <a:pt x="160806" y="95986"/>
                          <a:pt x="161003" y="96183"/>
                        </a:cubicBezTo>
                        <a:cubicBezTo>
                          <a:pt x="161477" y="96578"/>
                          <a:pt x="161951" y="97013"/>
                          <a:pt x="162386" y="97447"/>
                        </a:cubicBezTo>
                        <a:cubicBezTo>
                          <a:pt x="162504" y="97566"/>
                          <a:pt x="162623" y="97724"/>
                          <a:pt x="162741" y="97842"/>
                        </a:cubicBezTo>
                        <a:cubicBezTo>
                          <a:pt x="163294" y="98435"/>
                          <a:pt x="163847" y="99067"/>
                          <a:pt x="164321" y="99738"/>
                        </a:cubicBezTo>
                        <a:cubicBezTo>
                          <a:pt x="164361" y="99817"/>
                          <a:pt x="164440" y="99857"/>
                          <a:pt x="164479" y="99936"/>
                        </a:cubicBezTo>
                        <a:cubicBezTo>
                          <a:pt x="165032" y="100686"/>
                          <a:pt x="165546" y="101437"/>
                          <a:pt x="165980" y="102266"/>
                        </a:cubicBezTo>
                        <a:cubicBezTo>
                          <a:pt x="165980" y="102306"/>
                          <a:pt x="166020" y="102306"/>
                          <a:pt x="166020" y="102345"/>
                        </a:cubicBezTo>
                        <a:cubicBezTo>
                          <a:pt x="166494" y="103175"/>
                          <a:pt x="166928" y="104004"/>
                          <a:pt x="167284" y="104873"/>
                        </a:cubicBezTo>
                        <a:cubicBezTo>
                          <a:pt x="167284" y="104873"/>
                          <a:pt x="167284" y="104913"/>
                          <a:pt x="167323" y="104913"/>
                        </a:cubicBezTo>
                        <a:cubicBezTo>
                          <a:pt x="167679" y="105742"/>
                          <a:pt x="167995" y="106611"/>
                          <a:pt x="168271" y="107480"/>
                        </a:cubicBezTo>
                        <a:cubicBezTo>
                          <a:pt x="168311" y="107559"/>
                          <a:pt x="168311" y="107638"/>
                          <a:pt x="168350" y="107717"/>
                        </a:cubicBezTo>
                        <a:cubicBezTo>
                          <a:pt x="168587" y="108507"/>
                          <a:pt x="168745" y="109297"/>
                          <a:pt x="168903" y="110087"/>
                        </a:cubicBezTo>
                        <a:cubicBezTo>
                          <a:pt x="168943" y="110206"/>
                          <a:pt x="168943" y="110364"/>
                          <a:pt x="168982" y="110483"/>
                        </a:cubicBezTo>
                        <a:cubicBezTo>
                          <a:pt x="169101" y="111312"/>
                          <a:pt x="169180" y="112142"/>
                          <a:pt x="169180" y="112971"/>
                        </a:cubicBezTo>
                        <a:lnTo>
                          <a:pt x="168903" y="236923"/>
                        </a:lnTo>
                        <a:cubicBezTo>
                          <a:pt x="168903" y="240360"/>
                          <a:pt x="167679" y="242769"/>
                          <a:pt x="165743" y="243915"/>
                        </a:cubicBezTo>
                        <a:lnTo>
                          <a:pt x="175698" y="238108"/>
                        </a:lnTo>
                        <a:cubicBezTo>
                          <a:pt x="177633" y="236963"/>
                          <a:pt x="178858" y="234553"/>
                          <a:pt x="178858" y="231117"/>
                        </a:cubicBezTo>
                        <a:lnTo>
                          <a:pt x="179134" y="107164"/>
                        </a:lnTo>
                        <a:cubicBezTo>
                          <a:pt x="179213" y="106453"/>
                          <a:pt x="179174" y="105742"/>
                          <a:pt x="179055" y="105031"/>
                        </a:cubicBezTo>
                        <a:close/>
                      </a:path>
                    </a:pathLst>
                  </a:custGeom>
                  <a:solidFill>
                    <a:srgbClr val="80AB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802" name="Freeform: Shape 1801">
                    <a:extLst>
                      <a:ext uri="{FF2B5EF4-FFF2-40B4-BE49-F238E27FC236}">
                        <a16:creationId xmlns:a16="http://schemas.microsoft.com/office/drawing/2014/main" id="{F85AC8AC-EA7C-43DB-B78D-E5EA981BEF1F}"/>
                      </a:ext>
                    </a:extLst>
                  </p:cNvPr>
                  <p:cNvSpPr/>
                  <p:nvPr/>
                </p:nvSpPr>
                <p:spPr>
                  <a:xfrm>
                    <a:off x="3778673" y="2757272"/>
                    <a:ext cx="172616" cy="238858"/>
                  </a:xfrm>
                  <a:custGeom>
                    <a:avLst/>
                    <a:gdLst>
                      <a:gd name="connsiteX0" fmla="*/ 11179 w 172616"/>
                      <a:gd name="connsiteY0" fmla="*/ 1501 h 238858"/>
                      <a:gd name="connsiteX1" fmla="*/ 277 w 172616"/>
                      <a:gd name="connsiteY1" fmla="*/ 7702 h 238858"/>
                      <a:gd name="connsiteX2" fmla="*/ 0 w 172616"/>
                      <a:gd name="connsiteY2" fmla="*/ 131654 h 238858"/>
                      <a:gd name="connsiteX3" fmla="*/ 10863 w 172616"/>
                      <a:gd name="connsiteY3" fmla="*/ 150417 h 238858"/>
                      <a:gd name="connsiteX4" fmla="*/ 161438 w 172616"/>
                      <a:gd name="connsiteY4" fmla="*/ 237357 h 238858"/>
                      <a:gd name="connsiteX5" fmla="*/ 172340 w 172616"/>
                      <a:gd name="connsiteY5" fmla="*/ 231156 h 238858"/>
                      <a:gd name="connsiteX6" fmla="*/ 172617 w 172616"/>
                      <a:gd name="connsiteY6" fmla="*/ 107204 h 238858"/>
                      <a:gd name="connsiteX7" fmla="*/ 161754 w 172616"/>
                      <a:gd name="connsiteY7" fmla="*/ 88441 h 238858"/>
                      <a:gd name="connsiteX8" fmla="*/ 11179 w 172616"/>
                      <a:gd name="connsiteY8" fmla="*/ 1501 h 2388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2616" h="238858">
                        <a:moveTo>
                          <a:pt x="11179" y="1501"/>
                        </a:moveTo>
                        <a:cubicBezTo>
                          <a:pt x="5175" y="-1975"/>
                          <a:pt x="277" y="790"/>
                          <a:pt x="277" y="7702"/>
                        </a:cubicBezTo>
                        <a:lnTo>
                          <a:pt x="0" y="131654"/>
                        </a:lnTo>
                        <a:cubicBezTo>
                          <a:pt x="0" y="138567"/>
                          <a:pt x="4819" y="146981"/>
                          <a:pt x="10863" y="150417"/>
                        </a:cubicBezTo>
                        <a:lnTo>
                          <a:pt x="161438" y="237357"/>
                        </a:lnTo>
                        <a:cubicBezTo>
                          <a:pt x="167442" y="240833"/>
                          <a:pt x="172340" y="238068"/>
                          <a:pt x="172340" y="231156"/>
                        </a:cubicBezTo>
                        <a:lnTo>
                          <a:pt x="172617" y="107204"/>
                        </a:lnTo>
                        <a:cubicBezTo>
                          <a:pt x="172617" y="100291"/>
                          <a:pt x="167797" y="91917"/>
                          <a:pt x="161754" y="88441"/>
                        </a:cubicBezTo>
                        <a:lnTo>
                          <a:pt x="11179" y="1501"/>
                        </a:lnTo>
                        <a:close/>
                      </a:path>
                    </a:pathLst>
                  </a:custGeom>
                  <a:solidFill>
                    <a:srgbClr val="6F9EF6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67" name="Graphic 4">
                  <a:extLst>
                    <a:ext uri="{FF2B5EF4-FFF2-40B4-BE49-F238E27FC236}">
                      <a16:creationId xmlns:a16="http://schemas.microsoft.com/office/drawing/2014/main" id="{8FDD08FD-6981-4138-BE4A-FA48A0057B7D}"/>
                    </a:ext>
                  </a:extLst>
                </p:cNvPr>
                <p:cNvGrpSpPr/>
                <p:nvPr/>
              </p:nvGrpSpPr>
              <p:grpSpPr>
                <a:xfrm>
                  <a:off x="3661120" y="2898880"/>
                  <a:ext cx="284204" cy="176092"/>
                  <a:chOff x="3661120" y="2898880"/>
                  <a:chExt cx="284204" cy="176092"/>
                </a:xfrm>
              </p:grpSpPr>
              <p:sp>
                <p:nvSpPr>
                  <p:cNvPr id="1799" name="Freeform: Shape 1798">
                    <a:extLst>
                      <a:ext uri="{FF2B5EF4-FFF2-40B4-BE49-F238E27FC236}">
                        <a16:creationId xmlns:a16="http://schemas.microsoft.com/office/drawing/2014/main" id="{C21C3336-682D-4676-8B2E-32C9E96C7E9D}"/>
                      </a:ext>
                    </a:extLst>
                  </p:cNvPr>
                  <p:cNvSpPr/>
                  <p:nvPr/>
                </p:nvSpPr>
                <p:spPr>
                  <a:xfrm>
                    <a:off x="3661120" y="2967532"/>
                    <a:ext cx="284204" cy="107440"/>
                  </a:xfrm>
                  <a:custGeom>
                    <a:avLst/>
                    <a:gdLst>
                      <a:gd name="connsiteX0" fmla="*/ 283928 w 284204"/>
                      <a:gd name="connsiteY0" fmla="*/ 28796 h 107440"/>
                      <a:gd name="connsiteX1" fmla="*/ 283889 w 284204"/>
                      <a:gd name="connsiteY1" fmla="*/ 28954 h 107440"/>
                      <a:gd name="connsiteX2" fmla="*/ 283138 w 284204"/>
                      <a:gd name="connsiteY2" fmla="*/ 30376 h 107440"/>
                      <a:gd name="connsiteX3" fmla="*/ 282980 w 284204"/>
                      <a:gd name="connsiteY3" fmla="*/ 30613 h 107440"/>
                      <a:gd name="connsiteX4" fmla="*/ 281756 w 284204"/>
                      <a:gd name="connsiteY4" fmla="*/ 31956 h 107440"/>
                      <a:gd name="connsiteX5" fmla="*/ 280650 w 284204"/>
                      <a:gd name="connsiteY5" fmla="*/ 32746 h 107440"/>
                      <a:gd name="connsiteX6" fmla="*/ 279702 w 284204"/>
                      <a:gd name="connsiteY6" fmla="*/ 33417 h 107440"/>
                      <a:gd name="connsiteX7" fmla="*/ 176764 w 284204"/>
                      <a:gd name="connsiteY7" fmla="*/ 93221 h 107440"/>
                      <a:gd name="connsiteX8" fmla="*/ 174631 w 284204"/>
                      <a:gd name="connsiteY8" fmla="*/ 94248 h 107440"/>
                      <a:gd name="connsiteX9" fmla="*/ 174039 w 284204"/>
                      <a:gd name="connsiteY9" fmla="*/ 94485 h 107440"/>
                      <a:gd name="connsiteX10" fmla="*/ 172616 w 284204"/>
                      <a:gd name="connsiteY10" fmla="*/ 94919 h 107440"/>
                      <a:gd name="connsiteX11" fmla="*/ 171076 w 284204"/>
                      <a:gd name="connsiteY11" fmla="*/ 95314 h 107440"/>
                      <a:gd name="connsiteX12" fmla="*/ 169219 w 284204"/>
                      <a:gd name="connsiteY12" fmla="*/ 95630 h 107440"/>
                      <a:gd name="connsiteX13" fmla="*/ 168745 w 284204"/>
                      <a:gd name="connsiteY13" fmla="*/ 95709 h 107440"/>
                      <a:gd name="connsiteX14" fmla="*/ 166178 w 284204"/>
                      <a:gd name="connsiteY14" fmla="*/ 95867 h 107440"/>
                      <a:gd name="connsiteX15" fmla="*/ 165783 w 284204"/>
                      <a:gd name="connsiteY15" fmla="*/ 95867 h 107440"/>
                      <a:gd name="connsiteX16" fmla="*/ 163255 w 284204"/>
                      <a:gd name="connsiteY16" fmla="*/ 95709 h 107440"/>
                      <a:gd name="connsiteX17" fmla="*/ 162860 w 284204"/>
                      <a:gd name="connsiteY17" fmla="*/ 95670 h 107440"/>
                      <a:gd name="connsiteX18" fmla="*/ 160411 w 284204"/>
                      <a:gd name="connsiteY18" fmla="*/ 95235 h 107440"/>
                      <a:gd name="connsiteX19" fmla="*/ 159976 w 284204"/>
                      <a:gd name="connsiteY19" fmla="*/ 95117 h 107440"/>
                      <a:gd name="connsiteX20" fmla="*/ 157843 w 284204"/>
                      <a:gd name="connsiteY20" fmla="*/ 94485 h 107440"/>
                      <a:gd name="connsiteX21" fmla="*/ 157448 w 284204"/>
                      <a:gd name="connsiteY21" fmla="*/ 94366 h 107440"/>
                      <a:gd name="connsiteX22" fmla="*/ 155118 w 284204"/>
                      <a:gd name="connsiteY22" fmla="*/ 93260 h 107440"/>
                      <a:gd name="connsiteX23" fmla="*/ 4543 w 284204"/>
                      <a:gd name="connsiteY23" fmla="*/ 6320 h 107440"/>
                      <a:gd name="connsiteX24" fmla="*/ 39 w 284204"/>
                      <a:gd name="connsiteY24" fmla="*/ 0 h 107440"/>
                      <a:gd name="connsiteX25" fmla="*/ 0 w 284204"/>
                      <a:gd name="connsiteY25" fmla="*/ 11534 h 107440"/>
                      <a:gd name="connsiteX26" fmla="*/ 4503 w 284204"/>
                      <a:gd name="connsiteY26" fmla="*/ 17854 h 107440"/>
                      <a:gd name="connsiteX27" fmla="*/ 155078 w 284204"/>
                      <a:gd name="connsiteY27" fmla="*/ 104794 h 107440"/>
                      <a:gd name="connsiteX28" fmla="*/ 157290 w 284204"/>
                      <a:gd name="connsiteY28" fmla="*/ 105861 h 107440"/>
                      <a:gd name="connsiteX29" fmla="*/ 157409 w 284204"/>
                      <a:gd name="connsiteY29" fmla="*/ 105900 h 107440"/>
                      <a:gd name="connsiteX30" fmla="*/ 157804 w 284204"/>
                      <a:gd name="connsiteY30" fmla="*/ 106019 h 107440"/>
                      <a:gd name="connsiteX31" fmla="*/ 159147 w 284204"/>
                      <a:gd name="connsiteY31" fmla="*/ 106493 h 107440"/>
                      <a:gd name="connsiteX32" fmla="*/ 159937 w 284204"/>
                      <a:gd name="connsiteY32" fmla="*/ 106690 h 107440"/>
                      <a:gd name="connsiteX33" fmla="*/ 160371 w 284204"/>
                      <a:gd name="connsiteY33" fmla="*/ 106809 h 107440"/>
                      <a:gd name="connsiteX34" fmla="*/ 160766 w 284204"/>
                      <a:gd name="connsiteY34" fmla="*/ 106888 h 107440"/>
                      <a:gd name="connsiteX35" fmla="*/ 162267 w 284204"/>
                      <a:gd name="connsiteY35" fmla="*/ 107164 h 107440"/>
                      <a:gd name="connsiteX36" fmla="*/ 162820 w 284204"/>
                      <a:gd name="connsiteY36" fmla="*/ 107243 h 107440"/>
                      <a:gd name="connsiteX37" fmla="*/ 163215 w 284204"/>
                      <a:gd name="connsiteY37" fmla="*/ 107283 h 107440"/>
                      <a:gd name="connsiteX38" fmla="*/ 163768 w 284204"/>
                      <a:gd name="connsiteY38" fmla="*/ 107362 h 107440"/>
                      <a:gd name="connsiteX39" fmla="*/ 165269 w 284204"/>
                      <a:gd name="connsiteY39" fmla="*/ 107441 h 107440"/>
                      <a:gd name="connsiteX40" fmla="*/ 165743 w 284204"/>
                      <a:gd name="connsiteY40" fmla="*/ 107441 h 107440"/>
                      <a:gd name="connsiteX41" fmla="*/ 166138 w 284204"/>
                      <a:gd name="connsiteY41" fmla="*/ 107441 h 107440"/>
                      <a:gd name="connsiteX42" fmla="*/ 166810 w 284204"/>
                      <a:gd name="connsiteY42" fmla="*/ 107441 h 107440"/>
                      <a:gd name="connsiteX43" fmla="*/ 168508 w 284204"/>
                      <a:gd name="connsiteY43" fmla="*/ 107322 h 107440"/>
                      <a:gd name="connsiteX44" fmla="*/ 168706 w 284204"/>
                      <a:gd name="connsiteY44" fmla="*/ 107283 h 107440"/>
                      <a:gd name="connsiteX45" fmla="*/ 169180 w 284204"/>
                      <a:gd name="connsiteY45" fmla="*/ 107204 h 107440"/>
                      <a:gd name="connsiteX46" fmla="*/ 170483 w 284204"/>
                      <a:gd name="connsiteY46" fmla="*/ 107006 h 107440"/>
                      <a:gd name="connsiteX47" fmla="*/ 171036 w 284204"/>
                      <a:gd name="connsiteY47" fmla="*/ 106888 h 107440"/>
                      <a:gd name="connsiteX48" fmla="*/ 172577 w 284204"/>
                      <a:gd name="connsiteY48" fmla="*/ 106493 h 107440"/>
                      <a:gd name="connsiteX49" fmla="*/ 173407 w 284204"/>
                      <a:gd name="connsiteY49" fmla="*/ 106295 h 107440"/>
                      <a:gd name="connsiteX50" fmla="*/ 174039 w 284204"/>
                      <a:gd name="connsiteY50" fmla="*/ 106058 h 107440"/>
                      <a:gd name="connsiteX51" fmla="*/ 174631 w 284204"/>
                      <a:gd name="connsiteY51" fmla="*/ 105821 h 107440"/>
                      <a:gd name="connsiteX52" fmla="*/ 176764 w 284204"/>
                      <a:gd name="connsiteY52" fmla="*/ 104794 h 107440"/>
                      <a:gd name="connsiteX53" fmla="*/ 279702 w 284204"/>
                      <a:gd name="connsiteY53" fmla="*/ 44991 h 107440"/>
                      <a:gd name="connsiteX54" fmla="*/ 279899 w 284204"/>
                      <a:gd name="connsiteY54" fmla="*/ 44872 h 107440"/>
                      <a:gd name="connsiteX55" fmla="*/ 280650 w 284204"/>
                      <a:gd name="connsiteY55" fmla="*/ 44319 h 107440"/>
                      <a:gd name="connsiteX56" fmla="*/ 281756 w 284204"/>
                      <a:gd name="connsiteY56" fmla="*/ 43529 h 107440"/>
                      <a:gd name="connsiteX57" fmla="*/ 281874 w 284204"/>
                      <a:gd name="connsiteY57" fmla="*/ 43450 h 107440"/>
                      <a:gd name="connsiteX58" fmla="*/ 282822 w 284204"/>
                      <a:gd name="connsiteY58" fmla="*/ 42423 h 107440"/>
                      <a:gd name="connsiteX59" fmla="*/ 282980 w 284204"/>
                      <a:gd name="connsiteY59" fmla="*/ 42186 h 107440"/>
                      <a:gd name="connsiteX60" fmla="*/ 283138 w 284204"/>
                      <a:gd name="connsiteY60" fmla="*/ 41949 h 107440"/>
                      <a:gd name="connsiteX61" fmla="*/ 283415 w 284204"/>
                      <a:gd name="connsiteY61" fmla="*/ 41515 h 107440"/>
                      <a:gd name="connsiteX62" fmla="*/ 283810 w 284204"/>
                      <a:gd name="connsiteY62" fmla="*/ 40646 h 107440"/>
                      <a:gd name="connsiteX63" fmla="*/ 283849 w 284204"/>
                      <a:gd name="connsiteY63" fmla="*/ 40527 h 107440"/>
                      <a:gd name="connsiteX64" fmla="*/ 283889 w 284204"/>
                      <a:gd name="connsiteY64" fmla="*/ 40369 h 107440"/>
                      <a:gd name="connsiteX65" fmla="*/ 284047 w 284204"/>
                      <a:gd name="connsiteY65" fmla="*/ 39816 h 107440"/>
                      <a:gd name="connsiteX66" fmla="*/ 284165 w 284204"/>
                      <a:gd name="connsiteY66" fmla="*/ 38947 h 107440"/>
                      <a:gd name="connsiteX67" fmla="*/ 284165 w 284204"/>
                      <a:gd name="connsiteY67" fmla="*/ 38829 h 107440"/>
                      <a:gd name="connsiteX68" fmla="*/ 284205 w 284204"/>
                      <a:gd name="connsiteY68" fmla="*/ 27295 h 107440"/>
                      <a:gd name="connsiteX69" fmla="*/ 283928 w 284204"/>
                      <a:gd name="connsiteY69" fmla="*/ 28796 h 1074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284204" h="107440">
                        <a:moveTo>
                          <a:pt x="283928" y="28796"/>
                        </a:moveTo>
                        <a:cubicBezTo>
                          <a:pt x="283928" y="28835"/>
                          <a:pt x="283889" y="28914"/>
                          <a:pt x="283889" y="28954"/>
                        </a:cubicBezTo>
                        <a:cubicBezTo>
                          <a:pt x="283731" y="29428"/>
                          <a:pt x="283454" y="29902"/>
                          <a:pt x="283138" y="30376"/>
                        </a:cubicBezTo>
                        <a:cubicBezTo>
                          <a:pt x="283099" y="30455"/>
                          <a:pt x="283020" y="30534"/>
                          <a:pt x="282980" y="30613"/>
                        </a:cubicBezTo>
                        <a:cubicBezTo>
                          <a:pt x="282664" y="31087"/>
                          <a:pt x="282230" y="31521"/>
                          <a:pt x="281756" y="31956"/>
                        </a:cubicBezTo>
                        <a:cubicBezTo>
                          <a:pt x="281440" y="32232"/>
                          <a:pt x="281045" y="32509"/>
                          <a:pt x="280650" y="32746"/>
                        </a:cubicBezTo>
                        <a:cubicBezTo>
                          <a:pt x="280334" y="32983"/>
                          <a:pt x="280057" y="33220"/>
                          <a:pt x="279702" y="33417"/>
                        </a:cubicBezTo>
                        <a:lnTo>
                          <a:pt x="176764" y="93221"/>
                        </a:lnTo>
                        <a:cubicBezTo>
                          <a:pt x="176093" y="93616"/>
                          <a:pt x="175382" y="93932"/>
                          <a:pt x="174631" y="94248"/>
                        </a:cubicBezTo>
                        <a:cubicBezTo>
                          <a:pt x="174434" y="94327"/>
                          <a:pt x="174236" y="94406"/>
                          <a:pt x="174039" y="94485"/>
                        </a:cubicBezTo>
                        <a:cubicBezTo>
                          <a:pt x="173564" y="94643"/>
                          <a:pt x="173091" y="94801"/>
                          <a:pt x="172616" y="94919"/>
                        </a:cubicBezTo>
                        <a:cubicBezTo>
                          <a:pt x="172103" y="95077"/>
                          <a:pt x="171589" y="95196"/>
                          <a:pt x="171076" y="95314"/>
                        </a:cubicBezTo>
                        <a:cubicBezTo>
                          <a:pt x="170483" y="95433"/>
                          <a:pt x="169851" y="95551"/>
                          <a:pt x="169219" y="95630"/>
                        </a:cubicBezTo>
                        <a:cubicBezTo>
                          <a:pt x="169061" y="95630"/>
                          <a:pt x="168903" y="95670"/>
                          <a:pt x="168745" y="95709"/>
                        </a:cubicBezTo>
                        <a:cubicBezTo>
                          <a:pt x="167876" y="95788"/>
                          <a:pt x="167047" y="95828"/>
                          <a:pt x="166178" y="95867"/>
                        </a:cubicBezTo>
                        <a:cubicBezTo>
                          <a:pt x="166020" y="95867"/>
                          <a:pt x="165901" y="95867"/>
                          <a:pt x="165783" y="95867"/>
                        </a:cubicBezTo>
                        <a:cubicBezTo>
                          <a:pt x="164914" y="95867"/>
                          <a:pt x="164084" y="95828"/>
                          <a:pt x="163255" y="95709"/>
                        </a:cubicBezTo>
                        <a:cubicBezTo>
                          <a:pt x="163136" y="95709"/>
                          <a:pt x="162978" y="95670"/>
                          <a:pt x="162860" y="95670"/>
                        </a:cubicBezTo>
                        <a:cubicBezTo>
                          <a:pt x="162030" y="95551"/>
                          <a:pt x="161201" y="95433"/>
                          <a:pt x="160411" y="95235"/>
                        </a:cubicBezTo>
                        <a:cubicBezTo>
                          <a:pt x="160253" y="95196"/>
                          <a:pt x="160134" y="95156"/>
                          <a:pt x="159976" y="95117"/>
                        </a:cubicBezTo>
                        <a:cubicBezTo>
                          <a:pt x="159226" y="94919"/>
                          <a:pt x="158515" y="94722"/>
                          <a:pt x="157843" y="94485"/>
                        </a:cubicBezTo>
                        <a:cubicBezTo>
                          <a:pt x="157725" y="94445"/>
                          <a:pt x="157606" y="94406"/>
                          <a:pt x="157448" y="94366"/>
                        </a:cubicBezTo>
                        <a:cubicBezTo>
                          <a:pt x="156619" y="94050"/>
                          <a:pt x="155829" y="93695"/>
                          <a:pt x="155118" y="93260"/>
                        </a:cubicBezTo>
                        <a:lnTo>
                          <a:pt x="4543" y="6320"/>
                        </a:lnTo>
                        <a:cubicBezTo>
                          <a:pt x="1541" y="4582"/>
                          <a:pt x="0" y="2291"/>
                          <a:pt x="39" y="0"/>
                        </a:cubicBezTo>
                        <a:lnTo>
                          <a:pt x="0" y="11534"/>
                        </a:lnTo>
                        <a:cubicBezTo>
                          <a:pt x="0" y="13825"/>
                          <a:pt x="1501" y="16116"/>
                          <a:pt x="4503" y="17854"/>
                        </a:cubicBezTo>
                        <a:lnTo>
                          <a:pt x="155078" y="104794"/>
                        </a:lnTo>
                        <a:cubicBezTo>
                          <a:pt x="155789" y="105189"/>
                          <a:pt x="156500" y="105545"/>
                          <a:pt x="157290" y="105861"/>
                        </a:cubicBezTo>
                        <a:cubicBezTo>
                          <a:pt x="157330" y="105861"/>
                          <a:pt x="157369" y="105900"/>
                          <a:pt x="157409" y="105900"/>
                        </a:cubicBezTo>
                        <a:cubicBezTo>
                          <a:pt x="157527" y="105940"/>
                          <a:pt x="157685" y="105979"/>
                          <a:pt x="157804" y="106019"/>
                        </a:cubicBezTo>
                        <a:cubicBezTo>
                          <a:pt x="158238" y="106177"/>
                          <a:pt x="158712" y="106335"/>
                          <a:pt x="159147" y="106493"/>
                        </a:cubicBezTo>
                        <a:cubicBezTo>
                          <a:pt x="159384" y="106572"/>
                          <a:pt x="159660" y="106611"/>
                          <a:pt x="159937" y="106690"/>
                        </a:cubicBezTo>
                        <a:cubicBezTo>
                          <a:pt x="160095" y="106730"/>
                          <a:pt x="160213" y="106769"/>
                          <a:pt x="160371" y="106809"/>
                        </a:cubicBezTo>
                        <a:cubicBezTo>
                          <a:pt x="160490" y="106848"/>
                          <a:pt x="160648" y="106888"/>
                          <a:pt x="160766" y="106888"/>
                        </a:cubicBezTo>
                        <a:cubicBezTo>
                          <a:pt x="161280" y="107006"/>
                          <a:pt x="161793" y="107085"/>
                          <a:pt x="162267" y="107164"/>
                        </a:cubicBezTo>
                        <a:cubicBezTo>
                          <a:pt x="162465" y="107204"/>
                          <a:pt x="162623" y="107204"/>
                          <a:pt x="162820" y="107243"/>
                        </a:cubicBezTo>
                        <a:cubicBezTo>
                          <a:pt x="162939" y="107243"/>
                          <a:pt x="163057" y="107283"/>
                          <a:pt x="163215" y="107283"/>
                        </a:cubicBezTo>
                        <a:cubicBezTo>
                          <a:pt x="163413" y="107283"/>
                          <a:pt x="163571" y="107322"/>
                          <a:pt x="163768" y="107362"/>
                        </a:cubicBezTo>
                        <a:cubicBezTo>
                          <a:pt x="164282" y="107401"/>
                          <a:pt x="164756" y="107441"/>
                          <a:pt x="165269" y="107441"/>
                        </a:cubicBezTo>
                        <a:cubicBezTo>
                          <a:pt x="165427" y="107441"/>
                          <a:pt x="165585" y="107441"/>
                          <a:pt x="165743" y="107441"/>
                        </a:cubicBezTo>
                        <a:cubicBezTo>
                          <a:pt x="165901" y="107441"/>
                          <a:pt x="166020" y="107441"/>
                          <a:pt x="166138" y="107441"/>
                        </a:cubicBezTo>
                        <a:cubicBezTo>
                          <a:pt x="166375" y="107441"/>
                          <a:pt x="166573" y="107441"/>
                          <a:pt x="166810" y="107441"/>
                        </a:cubicBezTo>
                        <a:cubicBezTo>
                          <a:pt x="167363" y="107441"/>
                          <a:pt x="167955" y="107401"/>
                          <a:pt x="168508" y="107322"/>
                        </a:cubicBezTo>
                        <a:cubicBezTo>
                          <a:pt x="168587" y="107322"/>
                          <a:pt x="168627" y="107283"/>
                          <a:pt x="168706" y="107283"/>
                        </a:cubicBezTo>
                        <a:cubicBezTo>
                          <a:pt x="168864" y="107283"/>
                          <a:pt x="169022" y="107243"/>
                          <a:pt x="169180" y="107204"/>
                        </a:cubicBezTo>
                        <a:cubicBezTo>
                          <a:pt x="169614" y="107164"/>
                          <a:pt x="170049" y="107085"/>
                          <a:pt x="170483" y="107006"/>
                        </a:cubicBezTo>
                        <a:cubicBezTo>
                          <a:pt x="170681" y="106967"/>
                          <a:pt x="170839" y="106888"/>
                          <a:pt x="171036" y="106888"/>
                        </a:cubicBezTo>
                        <a:cubicBezTo>
                          <a:pt x="171550" y="106769"/>
                          <a:pt x="172063" y="106651"/>
                          <a:pt x="172577" y="106493"/>
                        </a:cubicBezTo>
                        <a:cubicBezTo>
                          <a:pt x="172853" y="106414"/>
                          <a:pt x="173130" y="106374"/>
                          <a:pt x="173407" y="106295"/>
                        </a:cubicBezTo>
                        <a:cubicBezTo>
                          <a:pt x="173604" y="106216"/>
                          <a:pt x="173841" y="106137"/>
                          <a:pt x="174039" y="106058"/>
                        </a:cubicBezTo>
                        <a:cubicBezTo>
                          <a:pt x="174236" y="105979"/>
                          <a:pt x="174434" y="105900"/>
                          <a:pt x="174631" y="105821"/>
                        </a:cubicBezTo>
                        <a:cubicBezTo>
                          <a:pt x="175382" y="105505"/>
                          <a:pt x="176093" y="105189"/>
                          <a:pt x="176764" y="104794"/>
                        </a:cubicBezTo>
                        <a:lnTo>
                          <a:pt x="279702" y="44991"/>
                        </a:lnTo>
                        <a:cubicBezTo>
                          <a:pt x="279781" y="44951"/>
                          <a:pt x="279820" y="44912"/>
                          <a:pt x="279899" y="44872"/>
                        </a:cubicBezTo>
                        <a:cubicBezTo>
                          <a:pt x="280176" y="44714"/>
                          <a:pt x="280373" y="44517"/>
                          <a:pt x="280650" y="44319"/>
                        </a:cubicBezTo>
                        <a:cubicBezTo>
                          <a:pt x="281045" y="44043"/>
                          <a:pt x="281440" y="43806"/>
                          <a:pt x="281756" y="43529"/>
                        </a:cubicBezTo>
                        <a:cubicBezTo>
                          <a:pt x="281795" y="43490"/>
                          <a:pt x="281835" y="43490"/>
                          <a:pt x="281874" y="43450"/>
                        </a:cubicBezTo>
                        <a:cubicBezTo>
                          <a:pt x="282230" y="43134"/>
                          <a:pt x="282546" y="42779"/>
                          <a:pt x="282822" y="42423"/>
                        </a:cubicBezTo>
                        <a:cubicBezTo>
                          <a:pt x="282901" y="42344"/>
                          <a:pt x="282941" y="42265"/>
                          <a:pt x="282980" y="42186"/>
                        </a:cubicBezTo>
                        <a:cubicBezTo>
                          <a:pt x="283059" y="42107"/>
                          <a:pt x="283099" y="42028"/>
                          <a:pt x="283138" y="41949"/>
                        </a:cubicBezTo>
                        <a:cubicBezTo>
                          <a:pt x="283217" y="41791"/>
                          <a:pt x="283336" y="41673"/>
                          <a:pt x="283415" y="41515"/>
                        </a:cubicBezTo>
                        <a:cubicBezTo>
                          <a:pt x="283573" y="41238"/>
                          <a:pt x="283731" y="40922"/>
                          <a:pt x="283810" y="40646"/>
                        </a:cubicBezTo>
                        <a:cubicBezTo>
                          <a:pt x="283810" y="40606"/>
                          <a:pt x="283849" y="40567"/>
                          <a:pt x="283849" y="40527"/>
                        </a:cubicBezTo>
                        <a:cubicBezTo>
                          <a:pt x="283849" y="40488"/>
                          <a:pt x="283889" y="40409"/>
                          <a:pt x="283889" y="40369"/>
                        </a:cubicBezTo>
                        <a:cubicBezTo>
                          <a:pt x="283928" y="40172"/>
                          <a:pt x="284007" y="40014"/>
                          <a:pt x="284047" y="39816"/>
                        </a:cubicBezTo>
                        <a:cubicBezTo>
                          <a:pt x="284086" y="39540"/>
                          <a:pt x="284126" y="39224"/>
                          <a:pt x="284165" y="38947"/>
                        </a:cubicBezTo>
                        <a:cubicBezTo>
                          <a:pt x="284165" y="38908"/>
                          <a:pt x="284165" y="38868"/>
                          <a:pt x="284165" y="38829"/>
                        </a:cubicBezTo>
                        <a:lnTo>
                          <a:pt x="284205" y="27295"/>
                        </a:lnTo>
                        <a:cubicBezTo>
                          <a:pt x="284165" y="27769"/>
                          <a:pt x="284086" y="28282"/>
                          <a:pt x="283928" y="28796"/>
                        </a:cubicBezTo>
                        <a:close/>
                      </a:path>
                    </a:pathLst>
                  </a:custGeom>
                  <a:solidFill>
                    <a:srgbClr val="3F4D96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800" name="Freeform: Shape 1799">
                    <a:extLst>
                      <a:ext uri="{FF2B5EF4-FFF2-40B4-BE49-F238E27FC236}">
                        <a16:creationId xmlns:a16="http://schemas.microsoft.com/office/drawing/2014/main" id="{CBAFEC61-B227-4CDF-ABC7-965D052B74AF}"/>
                      </a:ext>
                    </a:extLst>
                  </p:cNvPr>
                  <p:cNvSpPr/>
                  <p:nvPr/>
                </p:nvSpPr>
                <p:spPr>
                  <a:xfrm>
                    <a:off x="3661135" y="2898880"/>
                    <a:ext cx="284175" cy="164518"/>
                  </a:xfrm>
                  <a:custGeom>
                    <a:avLst/>
                    <a:gdLst>
                      <a:gd name="connsiteX0" fmla="*/ 279648 w 284175"/>
                      <a:gd name="connsiteY0" fmla="*/ 89547 h 164518"/>
                      <a:gd name="connsiteX1" fmla="*/ 279727 w 284175"/>
                      <a:gd name="connsiteY1" fmla="*/ 102108 h 164518"/>
                      <a:gd name="connsiteX2" fmla="*/ 176789 w 284175"/>
                      <a:gd name="connsiteY2" fmla="*/ 161912 h 164518"/>
                      <a:gd name="connsiteX3" fmla="*/ 155103 w 284175"/>
                      <a:gd name="connsiteY3" fmla="*/ 161912 h 164518"/>
                      <a:gd name="connsiteX4" fmla="*/ 4528 w 284175"/>
                      <a:gd name="connsiteY4" fmla="*/ 74972 h 164518"/>
                      <a:gd name="connsiteX5" fmla="*/ 4449 w 284175"/>
                      <a:gd name="connsiteY5" fmla="*/ 62411 h 164518"/>
                      <a:gd name="connsiteX6" fmla="*/ 107387 w 284175"/>
                      <a:gd name="connsiteY6" fmla="*/ 2607 h 164518"/>
                      <a:gd name="connsiteX7" fmla="*/ 129072 w 284175"/>
                      <a:gd name="connsiteY7" fmla="*/ 2607 h 164518"/>
                      <a:gd name="connsiteX8" fmla="*/ 279648 w 284175"/>
                      <a:gd name="connsiteY8" fmla="*/ 89547 h 16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84175" h="164518">
                        <a:moveTo>
                          <a:pt x="279648" y="89547"/>
                        </a:moveTo>
                        <a:cubicBezTo>
                          <a:pt x="285652" y="93023"/>
                          <a:pt x="285691" y="98632"/>
                          <a:pt x="279727" y="102108"/>
                        </a:cubicBezTo>
                        <a:lnTo>
                          <a:pt x="176789" y="161912"/>
                        </a:lnTo>
                        <a:cubicBezTo>
                          <a:pt x="170824" y="165388"/>
                          <a:pt x="161107" y="165388"/>
                          <a:pt x="155103" y="161912"/>
                        </a:cubicBezTo>
                        <a:lnTo>
                          <a:pt x="4528" y="74972"/>
                        </a:lnTo>
                        <a:cubicBezTo>
                          <a:pt x="-1476" y="71496"/>
                          <a:pt x="-1516" y="65887"/>
                          <a:pt x="4449" y="62411"/>
                        </a:cubicBezTo>
                        <a:lnTo>
                          <a:pt x="107387" y="2607"/>
                        </a:lnTo>
                        <a:cubicBezTo>
                          <a:pt x="113351" y="-869"/>
                          <a:pt x="123068" y="-869"/>
                          <a:pt x="129072" y="2607"/>
                        </a:cubicBezTo>
                        <a:lnTo>
                          <a:pt x="279648" y="89547"/>
                        </a:lnTo>
                        <a:close/>
                      </a:path>
                    </a:pathLst>
                  </a:custGeom>
                  <a:solidFill>
                    <a:srgbClr val="B8D0FC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68" name="Freeform: Shape 1667">
                  <a:extLst>
                    <a:ext uri="{FF2B5EF4-FFF2-40B4-BE49-F238E27FC236}">
                      <a16:creationId xmlns:a16="http://schemas.microsoft.com/office/drawing/2014/main" id="{D08BB286-ACE7-4537-A0AE-D8344513EF05}"/>
                    </a:ext>
                  </a:extLst>
                </p:cNvPr>
                <p:cNvSpPr/>
                <p:nvPr/>
              </p:nvSpPr>
              <p:spPr>
                <a:xfrm>
                  <a:off x="3792380" y="2772199"/>
                  <a:ext cx="145124" cy="202446"/>
                </a:xfrm>
                <a:custGeom>
                  <a:avLst/>
                  <a:gdLst>
                    <a:gd name="connsiteX0" fmla="*/ 7900 w 145124"/>
                    <a:gd name="connsiteY0" fmla="*/ 126839 h 202446"/>
                    <a:gd name="connsiteX1" fmla="*/ 137224 w 145124"/>
                    <a:gd name="connsiteY1" fmla="*/ 201495 h 202446"/>
                    <a:gd name="connsiteX2" fmla="*/ 145124 w 145124"/>
                    <a:gd name="connsiteY2" fmla="*/ 195530 h 202446"/>
                    <a:gd name="connsiteX3" fmla="*/ 145124 w 145124"/>
                    <a:gd name="connsiteY3" fmla="*/ 90736 h 202446"/>
                    <a:gd name="connsiteX4" fmla="*/ 137224 w 145124"/>
                    <a:gd name="connsiteY4" fmla="*/ 75607 h 202446"/>
                    <a:gd name="connsiteX5" fmla="*/ 7900 w 145124"/>
                    <a:gd name="connsiteY5" fmla="*/ 952 h 202446"/>
                    <a:gd name="connsiteX6" fmla="*/ 0 w 145124"/>
                    <a:gd name="connsiteY6" fmla="*/ 6916 h 202446"/>
                    <a:gd name="connsiteX7" fmla="*/ 0 w 145124"/>
                    <a:gd name="connsiteY7" fmla="*/ 111710 h 202446"/>
                    <a:gd name="connsiteX8" fmla="*/ 7900 w 145124"/>
                    <a:gd name="connsiteY8" fmla="*/ 126839 h 2024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5124" h="202446">
                      <a:moveTo>
                        <a:pt x="7900" y="126839"/>
                      </a:moveTo>
                      <a:lnTo>
                        <a:pt x="137224" y="201495"/>
                      </a:lnTo>
                      <a:cubicBezTo>
                        <a:pt x="141609" y="204023"/>
                        <a:pt x="145124" y="201337"/>
                        <a:pt x="145124" y="195530"/>
                      </a:cubicBezTo>
                      <a:lnTo>
                        <a:pt x="145124" y="90736"/>
                      </a:lnTo>
                      <a:cubicBezTo>
                        <a:pt x="145124" y="84890"/>
                        <a:pt x="141569" y="78135"/>
                        <a:pt x="137224" y="75607"/>
                      </a:cubicBezTo>
                      <a:lnTo>
                        <a:pt x="7900" y="952"/>
                      </a:lnTo>
                      <a:cubicBezTo>
                        <a:pt x="3516" y="-1576"/>
                        <a:pt x="0" y="1110"/>
                        <a:pt x="0" y="6916"/>
                      </a:cubicBezTo>
                      <a:lnTo>
                        <a:pt x="0" y="111710"/>
                      </a:lnTo>
                      <a:cubicBezTo>
                        <a:pt x="0" y="117557"/>
                        <a:pt x="3516" y="124311"/>
                        <a:pt x="7900" y="126839"/>
                      </a:cubicBezTo>
                      <a:close/>
                    </a:path>
                  </a:pathLst>
                </a:custGeom>
                <a:solidFill>
                  <a:srgbClr val="0095E6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669" name="Graphic 4">
                  <a:extLst>
                    <a:ext uri="{FF2B5EF4-FFF2-40B4-BE49-F238E27FC236}">
                      <a16:creationId xmlns:a16="http://schemas.microsoft.com/office/drawing/2014/main" id="{28510864-A2A2-4650-BCCF-12109B8BCB98}"/>
                    </a:ext>
                  </a:extLst>
                </p:cNvPr>
                <p:cNvGrpSpPr/>
                <p:nvPr/>
              </p:nvGrpSpPr>
              <p:grpSpPr>
                <a:xfrm>
                  <a:off x="3722701" y="2918472"/>
                  <a:ext cx="194578" cy="112418"/>
                  <a:chOff x="3722701" y="2918472"/>
                  <a:chExt cx="194578" cy="112418"/>
                </a:xfrm>
                <a:solidFill>
                  <a:srgbClr val="81ACF9"/>
                </a:solidFill>
              </p:grpSpPr>
              <p:sp>
                <p:nvSpPr>
                  <p:cNvPr id="1720" name="Freeform: Shape 1719">
                    <a:extLst>
                      <a:ext uri="{FF2B5EF4-FFF2-40B4-BE49-F238E27FC236}">
                        <a16:creationId xmlns:a16="http://schemas.microsoft.com/office/drawing/2014/main" id="{A1E36D8E-FBCB-4420-96FF-B3072EFD0272}"/>
                      </a:ext>
                    </a:extLst>
                  </p:cNvPr>
                  <p:cNvSpPr/>
                  <p:nvPr/>
                </p:nvSpPr>
                <p:spPr>
                  <a:xfrm>
                    <a:off x="3897451" y="2999369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268 w 14575"/>
                      <a:gd name="connsiteY1" fmla="*/ 0 h 8413"/>
                      <a:gd name="connsiteX2" fmla="*/ 0 w 14575"/>
                      <a:gd name="connsiteY2" fmla="*/ 418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21" name="Freeform: Shape 1720">
                    <a:extLst>
                      <a:ext uri="{FF2B5EF4-FFF2-40B4-BE49-F238E27FC236}">
                        <a16:creationId xmlns:a16="http://schemas.microsoft.com/office/drawing/2014/main" id="{6C750E87-0D73-45F8-8857-2184FD07D65C}"/>
                      </a:ext>
                    </a:extLst>
                  </p:cNvPr>
                  <p:cNvSpPr/>
                  <p:nvPr/>
                </p:nvSpPr>
                <p:spPr>
                  <a:xfrm>
                    <a:off x="3882993" y="3002371"/>
                    <a:ext cx="19157" cy="11099"/>
                  </a:xfrm>
                  <a:custGeom>
                    <a:avLst/>
                    <a:gdLst>
                      <a:gd name="connsiteX0" fmla="*/ 19158 w 19157"/>
                      <a:gd name="connsiteY0" fmla="*/ 6873 h 11099"/>
                      <a:gd name="connsiteX1" fmla="*/ 7268 w 19157"/>
                      <a:gd name="connsiteY1" fmla="*/ 0 h 11099"/>
                      <a:gd name="connsiteX2" fmla="*/ 0 w 19157"/>
                      <a:gd name="connsiteY2" fmla="*/ 4227 h 11099"/>
                      <a:gd name="connsiteX3" fmla="*/ 11890 w 19157"/>
                      <a:gd name="connsiteY3" fmla="*/ 11100 h 110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9157" h="11099">
                        <a:moveTo>
                          <a:pt x="19158" y="6873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11890" y="11100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22" name="Freeform: Shape 1721">
                    <a:extLst>
                      <a:ext uri="{FF2B5EF4-FFF2-40B4-BE49-F238E27FC236}">
                        <a16:creationId xmlns:a16="http://schemas.microsoft.com/office/drawing/2014/main" id="{0102C538-2377-4E59-9D3D-2255EDFDC4D1}"/>
                      </a:ext>
                    </a:extLst>
                  </p:cNvPr>
                  <p:cNvSpPr/>
                  <p:nvPr/>
                </p:nvSpPr>
                <p:spPr>
                  <a:xfrm>
                    <a:off x="3869563" y="3006242"/>
                    <a:ext cx="22554" cy="12995"/>
                  </a:xfrm>
                  <a:custGeom>
                    <a:avLst/>
                    <a:gdLst>
                      <a:gd name="connsiteX0" fmla="*/ 22555 w 22554"/>
                      <a:gd name="connsiteY0" fmla="*/ 8809 h 12995"/>
                      <a:gd name="connsiteX1" fmla="*/ 7308 w 22554"/>
                      <a:gd name="connsiteY1" fmla="*/ 0 h 12995"/>
                      <a:gd name="connsiteX2" fmla="*/ 0 w 22554"/>
                      <a:gd name="connsiteY2" fmla="*/ 4187 h 12995"/>
                      <a:gd name="connsiteX3" fmla="*/ 15287 w 22554"/>
                      <a:gd name="connsiteY3" fmla="*/ 12996 h 129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554" h="12995">
                        <a:moveTo>
                          <a:pt x="22555" y="8809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15287" y="12996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23" name="Freeform: Shape 1722">
                    <a:extLst>
                      <a:ext uri="{FF2B5EF4-FFF2-40B4-BE49-F238E27FC236}">
                        <a16:creationId xmlns:a16="http://schemas.microsoft.com/office/drawing/2014/main" id="{90F7432B-B0D7-4D7B-A8B9-322418ADC19B}"/>
                      </a:ext>
                    </a:extLst>
                  </p:cNvPr>
                  <p:cNvSpPr/>
                  <p:nvPr/>
                </p:nvSpPr>
                <p:spPr>
                  <a:xfrm>
                    <a:off x="3857002" y="3010745"/>
                    <a:ext cx="24924" cy="14378"/>
                  </a:xfrm>
                  <a:custGeom>
                    <a:avLst/>
                    <a:gdLst>
                      <a:gd name="connsiteX0" fmla="*/ 24925 w 24924"/>
                      <a:gd name="connsiteY0" fmla="*/ 10191 h 14378"/>
                      <a:gd name="connsiteX1" fmla="*/ 7268 w 24924"/>
                      <a:gd name="connsiteY1" fmla="*/ 0 h 14378"/>
                      <a:gd name="connsiteX2" fmla="*/ 0 w 24924"/>
                      <a:gd name="connsiteY2" fmla="*/ 4227 h 14378"/>
                      <a:gd name="connsiteX3" fmla="*/ 17657 w 24924"/>
                      <a:gd name="connsiteY3" fmla="*/ 14378 h 143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24" h="14378">
                        <a:moveTo>
                          <a:pt x="24925" y="10191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17657" y="1437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24" name="Freeform: Shape 1723">
                    <a:extLst>
                      <a:ext uri="{FF2B5EF4-FFF2-40B4-BE49-F238E27FC236}">
                        <a16:creationId xmlns:a16="http://schemas.microsoft.com/office/drawing/2014/main" id="{D0F0D55C-F082-4C26-8345-E1763990D696}"/>
                      </a:ext>
                    </a:extLst>
                  </p:cNvPr>
                  <p:cNvSpPr/>
                  <p:nvPr/>
                </p:nvSpPr>
                <p:spPr>
                  <a:xfrm>
                    <a:off x="3732655" y="2938973"/>
                    <a:ext cx="24924" cy="14378"/>
                  </a:xfrm>
                  <a:custGeom>
                    <a:avLst/>
                    <a:gdLst>
                      <a:gd name="connsiteX0" fmla="*/ 24925 w 24924"/>
                      <a:gd name="connsiteY0" fmla="*/ 10191 h 14378"/>
                      <a:gd name="connsiteX1" fmla="*/ 7308 w 24924"/>
                      <a:gd name="connsiteY1" fmla="*/ 0 h 14378"/>
                      <a:gd name="connsiteX2" fmla="*/ 0 w 24924"/>
                      <a:gd name="connsiteY2" fmla="*/ 4187 h 14378"/>
                      <a:gd name="connsiteX3" fmla="*/ 17657 w 24924"/>
                      <a:gd name="connsiteY3" fmla="*/ 14378 h 143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24" h="14378">
                        <a:moveTo>
                          <a:pt x="24925" y="10191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17657" y="1437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25" name="Freeform: Shape 1724">
                    <a:extLst>
                      <a:ext uri="{FF2B5EF4-FFF2-40B4-BE49-F238E27FC236}">
                        <a16:creationId xmlns:a16="http://schemas.microsoft.com/office/drawing/2014/main" id="{9FF65A3F-90C5-4CB0-89C8-6798B544B438}"/>
                      </a:ext>
                    </a:extLst>
                  </p:cNvPr>
                  <p:cNvSpPr/>
                  <p:nvPr/>
                </p:nvSpPr>
                <p:spPr>
                  <a:xfrm>
                    <a:off x="3887102" y="2993365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227 h 8413"/>
                      <a:gd name="connsiteX1" fmla="*/ 7268 w 14575"/>
                      <a:gd name="connsiteY1" fmla="*/ 0 h 8413"/>
                      <a:gd name="connsiteX2" fmla="*/ 0 w 14575"/>
                      <a:gd name="connsiteY2" fmla="*/ 422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227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726" name="Graphic 4">
                    <a:extLst>
                      <a:ext uri="{FF2B5EF4-FFF2-40B4-BE49-F238E27FC236}">
                        <a16:creationId xmlns:a16="http://schemas.microsoft.com/office/drawing/2014/main" id="{CB4B9F5B-84FE-4B66-9ED6-EB1BB0053CC3}"/>
                      </a:ext>
                    </a:extLst>
                  </p:cNvPr>
                  <p:cNvGrpSpPr/>
                  <p:nvPr/>
                </p:nvGrpSpPr>
                <p:grpSpPr>
                  <a:xfrm>
                    <a:off x="3752919" y="2927281"/>
                    <a:ext cx="134498" cy="77657"/>
                    <a:chOff x="3752919" y="2927281"/>
                    <a:chExt cx="134498" cy="77657"/>
                  </a:xfrm>
                  <a:solidFill>
                    <a:srgbClr val="81ACF9"/>
                  </a:solidFill>
                </p:grpSpPr>
                <p:sp>
                  <p:nvSpPr>
                    <p:cNvPr id="1785" name="Freeform: Shape 1784">
                      <a:extLst>
                        <a:ext uri="{FF2B5EF4-FFF2-40B4-BE49-F238E27FC236}">
                          <a16:creationId xmlns:a16="http://schemas.microsoft.com/office/drawing/2014/main" id="{DAF9F15F-1A55-4ABF-B141-10C836979A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72842" y="2996525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22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22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227"/>
                          </a:moveTo>
                          <a:lnTo>
                            <a:pt x="7308" y="0"/>
                          </a:lnTo>
                          <a:lnTo>
                            <a:pt x="0" y="422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6" name="Freeform: Shape 1785">
                      <a:extLst>
                        <a:ext uri="{FF2B5EF4-FFF2-40B4-BE49-F238E27FC236}">
                          <a16:creationId xmlns:a16="http://schemas.microsoft.com/office/drawing/2014/main" id="{40369DF5-482A-4B1A-917B-7751F6155C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63638" y="2991232"/>
                      <a:ext cx="14575" cy="8374"/>
                    </a:xfrm>
                    <a:custGeom>
                      <a:avLst/>
                      <a:gdLst>
                        <a:gd name="connsiteX0" fmla="*/ 14576 w 14575"/>
                        <a:gd name="connsiteY0" fmla="*/ 4187 h 8374"/>
                        <a:gd name="connsiteX1" fmla="*/ 7268 w 14575"/>
                        <a:gd name="connsiteY1" fmla="*/ 0 h 8374"/>
                        <a:gd name="connsiteX2" fmla="*/ 0 w 14575"/>
                        <a:gd name="connsiteY2" fmla="*/ 4187 h 8374"/>
                        <a:gd name="connsiteX3" fmla="*/ 7268 w 14575"/>
                        <a:gd name="connsiteY3" fmla="*/ 8374 h 83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374">
                          <a:moveTo>
                            <a:pt x="14576" y="4187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268" y="837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7" name="Freeform: Shape 1786">
                      <a:extLst>
                        <a:ext uri="{FF2B5EF4-FFF2-40B4-BE49-F238E27FC236}">
                          <a16:creationId xmlns:a16="http://schemas.microsoft.com/office/drawing/2014/main" id="{F13186FD-5A68-4B9D-AEBD-2D95E7A03A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54395" y="2985899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308" y="0"/>
                          </a:lnTo>
                          <a:lnTo>
                            <a:pt x="0" y="418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8" name="Freeform: Shape 1787">
                      <a:extLst>
                        <a:ext uri="{FF2B5EF4-FFF2-40B4-BE49-F238E27FC236}">
                          <a16:creationId xmlns:a16="http://schemas.microsoft.com/office/drawing/2014/main" id="{AADFC9CA-C8FB-4C40-90DF-5BB2557ACC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45192" y="2980567"/>
                      <a:ext cx="14536" cy="8413"/>
                    </a:xfrm>
                    <a:custGeom>
                      <a:avLst/>
                      <a:gdLst>
                        <a:gd name="connsiteX0" fmla="*/ 14536 w 14536"/>
                        <a:gd name="connsiteY0" fmla="*/ 4187 h 8413"/>
                        <a:gd name="connsiteX1" fmla="*/ 7268 w 14536"/>
                        <a:gd name="connsiteY1" fmla="*/ 0 h 8413"/>
                        <a:gd name="connsiteX2" fmla="*/ 0 w 14536"/>
                        <a:gd name="connsiteY2" fmla="*/ 4187 h 8413"/>
                        <a:gd name="connsiteX3" fmla="*/ 7268 w 14536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36" h="8413">
                          <a:moveTo>
                            <a:pt x="14536" y="4187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9" name="Freeform: Shape 1788">
                      <a:extLst>
                        <a:ext uri="{FF2B5EF4-FFF2-40B4-BE49-F238E27FC236}">
                          <a16:creationId xmlns:a16="http://schemas.microsoft.com/office/drawing/2014/main" id="{10214681-7E5D-405E-8424-CB63590D33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35949" y="2975234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26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26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0" name="Freeform: Shape 1789">
                      <a:extLst>
                        <a:ext uri="{FF2B5EF4-FFF2-40B4-BE49-F238E27FC236}">
                          <a16:creationId xmlns:a16="http://schemas.microsoft.com/office/drawing/2014/main" id="{0D30E6D9-49A8-47F9-A365-25A3C9D5BA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26705" y="2969902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22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22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227"/>
                          </a:moveTo>
                          <a:lnTo>
                            <a:pt x="7308" y="0"/>
                          </a:lnTo>
                          <a:lnTo>
                            <a:pt x="0" y="422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1" name="Freeform: Shape 1790">
                      <a:extLst>
                        <a:ext uri="{FF2B5EF4-FFF2-40B4-BE49-F238E27FC236}">
                          <a16:creationId xmlns:a16="http://schemas.microsoft.com/office/drawing/2014/main" id="{34220572-BAE8-46BB-9A0D-22377BE8D6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7502" y="2964569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227 h 8413"/>
                        <a:gd name="connsiteX1" fmla="*/ 7268 w 14575"/>
                        <a:gd name="connsiteY1" fmla="*/ 0 h 8413"/>
                        <a:gd name="connsiteX2" fmla="*/ 0 w 14575"/>
                        <a:gd name="connsiteY2" fmla="*/ 4227 h 8413"/>
                        <a:gd name="connsiteX3" fmla="*/ 726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227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2" name="Freeform: Shape 1791">
                      <a:extLst>
                        <a:ext uri="{FF2B5EF4-FFF2-40B4-BE49-F238E27FC236}">
                          <a16:creationId xmlns:a16="http://schemas.microsoft.com/office/drawing/2014/main" id="{743B3DAA-253F-4284-86F8-A5E98F3457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08259" y="2959237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22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22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227"/>
                          </a:moveTo>
                          <a:lnTo>
                            <a:pt x="7308" y="0"/>
                          </a:lnTo>
                          <a:lnTo>
                            <a:pt x="0" y="422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3" name="Freeform: Shape 1792">
                      <a:extLst>
                        <a:ext uri="{FF2B5EF4-FFF2-40B4-BE49-F238E27FC236}">
                          <a16:creationId xmlns:a16="http://schemas.microsoft.com/office/drawing/2014/main" id="{2E736C4B-D195-4A57-B821-8313A5355B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99055" y="2953904"/>
                      <a:ext cx="14536" cy="8413"/>
                    </a:xfrm>
                    <a:custGeom>
                      <a:avLst/>
                      <a:gdLst>
                        <a:gd name="connsiteX0" fmla="*/ 14536 w 14536"/>
                        <a:gd name="connsiteY0" fmla="*/ 4227 h 8413"/>
                        <a:gd name="connsiteX1" fmla="*/ 7268 w 14536"/>
                        <a:gd name="connsiteY1" fmla="*/ 0 h 8413"/>
                        <a:gd name="connsiteX2" fmla="*/ 0 w 14536"/>
                        <a:gd name="connsiteY2" fmla="*/ 4227 h 8413"/>
                        <a:gd name="connsiteX3" fmla="*/ 7268 w 14536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36" h="8413">
                          <a:moveTo>
                            <a:pt x="14536" y="4227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4" name="Freeform: Shape 1793">
                      <a:extLst>
                        <a:ext uri="{FF2B5EF4-FFF2-40B4-BE49-F238E27FC236}">
                          <a16:creationId xmlns:a16="http://schemas.microsoft.com/office/drawing/2014/main" id="{9DC11EA4-02AC-42B4-B6AC-14E50A787A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89812" y="2948611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26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26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5" name="Freeform: Shape 1794">
                      <a:extLst>
                        <a:ext uri="{FF2B5EF4-FFF2-40B4-BE49-F238E27FC236}">
                          <a16:creationId xmlns:a16="http://schemas.microsoft.com/office/drawing/2014/main" id="{A44646F2-A4FB-457F-85FA-011E82DBBE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80569" y="2943279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308" y="0"/>
                          </a:lnTo>
                          <a:lnTo>
                            <a:pt x="0" y="418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6" name="Freeform: Shape 1795">
                      <a:extLst>
                        <a:ext uri="{FF2B5EF4-FFF2-40B4-BE49-F238E27FC236}">
                          <a16:creationId xmlns:a16="http://schemas.microsoft.com/office/drawing/2014/main" id="{4FD22E83-50B0-47B5-B07A-A8E9C1AFAB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71365" y="2937946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26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26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7" name="Freeform: Shape 1796">
                      <a:extLst>
                        <a:ext uri="{FF2B5EF4-FFF2-40B4-BE49-F238E27FC236}">
                          <a16:creationId xmlns:a16="http://schemas.microsoft.com/office/drawing/2014/main" id="{4F8B5FD1-4513-4757-A206-39BD25E14B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62122" y="2932613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308" y="0"/>
                          </a:lnTo>
                          <a:lnTo>
                            <a:pt x="0" y="418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98" name="Freeform: Shape 1797">
                      <a:extLst>
                        <a:ext uri="{FF2B5EF4-FFF2-40B4-BE49-F238E27FC236}">
                          <a16:creationId xmlns:a16="http://schemas.microsoft.com/office/drawing/2014/main" id="{624F205E-5830-4521-863D-6A16ABEE32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52919" y="2927281"/>
                      <a:ext cx="14536" cy="8413"/>
                    </a:xfrm>
                    <a:custGeom>
                      <a:avLst/>
                      <a:gdLst>
                        <a:gd name="connsiteX0" fmla="*/ 14536 w 14536"/>
                        <a:gd name="connsiteY0" fmla="*/ 4227 h 8413"/>
                        <a:gd name="connsiteX1" fmla="*/ 7268 w 14536"/>
                        <a:gd name="connsiteY1" fmla="*/ 0 h 8413"/>
                        <a:gd name="connsiteX2" fmla="*/ 0 w 14536"/>
                        <a:gd name="connsiteY2" fmla="*/ 4227 h 8413"/>
                        <a:gd name="connsiteX3" fmla="*/ 7268 w 14536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36" h="8413">
                          <a:moveTo>
                            <a:pt x="14536" y="4227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7" name="Freeform: Shape 1726">
                    <a:extLst>
                      <a:ext uri="{FF2B5EF4-FFF2-40B4-BE49-F238E27FC236}">
                        <a16:creationId xmlns:a16="http://schemas.microsoft.com/office/drawing/2014/main" id="{86361855-1F56-4FBE-81D4-62CB2CA7B8DE}"/>
                      </a:ext>
                    </a:extLst>
                  </p:cNvPr>
                  <p:cNvSpPr/>
                  <p:nvPr/>
                </p:nvSpPr>
                <p:spPr>
                  <a:xfrm>
                    <a:off x="3860083" y="3000752"/>
                    <a:ext cx="14378" cy="8295"/>
                  </a:xfrm>
                  <a:custGeom>
                    <a:avLst/>
                    <a:gdLst>
                      <a:gd name="connsiteX0" fmla="*/ 14378 w 14378"/>
                      <a:gd name="connsiteY0" fmla="*/ 4108 h 8295"/>
                      <a:gd name="connsiteX1" fmla="*/ 7268 w 14378"/>
                      <a:gd name="connsiteY1" fmla="*/ 0 h 8295"/>
                      <a:gd name="connsiteX2" fmla="*/ 0 w 14378"/>
                      <a:gd name="connsiteY2" fmla="*/ 4187 h 8295"/>
                      <a:gd name="connsiteX3" fmla="*/ 7110 w 14378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295">
                        <a:moveTo>
                          <a:pt x="1437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728" name="Graphic 4">
                    <a:extLst>
                      <a:ext uri="{FF2B5EF4-FFF2-40B4-BE49-F238E27FC236}">
                        <a16:creationId xmlns:a16="http://schemas.microsoft.com/office/drawing/2014/main" id="{0C00E7FB-ABC5-4D9F-BC09-090B5B36D8BF}"/>
                      </a:ext>
                    </a:extLst>
                  </p:cNvPr>
                  <p:cNvGrpSpPr/>
                  <p:nvPr/>
                </p:nvGrpSpPr>
                <p:grpSpPr>
                  <a:xfrm>
                    <a:off x="3752563" y="2950468"/>
                    <a:ext cx="109455" cy="63200"/>
                    <a:chOff x="3752563" y="2950468"/>
                    <a:chExt cx="109455" cy="63200"/>
                  </a:xfrm>
                  <a:solidFill>
                    <a:srgbClr val="81ACF9"/>
                  </a:solidFill>
                </p:grpSpPr>
                <p:sp>
                  <p:nvSpPr>
                    <p:cNvPr id="1775" name="Freeform: Shape 1774">
                      <a:extLst>
                        <a:ext uri="{FF2B5EF4-FFF2-40B4-BE49-F238E27FC236}">
                          <a16:creationId xmlns:a16="http://schemas.microsoft.com/office/drawing/2014/main" id="{BCE8D916-D19D-42AE-B81E-066CBB41FF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47601" y="3005334"/>
                      <a:ext cx="14417" cy="8334"/>
                    </a:xfrm>
                    <a:custGeom>
                      <a:avLst/>
                      <a:gdLst>
                        <a:gd name="connsiteX0" fmla="*/ 14418 w 14417"/>
                        <a:gd name="connsiteY0" fmla="*/ 4108 h 8334"/>
                        <a:gd name="connsiteX1" fmla="*/ 7308 w 14417"/>
                        <a:gd name="connsiteY1" fmla="*/ 0 h 8334"/>
                        <a:gd name="connsiteX2" fmla="*/ 0 w 14417"/>
                        <a:gd name="connsiteY2" fmla="*/ 4227 h 8334"/>
                        <a:gd name="connsiteX3" fmla="*/ 7150 w 14417"/>
                        <a:gd name="connsiteY3" fmla="*/ 8335 h 83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334">
                          <a:moveTo>
                            <a:pt x="14418" y="4108"/>
                          </a:moveTo>
                          <a:lnTo>
                            <a:pt x="7308" y="0"/>
                          </a:lnTo>
                          <a:lnTo>
                            <a:pt x="0" y="4227"/>
                          </a:lnTo>
                          <a:lnTo>
                            <a:pt x="7150" y="833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6" name="Freeform: Shape 1775">
                      <a:extLst>
                        <a:ext uri="{FF2B5EF4-FFF2-40B4-BE49-F238E27FC236}">
                          <a16:creationId xmlns:a16="http://schemas.microsoft.com/office/drawing/2014/main" id="{FBA027D0-E021-4614-85EA-8356798A2C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37055" y="2999251"/>
                      <a:ext cx="14417" cy="8295"/>
                    </a:xfrm>
                    <a:custGeom>
                      <a:avLst/>
                      <a:gdLst>
                        <a:gd name="connsiteX0" fmla="*/ 14418 w 14417"/>
                        <a:gd name="connsiteY0" fmla="*/ 4108 h 8295"/>
                        <a:gd name="connsiteX1" fmla="*/ 7308 w 14417"/>
                        <a:gd name="connsiteY1" fmla="*/ 0 h 8295"/>
                        <a:gd name="connsiteX2" fmla="*/ 0 w 14417"/>
                        <a:gd name="connsiteY2" fmla="*/ 4187 h 8295"/>
                        <a:gd name="connsiteX3" fmla="*/ 7110 w 14417"/>
                        <a:gd name="connsiteY3" fmla="*/ 8295 h 82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295">
                          <a:moveTo>
                            <a:pt x="14418" y="4108"/>
                          </a:moveTo>
                          <a:lnTo>
                            <a:pt x="7308" y="0"/>
                          </a:lnTo>
                          <a:lnTo>
                            <a:pt x="0" y="4187"/>
                          </a:lnTo>
                          <a:lnTo>
                            <a:pt x="7110" y="829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7" name="Freeform: Shape 1776">
                      <a:extLst>
                        <a:ext uri="{FF2B5EF4-FFF2-40B4-BE49-F238E27FC236}">
                          <a16:creationId xmlns:a16="http://schemas.microsoft.com/office/drawing/2014/main" id="{BE3E6299-F27E-48B2-9BA7-69B379BB11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26508" y="2993128"/>
                      <a:ext cx="14378" cy="8334"/>
                    </a:xfrm>
                    <a:custGeom>
                      <a:avLst/>
                      <a:gdLst>
                        <a:gd name="connsiteX0" fmla="*/ 14378 w 14378"/>
                        <a:gd name="connsiteY0" fmla="*/ 4108 h 8334"/>
                        <a:gd name="connsiteX1" fmla="*/ 7268 w 14378"/>
                        <a:gd name="connsiteY1" fmla="*/ 0 h 8334"/>
                        <a:gd name="connsiteX2" fmla="*/ 0 w 14378"/>
                        <a:gd name="connsiteY2" fmla="*/ 4227 h 8334"/>
                        <a:gd name="connsiteX3" fmla="*/ 7110 w 14378"/>
                        <a:gd name="connsiteY3" fmla="*/ 8335 h 83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378" h="8334">
                          <a:moveTo>
                            <a:pt x="14378" y="4108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110" y="833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8" name="Freeform: Shape 1777">
                      <a:extLst>
                        <a:ext uri="{FF2B5EF4-FFF2-40B4-BE49-F238E27FC236}">
                          <a16:creationId xmlns:a16="http://schemas.microsoft.com/office/drawing/2014/main" id="{E02F4F02-C14F-4236-9DB7-0F09AABF3C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15922" y="2987045"/>
                      <a:ext cx="14417" cy="8295"/>
                    </a:xfrm>
                    <a:custGeom>
                      <a:avLst/>
                      <a:gdLst>
                        <a:gd name="connsiteX0" fmla="*/ 14418 w 14417"/>
                        <a:gd name="connsiteY0" fmla="*/ 4108 h 8295"/>
                        <a:gd name="connsiteX1" fmla="*/ 7308 w 14417"/>
                        <a:gd name="connsiteY1" fmla="*/ 0 h 8295"/>
                        <a:gd name="connsiteX2" fmla="*/ 0 w 14417"/>
                        <a:gd name="connsiteY2" fmla="*/ 4187 h 8295"/>
                        <a:gd name="connsiteX3" fmla="*/ 7150 w 14417"/>
                        <a:gd name="connsiteY3" fmla="*/ 8295 h 82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295">
                          <a:moveTo>
                            <a:pt x="14418" y="4108"/>
                          </a:moveTo>
                          <a:lnTo>
                            <a:pt x="7308" y="0"/>
                          </a:lnTo>
                          <a:lnTo>
                            <a:pt x="0" y="4187"/>
                          </a:lnTo>
                          <a:lnTo>
                            <a:pt x="7150" y="829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79" name="Freeform: Shape 1778">
                      <a:extLst>
                        <a:ext uri="{FF2B5EF4-FFF2-40B4-BE49-F238E27FC236}">
                          <a16:creationId xmlns:a16="http://schemas.microsoft.com/office/drawing/2014/main" id="{63906B27-F5FD-466A-9D1E-F6C60C7682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05375" y="2980962"/>
                      <a:ext cx="14417" cy="8295"/>
                    </a:xfrm>
                    <a:custGeom>
                      <a:avLst/>
                      <a:gdLst>
                        <a:gd name="connsiteX0" fmla="*/ 14418 w 14417"/>
                        <a:gd name="connsiteY0" fmla="*/ 4108 h 8295"/>
                        <a:gd name="connsiteX1" fmla="*/ 7268 w 14417"/>
                        <a:gd name="connsiteY1" fmla="*/ 0 h 8295"/>
                        <a:gd name="connsiteX2" fmla="*/ 0 w 14417"/>
                        <a:gd name="connsiteY2" fmla="*/ 4187 h 8295"/>
                        <a:gd name="connsiteX3" fmla="*/ 7110 w 14417"/>
                        <a:gd name="connsiteY3" fmla="*/ 8295 h 82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295">
                          <a:moveTo>
                            <a:pt x="14418" y="4108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110" y="829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0" name="Freeform: Shape 1779">
                      <a:extLst>
                        <a:ext uri="{FF2B5EF4-FFF2-40B4-BE49-F238E27FC236}">
                          <a16:creationId xmlns:a16="http://schemas.microsoft.com/office/drawing/2014/main" id="{605AD866-749D-43BC-B5F1-5DD2536959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94829" y="2974839"/>
                      <a:ext cx="14378" cy="8334"/>
                    </a:xfrm>
                    <a:custGeom>
                      <a:avLst/>
                      <a:gdLst>
                        <a:gd name="connsiteX0" fmla="*/ 14378 w 14378"/>
                        <a:gd name="connsiteY0" fmla="*/ 4108 h 8334"/>
                        <a:gd name="connsiteX1" fmla="*/ 7268 w 14378"/>
                        <a:gd name="connsiteY1" fmla="*/ 0 h 8334"/>
                        <a:gd name="connsiteX2" fmla="*/ 0 w 14378"/>
                        <a:gd name="connsiteY2" fmla="*/ 4227 h 8334"/>
                        <a:gd name="connsiteX3" fmla="*/ 7110 w 14378"/>
                        <a:gd name="connsiteY3" fmla="*/ 8335 h 83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378" h="8334">
                          <a:moveTo>
                            <a:pt x="14378" y="4108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110" y="833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1" name="Freeform: Shape 1780">
                      <a:extLst>
                        <a:ext uri="{FF2B5EF4-FFF2-40B4-BE49-F238E27FC236}">
                          <a16:creationId xmlns:a16="http://schemas.microsoft.com/office/drawing/2014/main" id="{3EA90724-6B22-436F-874D-8AE644FD71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84243" y="2968756"/>
                      <a:ext cx="14417" cy="8295"/>
                    </a:xfrm>
                    <a:custGeom>
                      <a:avLst/>
                      <a:gdLst>
                        <a:gd name="connsiteX0" fmla="*/ 14418 w 14417"/>
                        <a:gd name="connsiteY0" fmla="*/ 4108 h 8295"/>
                        <a:gd name="connsiteX1" fmla="*/ 7308 w 14417"/>
                        <a:gd name="connsiteY1" fmla="*/ 0 h 8295"/>
                        <a:gd name="connsiteX2" fmla="*/ 0 w 14417"/>
                        <a:gd name="connsiteY2" fmla="*/ 4187 h 8295"/>
                        <a:gd name="connsiteX3" fmla="*/ 7110 w 14417"/>
                        <a:gd name="connsiteY3" fmla="*/ 8295 h 82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295">
                          <a:moveTo>
                            <a:pt x="14418" y="4108"/>
                          </a:moveTo>
                          <a:lnTo>
                            <a:pt x="7308" y="0"/>
                          </a:lnTo>
                          <a:lnTo>
                            <a:pt x="0" y="4187"/>
                          </a:lnTo>
                          <a:lnTo>
                            <a:pt x="7110" y="829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2" name="Freeform: Shape 1781">
                      <a:extLst>
                        <a:ext uri="{FF2B5EF4-FFF2-40B4-BE49-F238E27FC236}">
                          <a16:creationId xmlns:a16="http://schemas.microsoft.com/office/drawing/2014/main" id="{39557B02-ADDC-4670-9EAD-EA9FFC0890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73696" y="2962634"/>
                      <a:ext cx="14417" cy="8334"/>
                    </a:xfrm>
                    <a:custGeom>
                      <a:avLst/>
                      <a:gdLst>
                        <a:gd name="connsiteX0" fmla="*/ 14418 w 14417"/>
                        <a:gd name="connsiteY0" fmla="*/ 4148 h 8334"/>
                        <a:gd name="connsiteX1" fmla="*/ 7268 w 14417"/>
                        <a:gd name="connsiteY1" fmla="*/ 0 h 8334"/>
                        <a:gd name="connsiteX2" fmla="*/ 0 w 14417"/>
                        <a:gd name="connsiteY2" fmla="*/ 4227 h 8334"/>
                        <a:gd name="connsiteX3" fmla="*/ 7110 w 14417"/>
                        <a:gd name="connsiteY3" fmla="*/ 8335 h 83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334">
                          <a:moveTo>
                            <a:pt x="14418" y="4148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110" y="833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3" name="Freeform: Shape 1782">
                      <a:extLst>
                        <a:ext uri="{FF2B5EF4-FFF2-40B4-BE49-F238E27FC236}">
                          <a16:creationId xmlns:a16="http://schemas.microsoft.com/office/drawing/2014/main" id="{CA361DCA-4A50-4525-A5E4-A022BC7AF1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63149" y="2956551"/>
                      <a:ext cx="14378" cy="8334"/>
                    </a:xfrm>
                    <a:custGeom>
                      <a:avLst/>
                      <a:gdLst>
                        <a:gd name="connsiteX0" fmla="*/ 14378 w 14378"/>
                        <a:gd name="connsiteY0" fmla="*/ 4108 h 8334"/>
                        <a:gd name="connsiteX1" fmla="*/ 7268 w 14378"/>
                        <a:gd name="connsiteY1" fmla="*/ 0 h 8334"/>
                        <a:gd name="connsiteX2" fmla="*/ 0 w 14378"/>
                        <a:gd name="connsiteY2" fmla="*/ 4227 h 8334"/>
                        <a:gd name="connsiteX3" fmla="*/ 7110 w 14378"/>
                        <a:gd name="connsiteY3" fmla="*/ 8335 h 83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378" h="8334">
                          <a:moveTo>
                            <a:pt x="14378" y="4108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110" y="833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84" name="Freeform: Shape 1783">
                      <a:extLst>
                        <a:ext uri="{FF2B5EF4-FFF2-40B4-BE49-F238E27FC236}">
                          <a16:creationId xmlns:a16="http://schemas.microsoft.com/office/drawing/2014/main" id="{473ED68E-88AE-43FE-9788-E9FB973807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52563" y="2950468"/>
                      <a:ext cx="14417" cy="8295"/>
                    </a:xfrm>
                    <a:custGeom>
                      <a:avLst/>
                      <a:gdLst>
                        <a:gd name="connsiteX0" fmla="*/ 14418 w 14417"/>
                        <a:gd name="connsiteY0" fmla="*/ 4108 h 8295"/>
                        <a:gd name="connsiteX1" fmla="*/ 7308 w 14417"/>
                        <a:gd name="connsiteY1" fmla="*/ 0 h 8295"/>
                        <a:gd name="connsiteX2" fmla="*/ 0 w 14417"/>
                        <a:gd name="connsiteY2" fmla="*/ 4187 h 8295"/>
                        <a:gd name="connsiteX3" fmla="*/ 7110 w 14417"/>
                        <a:gd name="connsiteY3" fmla="*/ 8295 h 82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295">
                          <a:moveTo>
                            <a:pt x="14418" y="4108"/>
                          </a:moveTo>
                          <a:lnTo>
                            <a:pt x="7308" y="0"/>
                          </a:lnTo>
                          <a:lnTo>
                            <a:pt x="0" y="4187"/>
                          </a:lnTo>
                          <a:lnTo>
                            <a:pt x="7110" y="829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9" name="Freeform: Shape 1728">
                    <a:extLst>
                      <a:ext uri="{FF2B5EF4-FFF2-40B4-BE49-F238E27FC236}">
                        <a16:creationId xmlns:a16="http://schemas.microsoft.com/office/drawing/2014/main" id="{B9171648-65E5-462A-A539-973CCB0CF684}"/>
                      </a:ext>
                    </a:extLst>
                  </p:cNvPr>
                  <p:cNvSpPr/>
                  <p:nvPr/>
                </p:nvSpPr>
                <p:spPr>
                  <a:xfrm>
                    <a:off x="3722701" y="2944740"/>
                    <a:ext cx="24924" cy="14378"/>
                  </a:xfrm>
                  <a:custGeom>
                    <a:avLst/>
                    <a:gdLst>
                      <a:gd name="connsiteX0" fmla="*/ 24925 w 24924"/>
                      <a:gd name="connsiteY0" fmla="*/ 10152 h 14378"/>
                      <a:gd name="connsiteX1" fmla="*/ 7268 w 24924"/>
                      <a:gd name="connsiteY1" fmla="*/ 0 h 14378"/>
                      <a:gd name="connsiteX2" fmla="*/ 0 w 24924"/>
                      <a:gd name="connsiteY2" fmla="*/ 4187 h 14378"/>
                      <a:gd name="connsiteX3" fmla="*/ 17657 w 24924"/>
                      <a:gd name="connsiteY3" fmla="*/ 14378 h 143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24" h="14378">
                        <a:moveTo>
                          <a:pt x="24925" y="10152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17657" y="1437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30" name="Freeform: Shape 1729">
                    <a:extLst>
                      <a:ext uri="{FF2B5EF4-FFF2-40B4-BE49-F238E27FC236}">
                        <a16:creationId xmlns:a16="http://schemas.microsoft.com/office/drawing/2014/main" id="{6206B675-C383-4F76-99D2-D1E790771816}"/>
                      </a:ext>
                    </a:extLst>
                  </p:cNvPr>
                  <p:cNvSpPr/>
                  <p:nvPr/>
                </p:nvSpPr>
                <p:spPr>
                  <a:xfrm>
                    <a:off x="3742649" y="2956235"/>
                    <a:ext cx="24924" cy="14378"/>
                  </a:xfrm>
                  <a:custGeom>
                    <a:avLst/>
                    <a:gdLst>
                      <a:gd name="connsiteX0" fmla="*/ 24925 w 24924"/>
                      <a:gd name="connsiteY0" fmla="*/ 10191 h 14378"/>
                      <a:gd name="connsiteX1" fmla="*/ 7268 w 24924"/>
                      <a:gd name="connsiteY1" fmla="*/ 0 h 14378"/>
                      <a:gd name="connsiteX2" fmla="*/ 0 w 24924"/>
                      <a:gd name="connsiteY2" fmla="*/ 4187 h 14378"/>
                      <a:gd name="connsiteX3" fmla="*/ 17617 w 24924"/>
                      <a:gd name="connsiteY3" fmla="*/ 14378 h 143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24" h="14378">
                        <a:moveTo>
                          <a:pt x="24925" y="10191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17617" y="1437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31" name="Freeform: Shape 1730">
                    <a:extLst>
                      <a:ext uri="{FF2B5EF4-FFF2-40B4-BE49-F238E27FC236}">
                        <a16:creationId xmlns:a16="http://schemas.microsoft.com/office/drawing/2014/main" id="{5678D150-10F9-4E87-9A6E-C94501E970F8}"/>
                      </a:ext>
                    </a:extLst>
                  </p:cNvPr>
                  <p:cNvSpPr/>
                  <p:nvPr/>
                </p:nvSpPr>
                <p:spPr>
                  <a:xfrm>
                    <a:off x="3857555" y="3022595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26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32" name="Freeform: Shape 1731">
                    <a:extLst>
                      <a:ext uri="{FF2B5EF4-FFF2-40B4-BE49-F238E27FC236}">
                        <a16:creationId xmlns:a16="http://schemas.microsoft.com/office/drawing/2014/main" id="{F8546DD2-742E-4112-B9B4-4B213D911AA1}"/>
                      </a:ext>
                    </a:extLst>
                  </p:cNvPr>
                  <p:cNvSpPr/>
                  <p:nvPr/>
                </p:nvSpPr>
                <p:spPr>
                  <a:xfrm>
                    <a:off x="3847009" y="3016473"/>
                    <a:ext cx="14378" cy="8334"/>
                  </a:xfrm>
                  <a:custGeom>
                    <a:avLst/>
                    <a:gdLst>
                      <a:gd name="connsiteX0" fmla="*/ 14378 w 14378"/>
                      <a:gd name="connsiteY0" fmla="*/ 4108 h 8334"/>
                      <a:gd name="connsiteX1" fmla="*/ 7268 w 14378"/>
                      <a:gd name="connsiteY1" fmla="*/ 0 h 8334"/>
                      <a:gd name="connsiteX2" fmla="*/ 0 w 14378"/>
                      <a:gd name="connsiteY2" fmla="*/ 4227 h 8334"/>
                      <a:gd name="connsiteX3" fmla="*/ 7110 w 14378"/>
                      <a:gd name="connsiteY3" fmla="*/ 8335 h 8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334">
                        <a:moveTo>
                          <a:pt x="14378" y="4108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110" y="833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33" name="Freeform: Shape 1732">
                    <a:extLst>
                      <a:ext uri="{FF2B5EF4-FFF2-40B4-BE49-F238E27FC236}">
                        <a16:creationId xmlns:a16="http://schemas.microsoft.com/office/drawing/2014/main" id="{8FA18211-0797-48FD-A52E-8CD1ECA7AE32}"/>
                      </a:ext>
                    </a:extLst>
                  </p:cNvPr>
                  <p:cNvSpPr/>
                  <p:nvPr/>
                </p:nvSpPr>
                <p:spPr>
                  <a:xfrm>
                    <a:off x="3836423" y="3010390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34" name="Freeform: Shape 1733">
                    <a:extLst>
                      <a:ext uri="{FF2B5EF4-FFF2-40B4-BE49-F238E27FC236}">
                        <a16:creationId xmlns:a16="http://schemas.microsoft.com/office/drawing/2014/main" id="{050AB6C5-ECAD-46B8-8D03-CFE80C56BEE6}"/>
                      </a:ext>
                    </a:extLst>
                  </p:cNvPr>
                  <p:cNvSpPr/>
                  <p:nvPr/>
                </p:nvSpPr>
                <p:spPr>
                  <a:xfrm>
                    <a:off x="3825876" y="3004307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26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35" name="Freeform: Shape 1734">
                    <a:extLst>
                      <a:ext uri="{FF2B5EF4-FFF2-40B4-BE49-F238E27FC236}">
                        <a16:creationId xmlns:a16="http://schemas.microsoft.com/office/drawing/2014/main" id="{B4411CB7-1734-429D-A197-59A411F6B0C4}"/>
                      </a:ext>
                    </a:extLst>
                  </p:cNvPr>
                  <p:cNvSpPr/>
                  <p:nvPr/>
                </p:nvSpPr>
                <p:spPr>
                  <a:xfrm>
                    <a:off x="3907444" y="2996407"/>
                    <a:ext cx="9835" cy="5687"/>
                  </a:xfrm>
                  <a:custGeom>
                    <a:avLst/>
                    <a:gdLst>
                      <a:gd name="connsiteX0" fmla="*/ 9836 w 9835"/>
                      <a:gd name="connsiteY0" fmla="*/ 4108 h 5687"/>
                      <a:gd name="connsiteX1" fmla="*/ 2726 w 9835"/>
                      <a:gd name="connsiteY1" fmla="*/ 0 h 5687"/>
                      <a:gd name="connsiteX2" fmla="*/ 0 w 9835"/>
                      <a:gd name="connsiteY2" fmla="*/ 1580 h 5687"/>
                      <a:gd name="connsiteX3" fmla="*/ 7110 w 9835"/>
                      <a:gd name="connsiteY3" fmla="*/ 5688 h 5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7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36" name="Freeform: Shape 1735">
                    <a:extLst>
                      <a:ext uri="{FF2B5EF4-FFF2-40B4-BE49-F238E27FC236}">
                        <a16:creationId xmlns:a16="http://schemas.microsoft.com/office/drawing/2014/main" id="{B8A66B47-D5FD-4E2B-837C-F62BDA49CEE6}"/>
                      </a:ext>
                    </a:extLst>
                  </p:cNvPr>
                  <p:cNvSpPr/>
                  <p:nvPr/>
                </p:nvSpPr>
                <p:spPr>
                  <a:xfrm>
                    <a:off x="3896858" y="2990323"/>
                    <a:ext cx="9875" cy="5688"/>
                  </a:xfrm>
                  <a:custGeom>
                    <a:avLst/>
                    <a:gdLst>
                      <a:gd name="connsiteX0" fmla="*/ 9875 w 9875"/>
                      <a:gd name="connsiteY0" fmla="*/ 4108 h 5688"/>
                      <a:gd name="connsiteX1" fmla="*/ 2765 w 9875"/>
                      <a:gd name="connsiteY1" fmla="*/ 0 h 5688"/>
                      <a:gd name="connsiteX2" fmla="*/ 0 w 9875"/>
                      <a:gd name="connsiteY2" fmla="*/ 1580 h 5688"/>
                      <a:gd name="connsiteX3" fmla="*/ 7150 w 987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88">
                        <a:moveTo>
                          <a:pt x="9875" y="4108"/>
                        </a:moveTo>
                        <a:lnTo>
                          <a:pt x="2765" y="0"/>
                        </a:lnTo>
                        <a:lnTo>
                          <a:pt x="0" y="1580"/>
                        </a:lnTo>
                        <a:lnTo>
                          <a:pt x="715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37" name="Freeform: Shape 1736">
                    <a:extLst>
                      <a:ext uri="{FF2B5EF4-FFF2-40B4-BE49-F238E27FC236}">
                        <a16:creationId xmlns:a16="http://schemas.microsoft.com/office/drawing/2014/main" id="{A50A91EC-DF69-4720-81C6-84CD26FA94E4}"/>
                      </a:ext>
                    </a:extLst>
                  </p:cNvPr>
                  <p:cNvSpPr/>
                  <p:nvPr/>
                </p:nvSpPr>
                <p:spPr>
                  <a:xfrm>
                    <a:off x="3886311" y="2984201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38" name="Freeform: Shape 1737">
                    <a:extLst>
                      <a:ext uri="{FF2B5EF4-FFF2-40B4-BE49-F238E27FC236}">
                        <a16:creationId xmlns:a16="http://schemas.microsoft.com/office/drawing/2014/main" id="{68AA11C0-5E1E-4D61-A01C-25EA9CFF4FA6}"/>
                      </a:ext>
                    </a:extLst>
                  </p:cNvPr>
                  <p:cNvSpPr/>
                  <p:nvPr/>
                </p:nvSpPr>
                <p:spPr>
                  <a:xfrm>
                    <a:off x="3875765" y="2978118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39" name="Freeform: Shape 1738">
                    <a:extLst>
                      <a:ext uri="{FF2B5EF4-FFF2-40B4-BE49-F238E27FC236}">
                        <a16:creationId xmlns:a16="http://schemas.microsoft.com/office/drawing/2014/main" id="{F0FAFAF3-F4CF-428D-98BA-2FD4585DE2E0}"/>
                      </a:ext>
                    </a:extLst>
                  </p:cNvPr>
                  <p:cNvSpPr/>
                  <p:nvPr/>
                </p:nvSpPr>
                <p:spPr>
                  <a:xfrm>
                    <a:off x="3865969" y="2972469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40" name="Freeform: Shape 1739">
                    <a:extLst>
                      <a:ext uri="{FF2B5EF4-FFF2-40B4-BE49-F238E27FC236}">
                        <a16:creationId xmlns:a16="http://schemas.microsoft.com/office/drawing/2014/main" id="{82110E06-CD45-40A5-950E-0FFCDD4F21CF}"/>
                      </a:ext>
                    </a:extLst>
                  </p:cNvPr>
                  <p:cNvSpPr/>
                  <p:nvPr/>
                </p:nvSpPr>
                <p:spPr>
                  <a:xfrm>
                    <a:off x="3855422" y="2966386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41" name="Freeform: Shape 1740">
                    <a:extLst>
                      <a:ext uri="{FF2B5EF4-FFF2-40B4-BE49-F238E27FC236}">
                        <a16:creationId xmlns:a16="http://schemas.microsoft.com/office/drawing/2014/main" id="{F70ED0C5-466C-45EF-8885-52640D14F94B}"/>
                      </a:ext>
                    </a:extLst>
                  </p:cNvPr>
                  <p:cNvSpPr/>
                  <p:nvPr/>
                </p:nvSpPr>
                <p:spPr>
                  <a:xfrm>
                    <a:off x="3844836" y="2960264"/>
                    <a:ext cx="9875" cy="5688"/>
                  </a:xfrm>
                  <a:custGeom>
                    <a:avLst/>
                    <a:gdLst>
                      <a:gd name="connsiteX0" fmla="*/ 9875 w 9875"/>
                      <a:gd name="connsiteY0" fmla="*/ 4108 h 5688"/>
                      <a:gd name="connsiteX1" fmla="*/ 2726 w 9875"/>
                      <a:gd name="connsiteY1" fmla="*/ 0 h 5688"/>
                      <a:gd name="connsiteX2" fmla="*/ 0 w 9875"/>
                      <a:gd name="connsiteY2" fmla="*/ 1580 h 5688"/>
                      <a:gd name="connsiteX3" fmla="*/ 7110 w 987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88">
                        <a:moveTo>
                          <a:pt x="9875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42" name="Freeform: Shape 1741">
                    <a:extLst>
                      <a:ext uri="{FF2B5EF4-FFF2-40B4-BE49-F238E27FC236}">
                        <a16:creationId xmlns:a16="http://schemas.microsoft.com/office/drawing/2014/main" id="{874F88BE-A7C7-4BB6-BFEA-B72F246A36E2}"/>
                      </a:ext>
                    </a:extLst>
                  </p:cNvPr>
                  <p:cNvSpPr/>
                  <p:nvPr/>
                </p:nvSpPr>
                <p:spPr>
                  <a:xfrm>
                    <a:off x="3834290" y="2954181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43" name="Freeform: Shape 1742">
                    <a:extLst>
                      <a:ext uri="{FF2B5EF4-FFF2-40B4-BE49-F238E27FC236}">
                        <a16:creationId xmlns:a16="http://schemas.microsoft.com/office/drawing/2014/main" id="{67F5BD0F-78DB-4805-B4E4-589F65E0DB4F}"/>
                      </a:ext>
                    </a:extLst>
                  </p:cNvPr>
                  <p:cNvSpPr/>
                  <p:nvPr/>
                </p:nvSpPr>
                <p:spPr>
                  <a:xfrm>
                    <a:off x="3824454" y="2948493"/>
                    <a:ext cx="9875" cy="5688"/>
                  </a:xfrm>
                  <a:custGeom>
                    <a:avLst/>
                    <a:gdLst>
                      <a:gd name="connsiteX0" fmla="*/ 9875 w 9875"/>
                      <a:gd name="connsiteY0" fmla="*/ 4108 h 5688"/>
                      <a:gd name="connsiteX1" fmla="*/ 2765 w 9875"/>
                      <a:gd name="connsiteY1" fmla="*/ 0 h 5688"/>
                      <a:gd name="connsiteX2" fmla="*/ 0 w 9875"/>
                      <a:gd name="connsiteY2" fmla="*/ 1580 h 5688"/>
                      <a:gd name="connsiteX3" fmla="*/ 7150 w 987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88">
                        <a:moveTo>
                          <a:pt x="9875" y="4108"/>
                        </a:moveTo>
                        <a:lnTo>
                          <a:pt x="2765" y="0"/>
                        </a:lnTo>
                        <a:lnTo>
                          <a:pt x="0" y="1580"/>
                        </a:lnTo>
                        <a:lnTo>
                          <a:pt x="715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44" name="Freeform: Shape 1743">
                    <a:extLst>
                      <a:ext uri="{FF2B5EF4-FFF2-40B4-BE49-F238E27FC236}">
                        <a16:creationId xmlns:a16="http://schemas.microsoft.com/office/drawing/2014/main" id="{93575964-995B-4DA1-ABF6-D60519168A46}"/>
                      </a:ext>
                    </a:extLst>
                  </p:cNvPr>
                  <p:cNvSpPr/>
                  <p:nvPr/>
                </p:nvSpPr>
                <p:spPr>
                  <a:xfrm>
                    <a:off x="3813907" y="2942410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45" name="Freeform: Shape 1744">
                    <a:extLst>
                      <a:ext uri="{FF2B5EF4-FFF2-40B4-BE49-F238E27FC236}">
                        <a16:creationId xmlns:a16="http://schemas.microsoft.com/office/drawing/2014/main" id="{B3B34AA5-79E4-4F1B-8C54-8F21EBD6213B}"/>
                      </a:ext>
                    </a:extLst>
                  </p:cNvPr>
                  <p:cNvSpPr/>
                  <p:nvPr/>
                </p:nvSpPr>
                <p:spPr>
                  <a:xfrm>
                    <a:off x="3803361" y="2936327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46" name="Freeform: Shape 1745">
                    <a:extLst>
                      <a:ext uri="{FF2B5EF4-FFF2-40B4-BE49-F238E27FC236}">
                        <a16:creationId xmlns:a16="http://schemas.microsoft.com/office/drawing/2014/main" id="{40EB2FB8-6141-4008-81E5-AEEB1EDCC0F4}"/>
                      </a:ext>
                    </a:extLst>
                  </p:cNvPr>
                  <p:cNvSpPr/>
                  <p:nvPr/>
                </p:nvSpPr>
                <p:spPr>
                  <a:xfrm>
                    <a:off x="3792775" y="2930204"/>
                    <a:ext cx="9875" cy="5688"/>
                  </a:xfrm>
                  <a:custGeom>
                    <a:avLst/>
                    <a:gdLst>
                      <a:gd name="connsiteX0" fmla="*/ 9875 w 9875"/>
                      <a:gd name="connsiteY0" fmla="*/ 4108 h 5688"/>
                      <a:gd name="connsiteX1" fmla="*/ 2726 w 9875"/>
                      <a:gd name="connsiteY1" fmla="*/ 0 h 5688"/>
                      <a:gd name="connsiteX2" fmla="*/ 0 w 9875"/>
                      <a:gd name="connsiteY2" fmla="*/ 1580 h 5688"/>
                      <a:gd name="connsiteX3" fmla="*/ 7150 w 987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88">
                        <a:moveTo>
                          <a:pt x="9875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5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47" name="Freeform: Shape 1746">
                    <a:extLst>
                      <a:ext uri="{FF2B5EF4-FFF2-40B4-BE49-F238E27FC236}">
                        <a16:creationId xmlns:a16="http://schemas.microsoft.com/office/drawing/2014/main" id="{EE9F94DB-8B8A-4169-A59A-85213CD7A36A}"/>
                      </a:ext>
                    </a:extLst>
                  </p:cNvPr>
                  <p:cNvSpPr/>
                  <p:nvPr/>
                </p:nvSpPr>
                <p:spPr>
                  <a:xfrm>
                    <a:off x="3782979" y="2924555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" name="Freeform: Shape 1747">
                    <a:extLst>
                      <a:ext uri="{FF2B5EF4-FFF2-40B4-BE49-F238E27FC236}">
                        <a16:creationId xmlns:a16="http://schemas.microsoft.com/office/drawing/2014/main" id="{357377D6-7810-417A-B2EF-4941E70E98F3}"/>
                      </a:ext>
                    </a:extLst>
                  </p:cNvPr>
                  <p:cNvSpPr/>
                  <p:nvPr/>
                </p:nvSpPr>
                <p:spPr>
                  <a:xfrm>
                    <a:off x="3772393" y="2918472"/>
                    <a:ext cx="9875" cy="5648"/>
                  </a:xfrm>
                  <a:custGeom>
                    <a:avLst/>
                    <a:gdLst>
                      <a:gd name="connsiteX0" fmla="*/ 9875 w 9875"/>
                      <a:gd name="connsiteY0" fmla="*/ 4108 h 5648"/>
                      <a:gd name="connsiteX1" fmla="*/ 2765 w 9875"/>
                      <a:gd name="connsiteY1" fmla="*/ 0 h 5648"/>
                      <a:gd name="connsiteX2" fmla="*/ 0 w 9875"/>
                      <a:gd name="connsiteY2" fmla="*/ 1541 h 5648"/>
                      <a:gd name="connsiteX3" fmla="*/ 7150 w 9875"/>
                      <a:gd name="connsiteY3" fmla="*/ 5649 h 56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48">
                        <a:moveTo>
                          <a:pt x="9875" y="4108"/>
                        </a:moveTo>
                        <a:lnTo>
                          <a:pt x="2765" y="0"/>
                        </a:lnTo>
                        <a:lnTo>
                          <a:pt x="0" y="1541"/>
                        </a:lnTo>
                        <a:lnTo>
                          <a:pt x="7150" y="5649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49" name="Freeform: Shape 1748">
                    <a:extLst>
                      <a:ext uri="{FF2B5EF4-FFF2-40B4-BE49-F238E27FC236}">
                        <a16:creationId xmlns:a16="http://schemas.microsoft.com/office/drawing/2014/main" id="{2C035D23-2087-4164-9D9E-7CB62AAD138A}"/>
                      </a:ext>
                    </a:extLst>
                  </p:cNvPr>
                  <p:cNvSpPr/>
                  <p:nvPr/>
                </p:nvSpPr>
                <p:spPr>
                  <a:xfrm>
                    <a:off x="3773064" y="2973812"/>
                    <a:ext cx="57868" cy="33417"/>
                  </a:xfrm>
                  <a:custGeom>
                    <a:avLst/>
                    <a:gdLst>
                      <a:gd name="connsiteX0" fmla="*/ 57868 w 57868"/>
                      <a:gd name="connsiteY0" fmla="*/ 29191 h 33417"/>
                      <a:gd name="connsiteX1" fmla="*/ 7268 w 57868"/>
                      <a:gd name="connsiteY1" fmla="*/ 0 h 33417"/>
                      <a:gd name="connsiteX2" fmla="*/ 0 w 57868"/>
                      <a:gd name="connsiteY2" fmla="*/ 4187 h 33417"/>
                      <a:gd name="connsiteX3" fmla="*/ 50600 w 57868"/>
                      <a:gd name="connsiteY3" fmla="*/ 33417 h 334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868" h="33417">
                        <a:moveTo>
                          <a:pt x="57868" y="29191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50600" y="33417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0" name="Freeform: Shape 1749">
                    <a:extLst>
                      <a:ext uri="{FF2B5EF4-FFF2-40B4-BE49-F238E27FC236}">
                        <a16:creationId xmlns:a16="http://schemas.microsoft.com/office/drawing/2014/main" id="{D81C7E2E-221C-40A4-AC6A-8991C78E23E9}"/>
                      </a:ext>
                    </a:extLst>
                  </p:cNvPr>
                  <p:cNvSpPr/>
                  <p:nvPr/>
                </p:nvSpPr>
                <p:spPr>
                  <a:xfrm>
                    <a:off x="3762517" y="2967690"/>
                    <a:ext cx="14378" cy="8334"/>
                  </a:xfrm>
                  <a:custGeom>
                    <a:avLst/>
                    <a:gdLst>
                      <a:gd name="connsiteX0" fmla="*/ 14378 w 14378"/>
                      <a:gd name="connsiteY0" fmla="*/ 4108 h 8334"/>
                      <a:gd name="connsiteX1" fmla="*/ 7268 w 14378"/>
                      <a:gd name="connsiteY1" fmla="*/ 0 h 8334"/>
                      <a:gd name="connsiteX2" fmla="*/ 0 w 14378"/>
                      <a:gd name="connsiteY2" fmla="*/ 4227 h 8334"/>
                      <a:gd name="connsiteX3" fmla="*/ 7110 w 14378"/>
                      <a:gd name="connsiteY3" fmla="*/ 8335 h 8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334">
                        <a:moveTo>
                          <a:pt x="14378" y="4108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110" y="833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1" name="Freeform: Shape 1750">
                    <a:extLst>
                      <a:ext uri="{FF2B5EF4-FFF2-40B4-BE49-F238E27FC236}">
                        <a16:creationId xmlns:a16="http://schemas.microsoft.com/office/drawing/2014/main" id="{0624498F-780C-47D4-9619-87969565EB95}"/>
                      </a:ext>
                    </a:extLst>
                  </p:cNvPr>
                  <p:cNvSpPr/>
                  <p:nvPr/>
                </p:nvSpPr>
                <p:spPr>
                  <a:xfrm>
                    <a:off x="3850682" y="2995340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5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5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2" name="Freeform: Shape 1751">
                    <a:extLst>
                      <a:ext uri="{FF2B5EF4-FFF2-40B4-BE49-F238E27FC236}">
                        <a16:creationId xmlns:a16="http://schemas.microsoft.com/office/drawing/2014/main" id="{EF1DA623-FD95-4FAA-A360-A74FB41D3B4B}"/>
                      </a:ext>
                    </a:extLst>
                  </p:cNvPr>
                  <p:cNvSpPr/>
                  <p:nvPr/>
                </p:nvSpPr>
                <p:spPr>
                  <a:xfrm>
                    <a:off x="3841321" y="2989929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3" name="Freeform: Shape 1752">
                    <a:extLst>
                      <a:ext uri="{FF2B5EF4-FFF2-40B4-BE49-F238E27FC236}">
                        <a16:creationId xmlns:a16="http://schemas.microsoft.com/office/drawing/2014/main" id="{5C2C7262-6C13-44A4-BA38-52C492AC1316}"/>
                      </a:ext>
                    </a:extLst>
                  </p:cNvPr>
                  <p:cNvSpPr/>
                  <p:nvPr/>
                </p:nvSpPr>
                <p:spPr>
                  <a:xfrm>
                    <a:off x="3831959" y="2984517"/>
                    <a:ext cx="14378" cy="8295"/>
                  </a:xfrm>
                  <a:custGeom>
                    <a:avLst/>
                    <a:gdLst>
                      <a:gd name="connsiteX0" fmla="*/ 14378 w 14378"/>
                      <a:gd name="connsiteY0" fmla="*/ 4108 h 8295"/>
                      <a:gd name="connsiteX1" fmla="*/ 7268 w 14378"/>
                      <a:gd name="connsiteY1" fmla="*/ 0 h 8295"/>
                      <a:gd name="connsiteX2" fmla="*/ 0 w 14378"/>
                      <a:gd name="connsiteY2" fmla="*/ 4187 h 8295"/>
                      <a:gd name="connsiteX3" fmla="*/ 7110 w 14378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295">
                        <a:moveTo>
                          <a:pt x="1437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4" name="Freeform: Shape 1753">
                    <a:extLst>
                      <a:ext uri="{FF2B5EF4-FFF2-40B4-BE49-F238E27FC236}">
                        <a16:creationId xmlns:a16="http://schemas.microsoft.com/office/drawing/2014/main" id="{0A4ACE8A-5F20-4DD6-861C-0A9137F3D7F0}"/>
                      </a:ext>
                    </a:extLst>
                  </p:cNvPr>
                  <p:cNvSpPr/>
                  <p:nvPr/>
                </p:nvSpPr>
                <p:spPr>
                  <a:xfrm>
                    <a:off x="3822558" y="2979105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5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5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5" name="Freeform: Shape 1754">
                    <a:extLst>
                      <a:ext uri="{FF2B5EF4-FFF2-40B4-BE49-F238E27FC236}">
                        <a16:creationId xmlns:a16="http://schemas.microsoft.com/office/drawing/2014/main" id="{AFF72F03-7100-41F1-8A9A-7B02298E98A0}"/>
                      </a:ext>
                    </a:extLst>
                  </p:cNvPr>
                  <p:cNvSpPr/>
                  <p:nvPr/>
                </p:nvSpPr>
                <p:spPr>
                  <a:xfrm>
                    <a:off x="3813196" y="2973694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6" name="Freeform: Shape 1755">
                    <a:extLst>
                      <a:ext uri="{FF2B5EF4-FFF2-40B4-BE49-F238E27FC236}">
                        <a16:creationId xmlns:a16="http://schemas.microsoft.com/office/drawing/2014/main" id="{515D7B0D-5B60-4F11-9508-DCB39E3FB8A3}"/>
                      </a:ext>
                    </a:extLst>
                  </p:cNvPr>
                  <p:cNvSpPr/>
                  <p:nvPr/>
                </p:nvSpPr>
                <p:spPr>
                  <a:xfrm>
                    <a:off x="3803835" y="2968282"/>
                    <a:ext cx="14378" cy="8295"/>
                  </a:xfrm>
                  <a:custGeom>
                    <a:avLst/>
                    <a:gdLst>
                      <a:gd name="connsiteX0" fmla="*/ 14378 w 14378"/>
                      <a:gd name="connsiteY0" fmla="*/ 4108 h 8295"/>
                      <a:gd name="connsiteX1" fmla="*/ 7268 w 14378"/>
                      <a:gd name="connsiteY1" fmla="*/ 0 h 8295"/>
                      <a:gd name="connsiteX2" fmla="*/ 0 w 14378"/>
                      <a:gd name="connsiteY2" fmla="*/ 4187 h 8295"/>
                      <a:gd name="connsiteX3" fmla="*/ 7110 w 14378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295">
                        <a:moveTo>
                          <a:pt x="1437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7" name="Freeform: Shape 1756">
                    <a:extLst>
                      <a:ext uri="{FF2B5EF4-FFF2-40B4-BE49-F238E27FC236}">
                        <a16:creationId xmlns:a16="http://schemas.microsoft.com/office/drawing/2014/main" id="{B5B98330-D008-4112-B5EE-83CA198E37EC}"/>
                      </a:ext>
                    </a:extLst>
                  </p:cNvPr>
                  <p:cNvSpPr/>
                  <p:nvPr/>
                </p:nvSpPr>
                <p:spPr>
                  <a:xfrm>
                    <a:off x="3794434" y="2962871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5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5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8" name="Freeform: Shape 1757">
                    <a:extLst>
                      <a:ext uri="{FF2B5EF4-FFF2-40B4-BE49-F238E27FC236}">
                        <a16:creationId xmlns:a16="http://schemas.microsoft.com/office/drawing/2014/main" id="{B745E179-FFDC-4CCD-8305-BFC870D76AA8}"/>
                      </a:ext>
                    </a:extLst>
                  </p:cNvPr>
                  <p:cNvSpPr/>
                  <p:nvPr/>
                </p:nvSpPr>
                <p:spPr>
                  <a:xfrm>
                    <a:off x="3785072" y="2957459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9" name="Freeform: Shape 1758">
                    <a:extLst>
                      <a:ext uri="{FF2B5EF4-FFF2-40B4-BE49-F238E27FC236}">
                        <a16:creationId xmlns:a16="http://schemas.microsoft.com/office/drawing/2014/main" id="{D1CB37C6-458B-4E35-8970-C53E8A0C7390}"/>
                      </a:ext>
                    </a:extLst>
                  </p:cNvPr>
                  <p:cNvSpPr/>
                  <p:nvPr/>
                </p:nvSpPr>
                <p:spPr>
                  <a:xfrm>
                    <a:off x="3775711" y="2952048"/>
                    <a:ext cx="14378" cy="8295"/>
                  </a:xfrm>
                  <a:custGeom>
                    <a:avLst/>
                    <a:gdLst>
                      <a:gd name="connsiteX0" fmla="*/ 14378 w 14378"/>
                      <a:gd name="connsiteY0" fmla="*/ 4108 h 8295"/>
                      <a:gd name="connsiteX1" fmla="*/ 7268 w 14378"/>
                      <a:gd name="connsiteY1" fmla="*/ 0 h 8295"/>
                      <a:gd name="connsiteX2" fmla="*/ 0 w 14378"/>
                      <a:gd name="connsiteY2" fmla="*/ 4187 h 8295"/>
                      <a:gd name="connsiteX3" fmla="*/ 7110 w 14378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295">
                        <a:moveTo>
                          <a:pt x="1437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60" name="Freeform: Shape 1759">
                    <a:extLst>
                      <a:ext uri="{FF2B5EF4-FFF2-40B4-BE49-F238E27FC236}">
                        <a16:creationId xmlns:a16="http://schemas.microsoft.com/office/drawing/2014/main" id="{9A3CCDAC-E824-40FB-9542-AC44B15A69B9}"/>
                      </a:ext>
                    </a:extLst>
                  </p:cNvPr>
                  <p:cNvSpPr/>
                  <p:nvPr/>
                </p:nvSpPr>
                <p:spPr>
                  <a:xfrm>
                    <a:off x="3766309" y="2946636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5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5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61" name="Freeform: Shape 1760">
                    <a:extLst>
                      <a:ext uri="{FF2B5EF4-FFF2-40B4-BE49-F238E27FC236}">
                        <a16:creationId xmlns:a16="http://schemas.microsoft.com/office/drawing/2014/main" id="{6EC146A8-C341-4D52-821B-11BC0207FF7E}"/>
                      </a:ext>
                    </a:extLst>
                  </p:cNvPr>
                  <p:cNvSpPr/>
                  <p:nvPr/>
                </p:nvSpPr>
                <p:spPr>
                  <a:xfrm>
                    <a:off x="3756948" y="2941225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62" name="Freeform: Shape 1761">
                    <a:extLst>
                      <a:ext uri="{FF2B5EF4-FFF2-40B4-BE49-F238E27FC236}">
                        <a16:creationId xmlns:a16="http://schemas.microsoft.com/office/drawing/2014/main" id="{E1D43304-81FE-435C-A72E-22D095F02C45}"/>
                      </a:ext>
                    </a:extLst>
                  </p:cNvPr>
                  <p:cNvSpPr/>
                  <p:nvPr/>
                </p:nvSpPr>
                <p:spPr>
                  <a:xfrm>
                    <a:off x="3742886" y="2933088"/>
                    <a:ext cx="19315" cy="11178"/>
                  </a:xfrm>
                  <a:custGeom>
                    <a:avLst/>
                    <a:gdLst>
                      <a:gd name="connsiteX0" fmla="*/ 19316 w 19315"/>
                      <a:gd name="connsiteY0" fmla="*/ 6952 h 11178"/>
                      <a:gd name="connsiteX1" fmla="*/ 7268 w 19315"/>
                      <a:gd name="connsiteY1" fmla="*/ 0 h 11178"/>
                      <a:gd name="connsiteX2" fmla="*/ 0 w 19315"/>
                      <a:gd name="connsiteY2" fmla="*/ 4187 h 11178"/>
                      <a:gd name="connsiteX3" fmla="*/ 12048 w 19315"/>
                      <a:gd name="connsiteY3" fmla="*/ 11179 h 111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9315" h="11178">
                        <a:moveTo>
                          <a:pt x="19316" y="6952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12048" y="11179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63" name="Freeform: Shape 1762">
                    <a:extLst>
                      <a:ext uri="{FF2B5EF4-FFF2-40B4-BE49-F238E27FC236}">
                        <a16:creationId xmlns:a16="http://schemas.microsoft.com/office/drawing/2014/main" id="{33BC61D4-303E-443A-AC70-F0AD3C9CC455}"/>
                      </a:ext>
                    </a:extLst>
                  </p:cNvPr>
                  <p:cNvSpPr/>
                  <p:nvPr/>
                </p:nvSpPr>
                <p:spPr>
                  <a:xfrm>
                    <a:off x="3876713" y="2987400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308 w 14575"/>
                      <a:gd name="connsiteY1" fmla="*/ 0 h 8413"/>
                      <a:gd name="connsiteX2" fmla="*/ 0 w 14575"/>
                      <a:gd name="connsiteY2" fmla="*/ 418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64" name="Freeform: Shape 1763">
                    <a:extLst>
                      <a:ext uri="{FF2B5EF4-FFF2-40B4-BE49-F238E27FC236}">
                        <a16:creationId xmlns:a16="http://schemas.microsoft.com/office/drawing/2014/main" id="{BE98DEA5-BB8D-4F07-8A28-E43529CAA203}"/>
                      </a:ext>
                    </a:extLst>
                  </p:cNvPr>
                  <p:cNvSpPr/>
                  <p:nvPr/>
                </p:nvSpPr>
                <p:spPr>
                  <a:xfrm>
                    <a:off x="3866364" y="2981396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227 h 8413"/>
                      <a:gd name="connsiteX1" fmla="*/ 7308 w 14575"/>
                      <a:gd name="connsiteY1" fmla="*/ 0 h 8413"/>
                      <a:gd name="connsiteX2" fmla="*/ 0 w 14575"/>
                      <a:gd name="connsiteY2" fmla="*/ 422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227"/>
                        </a:moveTo>
                        <a:lnTo>
                          <a:pt x="7308" y="0"/>
                        </a:lnTo>
                        <a:lnTo>
                          <a:pt x="0" y="422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65" name="Freeform: Shape 1764">
                    <a:extLst>
                      <a:ext uri="{FF2B5EF4-FFF2-40B4-BE49-F238E27FC236}">
                        <a16:creationId xmlns:a16="http://schemas.microsoft.com/office/drawing/2014/main" id="{C326483A-A344-4346-B45E-8AFCDC6119BF}"/>
                      </a:ext>
                    </a:extLst>
                  </p:cNvPr>
                  <p:cNvSpPr/>
                  <p:nvPr/>
                </p:nvSpPr>
                <p:spPr>
                  <a:xfrm>
                    <a:off x="3856015" y="2975432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268 w 14575"/>
                      <a:gd name="connsiteY1" fmla="*/ 0 h 8413"/>
                      <a:gd name="connsiteX2" fmla="*/ 0 w 14575"/>
                      <a:gd name="connsiteY2" fmla="*/ 418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66" name="Freeform: Shape 1765">
                    <a:extLst>
                      <a:ext uri="{FF2B5EF4-FFF2-40B4-BE49-F238E27FC236}">
                        <a16:creationId xmlns:a16="http://schemas.microsoft.com/office/drawing/2014/main" id="{8BAF7E21-0F3E-4247-932B-A56CE946E2CC}"/>
                      </a:ext>
                    </a:extLst>
                  </p:cNvPr>
                  <p:cNvSpPr/>
                  <p:nvPr/>
                </p:nvSpPr>
                <p:spPr>
                  <a:xfrm>
                    <a:off x="3845666" y="2969428"/>
                    <a:ext cx="14536" cy="8413"/>
                  </a:xfrm>
                  <a:custGeom>
                    <a:avLst/>
                    <a:gdLst>
                      <a:gd name="connsiteX0" fmla="*/ 14536 w 14536"/>
                      <a:gd name="connsiteY0" fmla="*/ 4227 h 8413"/>
                      <a:gd name="connsiteX1" fmla="*/ 7268 w 14536"/>
                      <a:gd name="connsiteY1" fmla="*/ 0 h 8413"/>
                      <a:gd name="connsiteX2" fmla="*/ 0 w 14536"/>
                      <a:gd name="connsiteY2" fmla="*/ 4227 h 8413"/>
                      <a:gd name="connsiteX3" fmla="*/ 7268 w 14536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36" h="8413">
                        <a:moveTo>
                          <a:pt x="14536" y="4227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67" name="Freeform: Shape 1766">
                    <a:extLst>
                      <a:ext uri="{FF2B5EF4-FFF2-40B4-BE49-F238E27FC236}">
                        <a16:creationId xmlns:a16="http://schemas.microsoft.com/office/drawing/2014/main" id="{89F70C13-1134-40D9-B712-8E6121CEC3B9}"/>
                      </a:ext>
                    </a:extLst>
                  </p:cNvPr>
                  <p:cNvSpPr/>
                  <p:nvPr/>
                </p:nvSpPr>
                <p:spPr>
                  <a:xfrm>
                    <a:off x="3835277" y="2963463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308 w 14575"/>
                      <a:gd name="connsiteY1" fmla="*/ 0 h 8413"/>
                      <a:gd name="connsiteX2" fmla="*/ 0 w 14575"/>
                      <a:gd name="connsiteY2" fmla="*/ 418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68" name="Freeform: Shape 1767">
                    <a:extLst>
                      <a:ext uri="{FF2B5EF4-FFF2-40B4-BE49-F238E27FC236}">
                        <a16:creationId xmlns:a16="http://schemas.microsoft.com/office/drawing/2014/main" id="{82188CEE-DDBB-452C-A2BA-924B1CA0A5CD}"/>
                      </a:ext>
                    </a:extLst>
                  </p:cNvPr>
                  <p:cNvSpPr/>
                  <p:nvPr/>
                </p:nvSpPr>
                <p:spPr>
                  <a:xfrm>
                    <a:off x="3824928" y="2957499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268 w 14575"/>
                      <a:gd name="connsiteY1" fmla="*/ 0 h 8413"/>
                      <a:gd name="connsiteX2" fmla="*/ 0 w 14575"/>
                      <a:gd name="connsiteY2" fmla="*/ 418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69" name="Freeform: Shape 1768">
                    <a:extLst>
                      <a:ext uri="{FF2B5EF4-FFF2-40B4-BE49-F238E27FC236}">
                        <a16:creationId xmlns:a16="http://schemas.microsoft.com/office/drawing/2014/main" id="{EBC6FC39-9303-4FCE-B3EE-31218AB8A9EE}"/>
                      </a:ext>
                    </a:extLst>
                  </p:cNvPr>
                  <p:cNvSpPr/>
                  <p:nvPr/>
                </p:nvSpPr>
                <p:spPr>
                  <a:xfrm>
                    <a:off x="3814579" y="2951495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227 h 8413"/>
                      <a:gd name="connsiteX1" fmla="*/ 7268 w 14575"/>
                      <a:gd name="connsiteY1" fmla="*/ 0 h 8413"/>
                      <a:gd name="connsiteX2" fmla="*/ 0 w 14575"/>
                      <a:gd name="connsiteY2" fmla="*/ 422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227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70" name="Freeform: Shape 1769">
                    <a:extLst>
                      <a:ext uri="{FF2B5EF4-FFF2-40B4-BE49-F238E27FC236}">
                        <a16:creationId xmlns:a16="http://schemas.microsoft.com/office/drawing/2014/main" id="{2D4E64DA-7E58-4067-88D4-7DBEA0A44EA8}"/>
                      </a:ext>
                    </a:extLst>
                  </p:cNvPr>
                  <p:cNvSpPr/>
                  <p:nvPr/>
                </p:nvSpPr>
                <p:spPr>
                  <a:xfrm>
                    <a:off x="3804190" y="2945530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308 w 14575"/>
                      <a:gd name="connsiteY1" fmla="*/ 0 h 8413"/>
                      <a:gd name="connsiteX2" fmla="*/ 0 w 14575"/>
                      <a:gd name="connsiteY2" fmla="*/ 418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71" name="Freeform: Shape 1770">
                    <a:extLst>
                      <a:ext uri="{FF2B5EF4-FFF2-40B4-BE49-F238E27FC236}">
                        <a16:creationId xmlns:a16="http://schemas.microsoft.com/office/drawing/2014/main" id="{7BB58F6B-F381-4B20-ADBE-28D9DB085777}"/>
                      </a:ext>
                    </a:extLst>
                  </p:cNvPr>
                  <p:cNvSpPr/>
                  <p:nvPr/>
                </p:nvSpPr>
                <p:spPr>
                  <a:xfrm>
                    <a:off x="3793841" y="2939526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227 h 8413"/>
                      <a:gd name="connsiteX1" fmla="*/ 7308 w 14575"/>
                      <a:gd name="connsiteY1" fmla="*/ 0 h 8413"/>
                      <a:gd name="connsiteX2" fmla="*/ 0 w 14575"/>
                      <a:gd name="connsiteY2" fmla="*/ 422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227"/>
                        </a:moveTo>
                        <a:lnTo>
                          <a:pt x="7308" y="0"/>
                        </a:lnTo>
                        <a:lnTo>
                          <a:pt x="0" y="422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72" name="Freeform: Shape 1771">
                    <a:extLst>
                      <a:ext uri="{FF2B5EF4-FFF2-40B4-BE49-F238E27FC236}">
                        <a16:creationId xmlns:a16="http://schemas.microsoft.com/office/drawing/2014/main" id="{5D04D130-1947-44BC-A580-2461A6C62AE2}"/>
                      </a:ext>
                    </a:extLst>
                  </p:cNvPr>
                  <p:cNvSpPr/>
                  <p:nvPr/>
                </p:nvSpPr>
                <p:spPr>
                  <a:xfrm>
                    <a:off x="3783492" y="2933562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268 w 14575"/>
                      <a:gd name="connsiteY1" fmla="*/ 0 h 8413"/>
                      <a:gd name="connsiteX2" fmla="*/ 0 w 14575"/>
                      <a:gd name="connsiteY2" fmla="*/ 418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73" name="Freeform: Shape 1772">
                    <a:extLst>
                      <a:ext uri="{FF2B5EF4-FFF2-40B4-BE49-F238E27FC236}">
                        <a16:creationId xmlns:a16="http://schemas.microsoft.com/office/drawing/2014/main" id="{7AD39E74-BD35-4F89-B447-6533C1C35CD3}"/>
                      </a:ext>
                    </a:extLst>
                  </p:cNvPr>
                  <p:cNvSpPr/>
                  <p:nvPr/>
                </p:nvSpPr>
                <p:spPr>
                  <a:xfrm>
                    <a:off x="3773143" y="2927557"/>
                    <a:ext cx="14536" cy="8413"/>
                  </a:xfrm>
                  <a:custGeom>
                    <a:avLst/>
                    <a:gdLst>
                      <a:gd name="connsiteX0" fmla="*/ 14536 w 14536"/>
                      <a:gd name="connsiteY0" fmla="*/ 4227 h 8413"/>
                      <a:gd name="connsiteX1" fmla="*/ 7268 w 14536"/>
                      <a:gd name="connsiteY1" fmla="*/ 0 h 8413"/>
                      <a:gd name="connsiteX2" fmla="*/ 0 w 14536"/>
                      <a:gd name="connsiteY2" fmla="*/ 4227 h 8413"/>
                      <a:gd name="connsiteX3" fmla="*/ 7268 w 14536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36" h="8413">
                        <a:moveTo>
                          <a:pt x="14536" y="4227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74" name="Freeform: Shape 1773">
                    <a:extLst>
                      <a:ext uri="{FF2B5EF4-FFF2-40B4-BE49-F238E27FC236}">
                        <a16:creationId xmlns:a16="http://schemas.microsoft.com/office/drawing/2014/main" id="{4C3ED26D-2E14-4682-BB13-16004F392B4F}"/>
                      </a:ext>
                    </a:extLst>
                  </p:cNvPr>
                  <p:cNvSpPr/>
                  <p:nvPr/>
                </p:nvSpPr>
                <p:spPr>
                  <a:xfrm>
                    <a:off x="3762754" y="2921593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308 w 14575"/>
                      <a:gd name="connsiteY1" fmla="*/ 0 h 8413"/>
                      <a:gd name="connsiteX2" fmla="*/ 0 w 14575"/>
                      <a:gd name="connsiteY2" fmla="*/ 418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0" name="Graphic 4">
                  <a:extLst>
                    <a:ext uri="{FF2B5EF4-FFF2-40B4-BE49-F238E27FC236}">
                      <a16:creationId xmlns:a16="http://schemas.microsoft.com/office/drawing/2014/main" id="{1356CDE4-7FED-46C3-A9B5-47E032FBB528}"/>
                    </a:ext>
                  </a:extLst>
                </p:cNvPr>
                <p:cNvGrpSpPr/>
                <p:nvPr/>
              </p:nvGrpSpPr>
              <p:grpSpPr>
                <a:xfrm>
                  <a:off x="3879083" y="2912429"/>
                  <a:ext cx="33812" cy="27176"/>
                  <a:chOff x="3879083" y="2912429"/>
                  <a:chExt cx="33812" cy="27176"/>
                </a:xfrm>
                <a:solidFill>
                  <a:srgbClr val="FFFFFF"/>
                </a:solidFill>
              </p:grpSpPr>
              <p:sp>
                <p:nvSpPr>
                  <p:cNvPr id="1717" name="Freeform: Shape 1716">
                    <a:extLst>
                      <a:ext uri="{FF2B5EF4-FFF2-40B4-BE49-F238E27FC236}">
                        <a16:creationId xmlns:a16="http://schemas.microsoft.com/office/drawing/2014/main" id="{E9B4A126-A120-4CE4-8E1B-1833355D7650}"/>
                      </a:ext>
                    </a:extLst>
                  </p:cNvPr>
                  <p:cNvSpPr/>
                  <p:nvPr/>
                </p:nvSpPr>
                <p:spPr>
                  <a:xfrm>
                    <a:off x="3900255" y="2919578"/>
                    <a:ext cx="12640" cy="17301"/>
                  </a:xfrm>
                  <a:custGeom>
                    <a:avLst/>
                    <a:gdLst>
                      <a:gd name="connsiteX0" fmla="*/ 0 w 12640"/>
                      <a:gd name="connsiteY0" fmla="*/ 13035 h 17301"/>
                      <a:gd name="connsiteX1" fmla="*/ 9046 w 12640"/>
                      <a:gd name="connsiteY1" fmla="*/ 13825 h 17301"/>
                      <a:gd name="connsiteX2" fmla="*/ 0 w 12640"/>
                      <a:gd name="connsiteY2" fmla="*/ 3911 h 17301"/>
                      <a:gd name="connsiteX3" fmla="*/ 0 w 12640"/>
                      <a:gd name="connsiteY3" fmla="*/ 0 h 17301"/>
                      <a:gd name="connsiteX4" fmla="*/ 12640 w 12640"/>
                      <a:gd name="connsiteY4" fmla="*/ 14655 h 17301"/>
                      <a:gd name="connsiteX5" fmla="*/ 12640 w 12640"/>
                      <a:gd name="connsiteY5" fmla="*/ 17301 h 17301"/>
                      <a:gd name="connsiteX6" fmla="*/ 0 w 12640"/>
                      <a:gd name="connsiteY6" fmla="*/ 16788 h 17301"/>
                      <a:gd name="connsiteX7" fmla="*/ 0 w 12640"/>
                      <a:gd name="connsiteY7" fmla="*/ 13035 h 173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640" h="17301">
                        <a:moveTo>
                          <a:pt x="0" y="13035"/>
                        </a:moveTo>
                        <a:lnTo>
                          <a:pt x="9046" y="13825"/>
                        </a:lnTo>
                        <a:lnTo>
                          <a:pt x="0" y="3911"/>
                        </a:lnTo>
                        <a:lnTo>
                          <a:pt x="0" y="0"/>
                        </a:lnTo>
                        <a:lnTo>
                          <a:pt x="12640" y="14655"/>
                        </a:lnTo>
                        <a:lnTo>
                          <a:pt x="12640" y="17301"/>
                        </a:lnTo>
                        <a:lnTo>
                          <a:pt x="0" y="16788"/>
                        </a:lnTo>
                        <a:lnTo>
                          <a:pt x="0" y="1303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18" name="Freeform: Shape 1717">
                    <a:extLst>
                      <a:ext uri="{FF2B5EF4-FFF2-40B4-BE49-F238E27FC236}">
                        <a16:creationId xmlns:a16="http://schemas.microsoft.com/office/drawing/2014/main" id="{39AF1C9F-BADE-40B2-8757-1DD24015F614}"/>
                      </a:ext>
                    </a:extLst>
                  </p:cNvPr>
                  <p:cNvSpPr/>
                  <p:nvPr/>
                </p:nvSpPr>
                <p:spPr>
                  <a:xfrm>
                    <a:off x="3892632" y="2912429"/>
                    <a:ext cx="6754" cy="27176"/>
                  </a:xfrm>
                  <a:custGeom>
                    <a:avLst/>
                    <a:gdLst>
                      <a:gd name="connsiteX0" fmla="*/ 2765 w 6754"/>
                      <a:gd name="connsiteY0" fmla="*/ 1580 h 27176"/>
                      <a:gd name="connsiteX1" fmla="*/ 6755 w 6754"/>
                      <a:gd name="connsiteY1" fmla="*/ 27176 h 27176"/>
                      <a:gd name="connsiteX2" fmla="*/ 3990 w 6754"/>
                      <a:gd name="connsiteY2" fmla="*/ 25596 h 27176"/>
                      <a:gd name="connsiteX3" fmla="*/ 0 w 6754"/>
                      <a:gd name="connsiteY3" fmla="*/ 0 h 27176"/>
                      <a:gd name="connsiteX4" fmla="*/ 2765 w 6754"/>
                      <a:gd name="connsiteY4" fmla="*/ 1580 h 271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754" h="27176">
                        <a:moveTo>
                          <a:pt x="2765" y="1580"/>
                        </a:moveTo>
                        <a:lnTo>
                          <a:pt x="6755" y="27176"/>
                        </a:lnTo>
                        <a:lnTo>
                          <a:pt x="3990" y="25596"/>
                        </a:lnTo>
                        <a:lnTo>
                          <a:pt x="0" y="0"/>
                        </a:lnTo>
                        <a:lnTo>
                          <a:pt x="2765" y="158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19" name="Freeform: Shape 1718">
                    <a:extLst>
                      <a:ext uri="{FF2B5EF4-FFF2-40B4-BE49-F238E27FC236}">
                        <a16:creationId xmlns:a16="http://schemas.microsoft.com/office/drawing/2014/main" id="{CA7E4270-BECF-427C-B0D5-5042198BE9C5}"/>
                      </a:ext>
                    </a:extLst>
                  </p:cNvPr>
                  <p:cNvSpPr/>
                  <p:nvPr/>
                </p:nvSpPr>
                <p:spPr>
                  <a:xfrm>
                    <a:off x="3879083" y="2914601"/>
                    <a:ext cx="12640" cy="16748"/>
                  </a:xfrm>
                  <a:custGeom>
                    <a:avLst/>
                    <a:gdLst>
                      <a:gd name="connsiteX0" fmla="*/ 0 w 12640"/>
                      <a:gd name="connsiteY0" fmla="*/ 2686 h 16748"/>
                      <a:gd name="connsiteX1" fmla="*/ 0 w 12640"/>
                      <a:gd name="connsiteY1" fmla="*/ 39 h 16748"/>
                      <a:gd name="connsiteX2" fmla="*/ 12640 w 12640"/>
                      <a:gd name="connsiteY2" fmla="*/ 0 h 16748"/>
                      <a:gd name="connsiteX3" fmla="*/ 12640 w 12640"/>
                      <a:gd name="connsiteY3" fmla="*/ 3911 h 16748"/>
                      <a:gd name="connsiteX4" fmla="*/ 3595 w 12640"/>
                      <a:gd name="connsiteY4" fmla="*/ 3397 h 16748"/>
                      <a:gd name="connsiteX5" fmla="*/ 12640 w 12640"/>
                      <a:gd name="connsiteY5" fmla="*/ 13035 h 16748"/>
                      <a:gd name="connsiteX6" fmla="*/ 12640 w 12640"/>
                      <a:gd name="connsiteY6" fmla="*/ 16748 h 16748"/>
                      <a:gd name="connsiteX7" fmla="*/ 0 w 12640"/>
                      <a:gd name="connsiteY7" fmla="*/ 2686 h 167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640" h="16748">
                        <a:moveTo>
                          <a:pt x="0" y="2686"/>
                        </a:moveTo>
                        <a:lnTo>
                          <a:pt x="0" y="39"/>
                        </a:lnTo>
                        <a:lnTo>
                          <a:pt x="12640" y="0"/>
                        </a:lnTo>
                        <a:lnTo>
                          <a:pt x="12640" y="3911"/>
                        </a:lnTo>
                        <a:lnTo>
                          <a:pt x="3595" y="3397"/>
                        </a:lnTo>
                        <a:lnTo>
                          <a:pt x="12640" y="13035"/>
                        </a:lnTo>
                        <a:lnTo>
                          <a:pt x="12640" y="16748"/>
                        </a:lnTo>
                        <a:lnTo>
                          <a:pt x="0" y="26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1" name="Graphic 4">
                  <a:extLst>
                    <a:ext uri="{FF2B5EF4-FFF2-40B4-BE49-F238E27FC236}">
                      <a16:creationId xmlns:a16="http://schemas.microsoft.com/office/drawing/2014/main" id="{E7A37B56-47B7-4C0A-9ADC-ABAB8F49E84F}"/>
                    </a:ext>
                  </a:extLst>
                </p:cNvPr>
                <p:cNvGrpSpPr/>
                <p:nvPr/>
              </p:nvGrpSpPr>
              <p:grpSpPr>
                <a:xfrm>
                  <a:off x="3848312" y="2819682"/>
                  <a:ext cx="68177" cy="89073"/>
                  <a:chOff x="3848312" y="2819682"/>
                  <a:chExt cx="68177" cy="89073"/>
                </a:xfrm>
              </p:grpSpPr>
              <p:sp>
                <p:nvSpPr>
                  <p:cNvPr id="1695" name="Freeform: Shape 1694">
                    <a:extLst>
                      <a:ext uri="{FF2B5EF4-FFF2-40B4-BE49-F238E27FC236}">
                        <a16:creationId xmlns:a16="http://schemas.microsoft.com/office/drawing/2014/main" id="{04F63B71-F6D1-4C38-AFF6-6FEAC5125702}"/>
                      </a:ext>
                    </a:extLst>
                  </p:cNvPr>
                  <p:cNvSpPr/>
                  <p:nvPr/>
                </p:nvSpPr>
                <p:spPr>
                  <a:xfrm>
                    <a:off x="3910841" y="2855785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200 h 9559"/>
                      <a:gd name="connsiteX1" fmla="*/ 0 w 5530"/>
                      <a:gd name="connsiteY1" fmla="*/ 0 h 9559"/>
                      <a:gd name="connsiteX2" fmla="*/ 0 w 5530"/>
                      <a:gd name="connsiteY2" fmla="*/ 6399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96" name="Freeform: Shape 1695">
                    <a:extLst>
                      <a:ext uri="{FF2B5EF4-FFF2-40B4-BE49-F238E27FC236}">
                        <a16:creationId xmlns:a16="http://schemas.microsoft.com/office/drawing/2014/main" id="{AEF77C04-160D-4DC0-84E7-AAA46BA7757D}"/>
                      </a:ext>
                    </a:extLst>
                  </p:cNvPr>
                  <p:cNvSpPr/>
                  <p:nvPr/>
                </p:nvSpPr>
                <p:spPr>
                  <a:xfrm>
                    <a:off x="3902625" y="2851045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160 h 9559"/>
                      <a:gd name="connsiteX1" fmla="*/ 0 w 5530"/>
                      <a:gd name="connsiteY1" fmla="*/ 0 h 9559"/>
                      <a:gd name="connsiteX2" fmla="*/ 0 w 5530"/>
                      <a:gd name="connsiteY2" fmla="*/ 6360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160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97" name="Freeform: Shape 1696">
                    <a:extLst>
                      <a:ext uri="{FF2B5EF4-FFF2-40B4-BE49-F238E27FC236}">
                        <a16:creationId xmlns:a16="http://schemas.microsoft.com/office/drawing/2014/main" id="{715BF339-7F7D-406C-A5F2-8FB22731C0F6}"/>
                      </a:ext>
                    </a:extLst>
                  </p:cNvPr>
                  <p:cNvSpPr/>
                  <p:nvPr/>
                </p:nvSpPr>
                <p:spPr>
                  <a:xfrm>
                    <a:off x="3896858" y="2847688"/>
                    <a:ext cx="2765" cy="7979"/>
                  </a:xfrm>
                  <a:custGeom>
                    <a:avLst/>
                    <a:gdLst>
                      <a:gd name="connsiteX0" fmla="*/ 2765 w 2765"/>
                      <a:gd name="connsiteY0" fmla="*/ 1620 h 7979"/>
                      <a:gd name="connsiteX1" fmla="*/ 0 w 2765"/>
                      <a:gd name="connsiteY1" fmla="*/ 0 h 7979"/>
                      <a:gd name="connsiteX2" fmla="*/ 0 w 2765"/>
                      <a:gd name="connsiteY2" fmla="*/ 6399 h 7979"/>
                      <a:gd name="connsiteX3" fmla="*/ 2765 w 2765"/>
                      <a:gd name="connsiteY3" fmla="*/ 7979 h 7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65" h="7979">
                        <a:moveTo>
                          <a:pt x="2765" y="162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2765" y="7979"/>
                        </a:lnTo>
                        <a:close/>
                      </a:path>
                    </a:pathLst>
                  </a:custGeom>
                  <a:solidFill>
                    <a:srgbClr val="F9C25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98" name="Freeform: Shape 1697">
                    <a:extLst>
                      <a:ext uri="{FF2B5EF4-FFF2-40B4-BE49-F238E27FC236}">
                        <a16:creationId xmlns:a16="http://schemas.microsoft.com/office/drawing/2014/main" id="{687704E5-4FE7-452D-9839-894DAF6A49C0}"/>
                      </a:ext>
                    </a:extLst>
                  </p:cNvPr>
                  <p:cNvSpPr/>
                  <p:nvPr/>
                </p:nvSpPr>
                <p:spPr>
                  <a:xfrm>
                    <a:off x="3879201" y="2837536"/>
                    <a:ext cx="14970" cy="15010"/>
                  </a:xfrm>
                  <a:custGeom>
                    <a:avLst/>
                    <a:gdLst>
                      <a:gd name="connsiteX0" fmla="*/ 14971 w 14970"/>
                      <a:gd name="connsiteY0" fmla="*/ 8611 h 15010"/>
                      <a:gd name="connsiteX1" fmla="*/ 0 w 14970"/>
                      <a:gd name="connsiteY1" fmla="*/ 0 h 15010"/>
                      <a:gd name="connsiteX2" fmla="*/ 0 w 14970"/>
                      <a:gd name="connsiteY2" fmla="*/ 6360 h 15010"/>
                      <a:gd name="connsiteX3" fmla="*/ 14971 w 14970"/>
                      <a:gd name="connsiteY3" fmla="*/ 15010 h 150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970" h="15010">
                        <a:moveTo>
                          <a:pt x="14971" y="8611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14971" y="15010"/>
                        </a:lnTo>
                        <a:close/>
                      </a:path>
                    </a:pathLst>
                  </a:custGeom>
                  <a:solidFill>
                    <a:srgbClr val="BA73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99" name="Freeform: Shape 1698">
                    <a:extLst>
                      <a:ext uri="{FF2B5EF4-FFF2-40B4-BE49-F238E27FC236}">
                        <a16:creationId xmlns:a16="http://schemas.microsoft.com/office/drawing/2014/main" id="{3566351E-61B7-4DB3-BBB9-27F480564FAC}"/>
                      </a:ext>
                    </a:extLst>
                  </p:cNvPr>
                  <p:cNvSpPr/>
                  <p:nvPr/>
                </p:nvSpPr>
                <p:spPr>
                  <a:xfrm>
                    <a:off x="3848312" y="2819682"/>
                    <a:ext cx="25003" cy="20816"/>
                  </a:xfrm>
                  <a:custGeom>
                    <a:avLst/>
                    <a:gdLst>
                      <a:gd name="connsiteX0" fmla="*/ 25004 w 25003"/>
                      <a:gd name="connsiteY0" fmla="*/ 14418 h 20816"/>
                      <a:gd name="connsiteX1" fmla="*/ 0 w 25003"/>
                      <a:gd name="connsiteY1" fmla="*/ 0 h 20816"/>
                      <a:gd name="connsiteX2" fmla="*/ 0 w 25003"/>
                      <a:gd name="connsiteY2" fmla="*/ 6399 h 20816"/>
                      <a:gd name="connsiteX3" fmla="*/ 25004 w 25003"/>
                      <a:gd name="connsiteY3" fmla="*/ 20817 h 20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5003" h="20816">
                        <a:moveTo>
                          <a:pt x="25004" y="14418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25004" y="208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00" name="Freeform: Shape 1699">
                    <a:extLst>
                      <a:ext uri="{FF2B5EF4-FFF2-40B4-BE49-F238E27FC236}">
                        <a16:creationId xmlns:a16="http://schemas.microsoft.com/office/drawing/2014/main" id="{73F176EB-381B-41CB-8C1F-0B8D61AEDF33}"/>
                      </a:ext>
                    </a:extLst>
                  </p:cNvPr>
                  <p:cNvSpPr/>
                  <p:nvPr/>
                </p:nvSpPr>
                <p:spPr>
                  <a:xfrm>
                    <a:off x="3904837" y="2862777"/>
                    <a:ext cx="5530" cy="9598"/>
                  </a:xfrm>
                  <a:custGeom>
                    <a:avLst/>
                    <a:gdLst>
                      <a:gd name="connsiteX0" fmla="*/ 5530 w 5530"/>
                      <a:gd name="connsiteY0" fmla="*/ 3200 h 9598"/>
                      <a:gd name="connsiteX1" fmla="*/ 0 w 5530"/>
                      <a:gd name="connsiteY1" fmla="*/ 0 h 9598"/>
                      <a:gd name="connsiteX2" fmla="*/ 0 w 5530"/>
                      <a:gd name="connsiteY2" fmla="*/ 6399 h 9598"/>
                      <a:gd name="connsiteX3" fmla="*/ 5530 w 5530"/>
                      <a:gd name="connsiteY3" fmla="*/ 9599 h 9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98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99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01" name="Freeform: Shape 1700">
                    <a:extLst>
                      <a:ext uri="{FF2B5EF4-FFF2-40B4-BE49-F238E27FC236}">
                        <a16:creationId xmlns:a16="http://schemas.microsoft.com/office/drawing/2014/main" id="{E8AE195E-35D7-4EC9-BF01-952CEAE066A6}"/>
                      </a:ext>
                    </a:extLst>
                  </p:cNvPr>
                  <p:cNvSpPr/>
                  <p:nvPr/>
                </p:nvSpPr>
                <p:spPr>
                  <a:xfrm>
                    <a:off x="3850761" y="2831572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200 h 9559"/>
                      <a:gd name="connsiteX1" fmla="*/ 0 w 5530"/>
                      <a:gd name="connsiteY1" fmla="*/ 0 h 9559"/>
                      <a:gd name="connsiteX2" fmla="*/ 0 w 5530"/>
                      <a:gd name="connsiteY2" fmla="*/ 6399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FFCA1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02" name="Freeform: Shape 1701">
                    <a:extLst>
                      <a:ext uri="{FF2B5EF4-FFF2-40B4-BE49-F238E27FC236}">
                        <a16:creationId xmlns:a16="http://schemas.microsoft.com/office/drawing/2014/main" id="{D90E7FF2-6BB7-497C-ADF1-57273B0D78D4}"/>
                      </a:ext>
                    </a:extLst>
                  </p:cNvPr>
                  <p:cNvSpPr/>
                  <p:nvPr/>
                </p:nvSpPr>
                <p:spPr>
                  <a:xfrm>
                    <a:off x="3866877" y="2840894"/>
                    <a:ext cx="24964" cy="20777"/>
                  </a:xfrm>
                  <a:custGeom>
                    <a:avLst/>
                    <a:gdLst>
                      <a:gd name="connsiteX0" fmla="*/ 24964 w 24964"/>
                      <a:gd name="connsiteY0" fmla="*/ 14418 h 20777"/>
                      <a:gd name="connsiteX1" fmla="*/ 0 w 24964"/>
                      <a:gd name="connsiteY1" fmla="*/ 0 h 20777"/>
                      <a:gd name="connsiteX2" fmla="*/ 0 w 24964"/>
                      <a:gd name="connsiteY2" fmla="*/ 6360 h 20777"/>
                      <a:gd name="connsiteX3" fmla="*/ 24964 w 24964"/>
                      <a:gd name="connsiteY3" fmla="*/ 20777 h 207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64" h="20777">
                        <a:moveTo>
                          <a:pt x="24964" y="14418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24964" y="20777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03" name="Freeform: Shape 1702">
                    <a:extLst>
                      <a:ext uri="{FF2B5EF4-FFF2-40B4-BE49-F238E27FC236}">
                        <a16:creationId xmlns:a16="http://schemas.microsoft.com/office/drawing/2014/main" id="{3CA0C9EB-B8D0-4267-9F2B-2C337A1B8EA2}"/>
                      </a:ext>
                    </a:extLst>
                  </p:cNvPr>
                  <p:cNvSpPr/>
                  <p:nvPr/>
                </p:nvSpPr>
                <p:spPr>
                  <a:xfrm>
                    <a:off x="3894330" y="2856733"/>
                    <a:ext cx="9440" cy="11810"/>
                  </a:xfrm>
                  <a:custGeom>
                    <a:avLst/>
                    <a:gdLst>
                      <a:gd name="connsiteX0" fmla="*/ 9441 w 9440"/>
                      <a:gd name="connsiteY0" fmla="*/ 5451 h 11810"/>
                      <a:gd name="connsiteX1" fmla="*/ 0 w 9440"/>
                      <a:gd name="connsiteY1" fmla="*/ 0 h 11810"/>
                      <a:gd name="connsiteX2" fmla="*/ 0 w 9440"/>
                      <a:gd name="connsiteY2" fmla="*/ 6360 h 11810"/>
                      <a:gd name="connsiteX3" fmla="*/ 9441 w 9440"/>
                      <a:gd name="connsiteY3" fmla="*/ 11811 h 118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440" h="11810">
                        <a:moveTo>
                          <a:pt x="9441" y="5451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9441" y="1181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04" name="Freeform: Shape 1703">
                    <a:extLst>
                      <a:ext uri="{FF2B5EF4-FFF2-40B4-BE49-F238E27FC236}">
                        <a16:creationId xmlns:a16="http://schemas.microsoft.com/office/drawing/2014/main" id="{372A72BD-192E-4895-A634-DFE75A7C2217}"/>
                      </a:ext>
                    </a:extLst>
                  </p:cNvPr>
                  <p:cNvSpPr/>
                  <p:nvPr/>
                </p:nvSpPr>
                <p:spPr>
                  <a:xfrm>
                    <a:off x="3910841" y="2876523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200 h 9559"/>
                      <a:gd name="connsiteX1" fmla="*/ 0 w 5530"/>
                      <a:gd name="connsiteY1" fmla="*/ 0 h 9559"/>
                      <a:gd name="connsiteX2" fmla="*/ 0 w 5530"/>
                      <a:gd name="connsiteY2" fmla="*/ 6399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05" name="Freeform: Shape 1704">
                    <a:extLst>
                      <a:ext uri="{FF2B5EF4-FFF2-40B4-BE49-F238E27FC236}">
                        <a16:creationId xmlns:a16="http://schemas.microsoft.com/office/drawing/2014/main" id="{E57994B4-245D-4625-8A8D-493D6E4FEC18}"/>
                      </a:ext>
                    </a:extLst>
                  </p:cNvPr>
                  <p:cNvSpPr/>
                  <p:nvPr/>
                </p:nvSpPr>
                <p:spPr>
                  <a:xfrm>
                    <a:off x="3902625" y="2871783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160 h 9559"/>
                      <a:gd name="connsiteX1" fmla="*/ 0 w 5530"/>
                      <a:gd name="connsiteY1" fmla="*/ 0 h 9559"/>
                      <a:gd name="connsiteX2" fmla="*/ 0 w 5530"/>
                      <a:gd name="connsiteY2" fmla="*/ 6360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160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06" name="Freeform: Shape 1705">
                    <a:extLst>
                      <a:ext uri="{FF2B5EF4-FFF2-40B4-BE49-F238E27FC236}">
                        <a16:creationId xmlns:a16="http://schemas.microsoft.com/office/drawing/2014/main" id="{D7B118A0-B7AD-47BA-9712-81FEC641A7FA}"/>
                      </a:ext>
                    </a:extLst>
                  </p:cNvPr>
                  <p:cNvSpPr/>
                  <p:nvPr/>
                </p:nvSpPr>
                <p:spPr>
                  <a:xfrm>
                    <a:off x="3896858" y="2868425"/>
                    <a:ext cx="2765" cy="7979"/>
                  </a:xfrm>
                  <a:custGeom>
                    <a:avLst/>
                    <a:gdLst>
                      <a:gd name="connsiteX0" fmla="*/ 2765 w 2765"/>
                      <a:gd name="connsiteY0" fmla="*/ 1620 h 7979"/>
                      <a:gd name="connsiteX1" fmla="*/ 0 w 2765"/>
                      <a:gd name="connsiteY1" fmla="*/ 0 h 7979"/>
                      <a:gd name="connsiteX2" fmla="*/ 0 w 2765"/>
                      <a:gd name="connsiteY2" fmla="*/ 6399 h 7979"/>
                      <a:gd name="connsiteX3" fmla="*/ 2765 w 2765"/>
                      <a:gd name="connsiteY3" fmla="*/ 7979 h 7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65" h="7979">
                        <a:moveTo>
                          <a:pt x="2765" y="162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2765" y="7979"/>
                        </a:lnTo>
                        <a:close/>
                      </a:path>
                    </a:pathLst>
                  </a:custGeom>
                  <a:solidFill>
                    <a:srgbClr val="F9C25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07" name="Freeform: Shape 1706">
                    <a:extLst>
                      <a:ext uri="{FF2B5EF4-FFF2-40B4-BE49-F238E27FC236}">
                        <a16:creationId xmlns:a16="http://schemas.microsoft.com/office/drawing/2014/main" id="{5F8CD3A1-6B1D-40CB-85F5-343421B2ABA9}"/>
                      </a:ext>
                    </a:extLst>
                  </p:cNvPr>
                  <p:cNvSpPr/>
                  <p:nvPr/>
                </p:nvSpPr>
                <p:spPr>
                  <a:xfrm>
                    <a:off x="3879201" y="2858274"/>
                    <a:ext cx="14970" cy="15010"/>
                  </a:xfrm>
                  <a:custGeom>
                    <a:avLst/>
                    <a:gdLst>
                      <a:gd name="connsiteX0" fmla="*/ 14971 w 14970"/>
                      <a:gd name="connsiteY0" fmla="*/ 8611 h 15010"/>
                      <a:gd name="connsiteX1" fmla="*/ 0 w 14970"/>
                      <a:gd name="connsiteY1" fmla="*/ 0 h 15010"/>
                      <a:gd name="connsiteX2" fmla="*/ 0 w 14970"/>
                      <a:gd name="connsiteY2" fmla="*/ 6360 h 15010"/>
                      <a:gd name="connsiteX3" fmla="*/ 14971 w 14970"/>
                      <a:gd name="connsiteY3" fmla="*/ 15010 h 150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970" h="15010">
                        <a:moveTo>
                          <a:pt x="14971" y="8611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14971" y="15010"/>
                        </a:lnTo>
                        <a:close/>
                      </a:path>
                    </a:pathLst>
                  </a:custGeom>
                  <a:solidFill>
                    <a:srgbClr val="BA73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08" name="Freeform: Shape 1707">
                    <a:extLst>
                      <a:ext uri="{FF2B5EF4-FFF2-40B4-BE49-F238E27FC236}">
                        <a16:creationId xmlns:a16="http://schemas.microsoft.com/office/drawing/2014/main" id="{A16A64F9-5E8F-4C3C-93C0-A498BEE11E4F}"/>
                      </a:ext>
                    </a:extLst>
                  </p:cNvPr>
                  <p:cNvSpPr/>
                  <p:nvPr/>
                </p:nvSpPr>
                <p:spPr>
                  <a:xfrm>
                    <a:off x="3848312" y="2840420"/>
                    <a:ext cx="25003" cy="20816"/>
                  </a:xfrm>
                  <a:custGeom>
                    <a:avLst/>
                    <a:gdLst>
                      <a:gd name="connsiteX0" fmla="*/ 25004 w 25003"/>
                      <a:gd name="connsiteY0" fmla="*/ 14418 h 20816"/>
                      <a:gd name="connsiteX1" fmla="*/ 0 w 25003"/>
                      <a:gd name="connsiteY1" fmla="*/ 0 h 20816"/>
                      <a:gd name="connsiteX2" fmla="*/ 0 w 25003"/>
                      <a:gd name="connsiteY2" fmla="*/ 6399 h 20816"/>
                      <a:gd name="connsiteX3" fmla="*/ 25004 w 25003"/>
                      <a:gd name="connsiteY3" fmla="*/ 20817 h 20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5003" h="20816">
                        <a:moveTo>
                          <a:pt x="25004" y="14418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25004" y="208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09" name="Freeform: Shape 1708">
                    <a:extLst>
                      <a:ext uri="{FF2B5EF4-FFF2-40B4-BE49-F238E27FC236}">
                        <a16:creationId xmlns:a16="http://schemas.microsoft.com/office/drawing/2014/main" id="{9E86A2B4-842D-437E-ABF2-FE27FBC4F3D1}"/>
                      </a:ext>
                    </a:extLst>
                  </p:cNvPr>
                  <p:cNvSpPr/>
                  <p:nvPr/>
                </p:nvSpPr>
                <p:spPr>
                  <a:xfrm>
                    <a:off x="3904837" y="2883515"/>
                    <a:ext cx="5530" cy="9598"/>
                  </a:xfrm>
                  <a:custGeom>
                    <a:avLst/>
                    <a:gdLst>
                      <a:gd name="connsiteX0" fmla="*/ 5530 w 5530"/>
                      <a:gd name="connsiteY0" fmla="*/ 3200 h 9598"/>
                      <a:gd name="connsiteX1" fmla="*/ 0 w 5530"/>
                      <a:gd name="connsiteY1" fmla="*/ 0 h 9598"/>
                      <a:gd name="connsiteX2" fmla="*/ 0 w 5530"/>
                      <a:gd name="connsiteY2" fmla="*/ 6399 h 9598"/>
                      <a:gd name="connsiteX3" fmla="*/ 5530 w 5530"/>
                      <a:gd name="connsiteY3" fmla="*/ 9599 h 9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98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99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10" name="Freeform: Shape 1709">
                    <a:extLst>
                      <a:ext uri="{FF2B5EF4-FFF2-40B4-BE49-F238E27FC236}">
                        <a16:creationId xmlns:a16="http://schemas.microsoft.com/office/drawing/2014/main" id="{6B23384C-6661-46AB-8C2E-5CFFB4C00C97}"/>
                      </a:ext>
                    </a:extLst>
                  </p:cNvPr>
                  <p:cNvSpPr/>
                  <p:nvPr/>
                </p:nvSpPr>
                <p:spPr>
                  <a:xfrm>
                    <a:off x="3850761" y="2852309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200 h 9559"/>
                      <a:gd name="connsiteX1" fmla="*/ 0 w 5530"/>
                      <a:gd name="connsiteY1" fmla="*/ 0 h 9559"/>
                      <a:gd name="connsiteX2" fmla="*/ 0 w 5530"/>
                      <a:gd name="connsiteY2" fmla="*/ 6399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FFCA1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11" name="Freeform: Shape 1710">
                    <a:extLst>
                      <a:ext uri="{FF2B5EF4-FFF2-40B4-BE49-F238E27FC236}">
                        <a16:creationId xmlns:a16="http://schemas.microsoft.com/office/drawing/2014/main" id="{32D98867-1D62-4549-BDF1-C5CA1A3359DE}"/>
                      </a:ext>
                    </a:extLst>
                  </p:cNvPr>
                  <p:cNvSpPr/>
                  <p:nvPr/>
                </p:nvSpPr>
                <p:spPr>
                  <a:xfrm>
                    <a:off x="3866877" y="2861631"/>
                    <a:ext cx="24964" cy="20777"/>
                  </a:xfrm>
                  <a:custGeom>
                    <a:avLst/>
                    <a:gdLst>
                      <a:gd name="connsiteX0" fmla="*/ 24964 w 24964"/>
                      <a:gd name="connsiteY0" fmla="*/ 14418 h 20777"/>
                      <a:gd name="connsiteX1" fmla="*/ 0 w 24964"/>
                      <a:gd name="connsiteY1" fmla="*/ 0 h 20777"/>
                      <a:gd name="connsiteX2" fmla="*/ 0 w 24964"/>
                      <a:gd name="connsiteY2" fmla="*/ 6360 h 20777"/>
                      <a:gd name="connsiteX3" fmla="*/ 24964 w 24964"/>
                      <a:gd name="connsiteY3" fmla="*/ 20777 h 207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64" h="20777">
                        <a:moveTo>
                          <a:pt x="24964" y="14418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24964" y="20777"/>
                        </a:lnTo>
                        <a:close/>
                      </a:path>
                    </a:pathLst>
                  </a:custGeom>
                  <a:solidFill>
                    <a:srgbClr val="5CC9EE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12" name="Freeform: Shape 1711">
                    <a:extLst>
                      <a:ext uri="{FF2B5EF4-FFF2-40B4-BE49-F238E27FC236}">
                        <a16:creationId xmlns:a16="http://schemas.microsoft.com/office/drawing/2014/main" id="{0BA8FEA8-E37F-4F66-B9DD-2D5CEA3D118E}"/>
                      </a:ext>
                    </a:extLst>
                  </p:cNvPr>
                  <p:cNvSpPr/>
                  <p:nvPr/>
                </p:nvSpPr>
                <p:spPr>
                  <a:xfrm>
                    <a:off x="3894330" y="2877471"/>
                    <a:ext cx="9440" cy="11850"/>
                  </a:xfrm>
                  <a:custGeom>
                    <a:avLst/>
                    <a:gdLst>
                      <a:gd name="connsiteX0" fmla="*/ 9441 w 9440"/>
                      <a:gd name="connsiteY0" fmla="*/ 5451 h 11850"/>
                      <a:gd name="connsiteX1" fmla="*/ 0 w 9440"/>
                      <a:gd name="connsiteY1" fmla="*/ 0 h 11850"/>
                      <a:gd name="connsiteX2" fmla="*/ 0 w 9440"/>
                      <a:gd name="connsiteY2" fmla="*/ 6360 h 11850"/>
                      <a:gd name="connsiteX3" fmla="*/ 9441 w 9440"/>
                      <a:gd name="connsiteY3" fmla="*/ 11850 h 11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440" h="11850">
                        <a:moveTo>
                          <a:pt x="9441" y="5451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9441" y="1185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13" name="Freeform: Shape 1712">
                    <a:extLst>
                      <a:ext uri="{FF2B5EF4-FFF2-40B4-BE49-F238E27FC236}">
                        <a16:creationId xmlns:a16="http://schemas.microsoft.com/office/drawing/2014/main" id="{F952011F-836E-4F28-8349-7DAA8A3753B3}"/>
                      </a:ext>
                    </a:extLst>
                  </p:cNvPr>
                  <p:cNvSpPr/>
                  <p:nvPr/>
                </p:nvSpPr>
                <p:spPr>
                  <a:xfrm>
                    <a:off x="3910960" y="2899196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160 h 9559"/>
                      <a:gd name="connsiteX1" fmla="*/ 0 w 5530"/>
                      <a:gd name="connsiteY1" fmla="*/ 0 h 9559"/>
                      <a:gd name="connsiteX2" fmla="*/ 0 w 5530"/>
                      <a:gd name="connsiteY2" fmla="*/ 6360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160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2EDE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14" name="Freeform: Shape 1713">
                    <a:extLst>
                      <a:ext uri="{FF2B5EF4-FFF2-40B4-BE49-F238E27FC236}">
                        <a16:creationId xmlns:a16="http://schemas.microsoft.com/office/drawing/2014/main" id="{128A39E1-72B6-4505-8805-5150801E0AB1}"/>
                      </a:ext>
                    </a:extLst>
                  </p:cNvPr>
                  <p:cNvSpPr/>
                  <p:nvPr/>
                </p:nvSpPr>
                <p:spPr>
                  <a:xfrm>
                    <a:off x="3856884" y="2867951"/>
                    <a:ext cx="5530" cy="9598"/>
                  </a:xfrm>
                  <a:custGeom>
                    <a:avLst/>
                    <a:gdLst>
                      <a:gd name="connsiteX0" fmla="*/ 5530 w 5530"/>
                      <a:gd name="connsiteY0" fmla="*/ 3200 h 9598"/>
                      <a:gd name="connsiteX1" fmla="*/ 0 w 5530"/>
                      <a:gd name="connsiteY1" fmla="*/ 0 h 9598"/>
                      <a:gd name="connsiteX2" fmla="*/ 0 w 5530"/>
                      <a:gd name="connsiteY2" fmla="*/ 6399 h 9598"/>
                      <a:gd name="connsiteX3" fmla="*/ 5530 w 5530"/>
                      <a:gd name="connsiteY3" fmla="*/ 9599 h 9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98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99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15" name="Freeform: Shape 1714">
                    <a:extLst>
                      <a:ext uri="{FF2B5EF4-FFF2-40B4-BE49-F238E27FC236}">
                        <a16:creationId xmlns:a16="http://schemas.microsoft.com/office/drawing/2014/main" id="{981DBA61-BFC5-4B09-B308-0FCF0BBECFDF}"/>
                      </a:ext>
                    </a:extLst>
                  </p:cNvPr>
                  <p:cNvSpPr/>
                  <p:nvPr/>
                </p:nvSpPr>
                <p:spPr>
                  <a:xfrm>
                    <a:off x="3873000" y="2877274"/>
                    <a:ext cx="25003" cy="20816"/>
                  </a:xfrm>
                  <a:custGeom>
                    <a:avLst/>
                    <a:gdLst>
                      <a:gd name="connsiteX0" fmla="*/ 25004 w 25003"/>
                      <a:gd name="connsiteY0" fmla="*/ 14418 h 20816"/>
                      <a:gd name="connsiteX1" fmla="*/ 0 w 25003"/>
                      <a:gd name="connsiteY1" fmla="*/ 0 h 20816"/>
                      <a:gd name="connsiteX2" fmla="*/ 0 w 25003"/>
                      <a:gd name="connsiteY2" fmla="*/ 6399 h 20816"/>
                      <a:gd name="connsiteX3" fmla="*/ 25004 w 25003"/>
                      <a:gd name="connsiteY3" fmla="*/ 20817 h 20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5003" h="20816">
                        <a:moveTo>
                          <a:pt x="25004" y="14418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25004" y="208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16" name="Freeform: Shape 1715">
                    <a:extLst>
                      <a:ext uri="{FF2B5EF4-FFF2-40B4-BE49-F238E27FC236}">
                        <a16:creationId xmlns:a16="http://schemas.microsoft.com/office/drawing/2014/main" id="{4ED02480-F51E-4121-A7C8-CE7DD03A2DBB}"/>
                      </a:ext>
                    </a:extLst>
                  </p:cNvPr>
                  <p:cNvSpPr/>
                  <p:nvPr/>
                </p:nvSpPr>
                <p:spPr>
                  <a:xfrm>
                    <a:off x="3900453" y="2893113"/>
                    <a:ext cx="9440" cy="11850"/>
                  </a:xfrm>
                  <a:custGeom>
                    <a:avLst/>
                    <a:gdLst>
                      <a:gd name="connsiteX0" fmla="*/ 9441 w 9440"/>
                      <a:gd name="connsiteY0" fmla="*/ 5451 h 11850"/>
                      <a:gd name="connsiteX1" fmla="*/ 0 w 9440"/>
                      <a:gd name="connsiteY1" fmla="*/ 0 h 11850"/>
                      <a:gd name="connsiteX2" fmla="*/ 0 w 9440"/>
                      <a:gd name="connsiteY2" fmla="*/ 6360 h 11850"/>
                      <a:gd name="connsiteX3" fmla="*/ 9441 w 9440"/>
                      <a:gd name="connsiteY3" fmla="*/ 11850 h 11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440" h="11850">
                        <a:moveTo>
                          <a:pt x="9441" y="5451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9441" y="1185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72" name="Graphic 4">
                  <a:extLst>
                    <a:ext uri="{FF2B5EF4-FFF2-40B4-BE49-F238E27FC236}">
                      <a16:creationId xmlns:a16="http://schemas.microsoft.com/office/drawing/2014/main" id="{E5D7A7B0-5C2E-445E-9A2B-80B8F40BEF47}"/>
                    </a:ext>
                  </a:extLst>
                </p:cNvPr>
                <p:cNvGrpSpPr/>
                <p:nvPr/>
              </p:nvGrpSpPr>
              <p:grpSpPr>
                <a:xfrm>
                  <a:off x="3848905" y="2891415"/>
                  <a:ext cx="22594" cy="29506"/>
                  <a:chOff x="3848905" y="2891415"/>
                  <a:chExt cx="22594" cy="29506"/>
                </a:xfrm>
              </p:grpSpPr>
              <p:sp>
                <p:nvSpPr>
                  <p:cNvPr id="1673" name="Freeform: Shape 1672">
                    <a:extLst>
                      <a:ext uri="{FF2B5EF4-FFF2-40B4-BE49-F238E27FC236}">
                        <a16:creationId xmlns:a16="http://schemas.microsoft.com/office/drawing/2014/main" id="{13D51656-CD13-44F1-A688-890EAFECBB3B}"/>
                      </a:ext>
                    </a:extLst>
                  </p:cNvPr>
                  <p:cNvSpPr/>
                  <p:nvPr/>
                </p:nvSpPr>
                <p:spPr>
                  <a:xfrm>
                    <a:off x="3869642" y="2903383"/>
                    <a:ext cx="1817" cy="3160"/>
                  </a:xfrm>
                  <a:custGeom>
                    <a:avLst/>
                    <a:gdLst>
                      <a:gd name="connsiteX0" fmla="*/ 1817 w 1817"/>
                      <a:gd name="connsiteY0" fmla="*/ 1027 h 3160"/>
                      <a:gd name="connsiteX1" fmla="*/ 0 w 1817"/>
                      <a:gd name="connsiteY1" fmla="*/ 0 h 3160"/>
                      <a:gd name="connsiteX2" fmla="*/ 0 w 1817"/>
                      <a:gd name="connsiteY2" fmla="*/ 2094 h 3160"/>
                      <a:gd name="connsiteX3" fmla="*/ 1817 w 1817"/>
                      <a:gd name="connsiteY3" fmla="*/ 3160 h 3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60">
                        <a:moveTo>
                          <a:pt x="1817" y="102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17" y="316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74" name="Freeform: Shape 1673">
                    <a:extLst>
                      <a:ext uri="{FF2B5EF4-FFF2-40B4-BE49-F238E27FC236}">
                        <a16:creationId xmlns:a16="http://schemas.microsoft.com/office/drawing/2014/main" id="{CD401633-8C2E-421C-BDE0-0527D778ED36}"/>
                      </a:ext>
                    </a:extLst>
                  </p:cNvPr>
                  <p:cNvSpPr/>
                  <p:nvPr/>
                </p:nvSpPr>
                <p:spPr>
                  <a:xfrm>
                    <a:off x="3866917" y="2901803"/>
                    <a:ext cx="1817" cy="3160"/>
                  </a:xfrm>
                  <a:custGeom>
                    <a:avLst/>
                    <a:gdLst>
                      <a:gd name="connsiteX0" fmla="*/ 1817 w 1817"/>
                      <a:gd name="connsiteY0" fmla="*/ 1067 h 3160"/>
                      <a:gd name="connsiteX1" fmla="*/ 0 w 1817"/>
                      <a:gd name="connsiteY1" fmla="*/ 0 h 3160"/>
                      <a:gd name="connsiteX2" fmla="*/ 0 w 1817"/>
                      <a:gd name="connsiteY2" fmla="*/ 2094 h 3160"/>
                      <a:gd name="connsiteX3" fmla="*/ 1817 w 1817"/>
                      <a:gd name="connsiteY3" fmla="*/ 3160 h 3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60">
                        <a:moveTo>
                          <a:pt x="1817" y="106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17" y="3160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75" name="Freeform: Shape 1674">
                    <a:extLst>
                      <a:ext uri="{FF2B5EF4-FFF2-40B4-BE49-F238E27FC236}">
                        <a16:creationId xmlns:a16="http://schemas.microsoft.com/office/drawing/2014/main" id="{F65856B2-4010-426A-B409-09D0578B3F69}"/>
                      </a:ext>
                    </a:extLst>
                  </p:cNvPr>
                  <p:cNvSpPr/>
                  <p:nvPr/>
                </p:nvSpPr>
                <p:spPr>
                  <a:xfrm>
                    <a:off x="3865021" y="2900697"/>
                    <a:ext cx="908" cy="2646"/>
                  </a:xfrm>
                  <a:custGeom>
                    <a:avLst/>
                    <a:gdLst>
                      <a:gd name="connsiteX0" fmla="*/ 909 w 908"/>
                      <a:gd name="connsiteY0" fmla="*/ 514 h 2646"/>
                      <a:gd name="connsiteX1" fmla="*/ 0 w 908"/>
                      <a:gd name="connsiteY1" fmla="*/ 0 h 2646"/>
                      <a:gd name="connsiteX2" fmla="*/ 0 w 908"/>
                      <a:gd name="connsiteY2" fmla="*/ 2094 h 2646"/>
                      <a:gd name="connsiteX3" fmla="*/ 909 w 908"/>
                      <a:gd name="connsiteY3" fmla="*/ 2647 h 26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08" h="2646">
                        <a:moveTo>
                          <a:pt x="909" y="514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909" y="2647"/>
                        </a:lnTo>
                        <a:close/>
                      </a:path>
                    </a:pathLst>
                  </a:custGeom>
                  <a:solidFill>
                    <a:srgbClr val="F9C25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76" name="Freeform: Shape 1675">
                    <a:extLst>
                      <a:ext uri="{FF2B5EF4-FFF2-40B4-BE49-F238E27FC236}">
                        <a16:creationId xmlns:a16="http://schemas.microsoft.com/office/drawing/2014/main" id="{927FF196-3C1F-4511-9BE6-67D22E8B7B50}"/>
                      </a:ext>
                    </a:extLst>
                  </p:cNvPr>
                  <p:cNvSpPr/>
                  <p:nvPr/>
                </p:nvSpPr>
                <p:spPr>
                  <a:xfrm>
                    <a:off x="3859175" y="2897300"/>
                    <a:ext cx="4937" cy="4977"/>
                  </a:xfrm>
                  <a:custGeom>
                    <a:avLst/>
                    <a:gdLst>
                      <a:gd name="connsiteX0" fmla="*/ 4938 w 4937"/>
                      <a:gd name="connsiteY0" fmla="*/ 2884 h 4977"/>
                      <a:gd name="connsiteX1" fmla="*/ 0 w 4937"/>
                      <a:gd name="connsiteY1" fmla="*/ 0 h 4977"/>
                      <a:gd name="connsiteX2" fmla="*/ 0 w 4937"/>
                      <a:gd name="connsiteY2" fmla="*/ 2133 h 4977"/>
                      <a:gd name="connsiteX3" fmla="*/ 4938 w 4937"/>
                      <a:gd name="connsiteY3" fmla="*/ 4977 h 49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937" h="4977">
                        <a:moveTo>
                          <a:pt x="4938" y="2884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4938" y="4977"/>
                        </a:lnTo>
                        <a:close/>
                      </a:path>
                    </a:pathLst>
                  </a:custGeom>
                  <a:solidFill>
                    <a:srgbClr val="BA73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77" name="Freeform: Shape 1676">
                    <a:extLst>
                      <a:ext uri="{FF2B5EF4-FFF2-40B4-BE49-F238E27FC236}">
                        <a16:creationId xmlns:a16="http://schemas.microsoft.com/office/drawing/2014/main" id="{EACBF5A7-55DD-48CE-97A8-B02BA946E0F4}"/>
                      </a:ext>
                    </a:extLst>
                  </p:cNvPr>
                  <p:cNvSpPr/>
                  <p:nvPr/>
                </p:nvSpPr>
                <p:spPr>
                  <a:xfrm>
                    <a:off x="3848905" y="2891415"/>
                    <a:ext cx="8295" cy="6873"/>
                  </a:xfrm>
                  <a:custGeom>
                    <a:avLst/>
                    <a:gdLst>
                      <a:gd name="connsiteX0" fmla="*/ 8295 w 8295"/>
                      <a:gd name="connsiteY0" fmla="*/ 4780 h 6873"/>
                      <a:gd name="connsiteX1" fmla="*/ 0 w 8295"/>
                      <a:gd name="connsiteY1" fmla="*/ 0 h 6873"/>
                      <a:gd name="connsiteX2" fmla="*/ 0 w 8295"/>
                      <a:gd name="connsiteY2" fmla="*/ 2094 h 6873"/>
                      <a:gd name="connsiteX3" fmla="*/ 8295 w 8295"/>
                      <a:gd name="connsiteY3" fmla="*/ 6873 h 68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95" h="6873">
                        <a:moveTo>
                          <a:pt x="8295" y="4780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8295" y="68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78" name="Freeform: Shape 1677">
                    <a:extLst>
                      <a:ext uri="{FF2B5EF4-FFF2-40B4-BE49-F238E27FC236}">
                        <a16:creationId xmlns:a16="http://schemas.microsoft.com/office/drawing/2014/main" id="{2C2F626A-EEE8-4DFD-B0B1-0755D0913ADF}"/>
                      </a:ext>
                    </a:extLst>
                  </p:cNvPr>
                  <p:cNvSpPr/>
                  <p:nvPr/>
                </p:nvSpPr>
                <p:spPr>
                  <a:xfrm>
                    <a:off x="3867667" y="2905674"/>
                    <a:ext cx="1817" cy="3199"/>
                  </a:xfrm>
                  <a:custGeom>
                    <a:avLst/>
                    <a:gdLst>
                      <a:gd name="connsiteX0" fmla="*/ 1817 w 1817"/>
                      <a:gd name="connsiteY0" fmla="*/ 1066 h 3199"/>
                      <a:gd name="connsiteX1" fmla="*/ 0 w 1817"/>
                      <a:gd name="connsiteY1" fmla="*/ 0 h 3199"/>
                      <a:gd name="connsiteX2" fmla="*/ 0 w 1817"/>
                      <a:gd name="connsiteY2" fmla="*/ 2133 h 3199"/>
                      <a:gd name="connsiteX3" fmla="*/ 1817 w 1817"/>
                      <a:gd name="connsiteY3" fmla="*/ 3200 h 3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99">
                        <a:moveTo>
                          <a:pt x="1817" y="1066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1817" y="3200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79" name="Freeform: Shape 1678">
                    <a:extLst>
                      <a:ext uri="{FF2B5EF4-FFF2-40B4-BE49-F238E27FC236}">
                        <a16:creationId xmlns:a16="http://schemas.microsoft.com/office/drawing/2014/main" id="{6279C398-F51B-4276-A591-C5E9BCD9584D}"/>
                      </a:ext>
                    </a:extLst>
                  </p:cNvPr>
                  <p:cNvSpPr/>
                  <p:nvPr/>
                </p:nvSpPr>
                <p:spPr>
                  <a:xfrm>
                    <a:off x="3849734" y="2895325"/>
                    <a:ext cx="1817" cy="3199"/>
                  </a:xfrm>
                  <a:custGeom>
                    <a:avLst/>
                    <a:gdLst>
                      <a:gd name="connsiteX0" fmla="*/ 1817 w 1817"/>
                      <a:gd name="connsiteY0" fmla="*/ 1067 h 3199"/>
                      <a:gd name="connsiteX1" fmla="*/ 0 w 1817"/>
                      <a:gd name="connsiteY1" fmla="*/ 0 h 3199"/>
                      <a:gd name="connsiteX2" fmla="*/ 0 w 1817"/>
                      <a:gd name="connsiteY2" fmla="*/ 2133 h 3199"/>
                      <a:gd name="connsiteX3" fmla="*/ 1817 w 1817"/>
                      <a:gd name="connsiteY3" fmla="*/ 3200 h 3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99">
                        <a:moveTo>
                          <a:pt x="1817" y="1067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1817" y="3200"/>
                        </a:lnTo>
                        <a:close/>
                      </a:path>
                    </a:pathLst>
                  </a:custGeom>
                  <a:solidFill>
                    <a:srgbClr val="FFCA1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80" name="Freeform: Shape 1679">
                    <a:extLst>
                      <a:ext uri="{FF2B5EF4-FFF2-40B4-BE49-F238E27FC236}">
                        <a16:creationId xmlns:a16="http://schemas.microsoft.com/office/drawing/2014/main" id="{F4E37993-7B2D-437B-BF7E-97F352054360}"/>
                      </a:ext>
                    </a:extLst>
                  </p:cNvPr>
                  <p:cNvSpPr/>
                  <p:nvPr/>
                </p:nvSpPr>
                <p:spPr>
                  <a:xfrm>
                    <a:off x="3855067" y="2898446"/>
                    <a:ext cx="8295" cy="6873"/>
                  </a:xfrm>
                  <a:custGeom>
                    <a:avLst/>
                    <a:gdLst>
                      <a:gd name="connsiteX0" fmla="*/ 8295 w 8295"/>
                      <a:gd name="connsiteY0" fmla="*/ 4780 h 6873"/>
                      <a:gd name="connsiteX1" fmla="*/ 0 w 8295"/>
                      <a:gd name="connsiteY1" fmla="*/ 0 h 6873"/>
                      <a:gd name="connsiteX2" fmla="*/ 0 w 8295"/>
                      <a:gd name="connsiteY2" fmla="*/ 2094 h 6873"/>
                      <a:gd name="connsiteX3" fmla="*/ 8295 w 8295"/>
                      <a:gd name="connsiteY3" fmla="*/ 6873 h 68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95" h="6873">
                        <a:moveTo>
                          <a:pt x="8295" y="4780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8295" y="6873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81" name="Freeform: Shape 1680">
                    <a:extLst>
                      <a:ext uri="{FF2B5EF4-FFF2-40B4-BE49-F238E27FC236}">
                        <a16:creationId xmlns:a16="http://schemas.microsoft.com/office/drawing/2014/main" id="{D2A182C3-CD5C-43C4-A4DF-66DA5AFD13BC}"/>
                      </a:ext>
                    </a:extLst>
                  </p:cNvPr>
                  <p:cNvSpPr/>
                  <p:nvPr/>
                </p:nvSpPr>
                <p:spPr>
                  <a:xfrm>
                    <a:off x="3864152" y="2903699"/>
                    <a:ext cx="3160" cy="3910"/>
                  </a:xfrm>
                  <a:custGeom>
                    <a:avLst/>
                    <a:gdLst>
                      <a:gd name="connsiteX0" fmla="*/ 3160 w 3160"/>
                      <a:gd name="connsiteY0" fmla="*/ 1778 h 3910"/>
                      <a:gd name="connsiteX1" fmla="*/ 0 w 3160"/>
                      <a:gd name="connsiteY1" fmla="*/ 0 h 3910"/>
                      <a:gd name="connsiteX2" fmla="*/ 0 w 3160"/>
                      <a:gd name="connsiteY2" fmla="*/ 2094 h 3910"/>
                      <a:gd name="connsiteX3" fmla="*/ 3160 w 3160"/>
                      <a:gd name="connsiteY3" fmla="*/ 3910 h 39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60" h="3910">
                        <a:moveTo>
                          <a:pt x="3160" y="1778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3160" y="391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82" name="Freeform: Shape 1681">
                    <a:extLst>
                      <a:ext uri="{FF2B5EF4-FFF2-40B4-BE49-F238E27FC236}">
                        <a16:creationId xmlns:a16="http://schemas.microsoft.com/office/drawing/2014/main" id="{81D8339C-14F8-4AB0-9DF0-AED7887F830E}"/>
                      </a:ext>
                    </a:extLst>
                  </p:cNvPr>
                  <p:cNvSpPr/>
                  <p:nvPr/>
                </p:nvSpPr>
                <p:spPr>
                  <a:xfrm>
                    <a:off x="3869642" y="2910256"/>
                    <a:ext cx="1817" cy="3160"/>
                  </a:xfrm>
                  <a:custGeom>
                    <a:avLst/>
                    <a:gdLst>
                      <a:gd name="connsiteX0" fmla="*/ 1817 w 1817"/>
                      <a:gd name="connsiteY0" fmla="*/ 1027 h 3160"/>
                      <a:gd name="connsiteX1" fmla="*/ 0 w 1817"/>
                      <a:gd name="connsiteY1" fmla="*/ 0 h 3160"/>
                      <a:gd name="connsiteX2" fmla="*/ 0 w 1817"/>
                      <a:gd name="connsiteY2" fmla="*/ 2094 h 3160"/>
                      <a:gd name="connsiteX3" fmla="*/ 1817 w 1817"/>
                      <a:gd name="connsiteY3" fmla="*/ 3160 h 3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60">
                        <a:moveTo>
                          <a:pt x="1817" y="102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17" y="316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83" name="Freeform: Shape 1682">
                    <a:extLst>
                      <a:ext uri="{FF2B5EF4-FFF2-40B4-BE49-F238E27FC236}">
                        <a16:creationId xmlns:a16="http://schemas.microsoft.com/office/drawing/2014/main" id="{DFEF9DFA-B2FB-432B-922D-EC93B3642E4E}"/>
                      </a:ext>
                    </a:extLst>
                  </p:cNvPr>
                  <p:cNvSpPr/>
                  <p:nvPr/>
                </p:nvSpPr>
                <p:spPr>
                  <a:xfrm>
                    <a:off x="3866917" y="2908676"/>
                    <a:ext cx="1817" cy="3160"/>
                  </a:xfrm>
                  <a:custGeom>
                    <a:avLst/>
                    <a:gdLst>
                      <a:gd name="connsiteX0" fmla="*/ 1817 w 1817"/>
                      <a:gd name="connsiteY0" fmla="*/ 1067 h 3160"/>
                      <a:gd name="connsiteX1" fmla="*/ 0 w 1817"/>
                      <a:gd name="connsiteY1" fmla="*/ 0 h 3160"/>
                      <a:gd name="connsiteX2" fmla="*/ 0 w 1817"/>
                      <a:gd name="connsiteY2" fmla="*/ 2094 h 3160"/>
                      <a:gd name="connsiteX3" fmla="*/ 1817 w 1817"/>
                      <a:gd name="connsiteY3" fmla="*/ 3160 h 3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60">
                        <a:moveTo>
                          <a:pt x="1817" y="106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17" y="3160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84" name="Freeform: Shape 1683">
                    <a:extLst>
                      <a:ext uri="{FF2B5EF4-FFF2-40B4-BE49-F238E27FC236}">
                        <a16:creationId xmlns:a16="http://schemas.microsoft.com/office/drawing/2014/main" id="{727BFF78-8FAC-48AA-8C00-5D20FAFC11FE}"/>
                      </a:ext>
                    </a:extLst>
                  </p:cNvPr>
                  <p:cNvSpPr/>
                  <p:nvPr/>
                </p:nvSpPr>
                <p:spPr>
                  <a:xfrm>
                    <a:off x="3865021" y="2907570"/>
                    <a:ext cx="908" cy="2646"/>
                  </a:xfrm>
                  <a:custGeom>
                    <a:avLst/>
                    <a:gdLst>
                      <a:gd name="connsiteX0" fmla="*/ 909 w 908"/>
                      <a:gd name="connsiteY0" fmla="*/ 514 h 2646"/>
                      <a:gd name="connsiteX1" fmla="*/ 0 w 908"/>
                      <a:gd name="connsiteY1" fmla="*/ 0 h 2646"/>
                      <a:gd name="connsiteX2" fmla="*/ 0 w 908"/>
                      <a:gd name="connsiteY2" fmla="*/ 2094 h 2646"/>
                      <a:gd name="connsiteX3" fmla="*/ 909 w 908"/>
                      <a:gd name="connsiteY3" fmla="*/ 2647 h 26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08" h="2646">
                        <a:moveTo>
                          <a:pt x="909" y="514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909" y="2647"/>
                        </a:lnTo>
                        <a:close/>
                      </a:path>
                    </a:pathLst>
                  </a:custGeom>
                  <a:solidFill>
                    <a:srgbClr val="F9C25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85" name="Freeform: Shape 1684">
                    <a:extLst>
                      <a:ext uri="{FF2B5EF4-FFF2-40B4-BE49-F238E27FC236}">
                        <a16:creationId xmlns:a16="http://schemas.microsoft.com/office/drawing/2014/main" id="{33EFF975-D41F-42E4-8915-469D68F9A86D}"/>
                      </a:ext>
                    </a:extLst>
                  </p:cNvPr>
                  <p:cNvSpPr/>
                  <p:nvPr/>
                </p:nvSpPr>
                <p:spPr>
                  <a:xfrm>
                    <a:off x="3859175" y="2904173"/>
                    <a:ext cx="4937" cy="4977"/>
                  </a:xfrm>
                  <a:custGeom>
                    <a:avLst/>
                    <a:gdLst>
                      <a:gd name="connsiteX0" fmla="*/ 4938 w 4937"/>
                      <a:gd name="connsiteY0" fmla="*/ 2884 h 4977"/>
                      <a:gd name="connsiteX1" fmla="*/ 0 w 4937"/>
                      <a:gd name="connsiteY1" fmla="*/ 0 h 4977"/>
                      <a:gd name="connsiteX2" fmla="*/ 0 w 4937"/>
                      <a:gd name="connsiteY2" fmla="*/ 2133 h 4977"/>
                      <a:gd name="connsiteX3" fmla="*/ 4938 w 4937"/>
                      <a:gd name="connsiteY3" fmla="*/ 4977 h 49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937" h="4977">
                        <a:moveTo>
                          <a:pt x="4938" y="2884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4938" y="4977"/>
                        </a:lnTo>
                        <a:close/>
                      </a:path>
                    </a:pathLst>
                  </a:custGeom>
                  <a:solidFill>
                    <a:srgbClr val="BA73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86" name="Freeform: Shape 1685">
                    <a:extLst>
                      <a:ext uri="{FF2B5EF4-FFF2-40B4-BE49-F238E27FC236}">
                        <a16:creationId xmlns:a16="http://schemas.microsoft.com/office/drawing/2014/main" id="{3BF13187-D817-4DF9-AD28-726115D4E019}"/>
                      </a:ext>
                    </a:extLst>
                  </p:cNvPr>
                  <p:cNvSpPr/>
                  <p:nvPr/>
                </p:nvSpPr>
                <p:spPr>
                  <a:xfrm>
                    <a:off x="3848905" y="2898288"/>
                    <a:ext cx="8295" cy="6873"/>
                  </a:xfrm>
                  <a:custGeom>
                    <a:avLst/>
                    <a:gdLst>
                      <a:gd name="connsiteX0" fmla="*/ 8295 w 8295"/>
                      <a:gd name="connsiteY0" fmla="*/ 4780 h 6873"/>
                      <a:gd name="connsiteX1" fmla="*/ 0 w 8295"/>
                      <a:gd name="connsiteY1" fmla="*/ 0 h 6873"/>
                      <a:gd name="connsiteX2" fmla="*/ 0 w 8295"/>
                      <a:gd name="connsiteY2" fmla="*/ 2094 h 6873"/>
                      <a:gd name="connsiteX3" fmla="*/ 8295 w 8295"/>
                      <a:gd name="connsiteY3" fmla="*/ 6873 h 68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95" h="6873">
                        <a:moveTo>
                          <a:pt x="8295" y="4780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8295" y="68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87" name="Freeform: Shape 1686">
                    <a:extLst>
                      <a:ext uri="{FF2B5EF4-FFF2-40B4-BE49-F238E27FC236}">
                        <a16:creationId xmlns:a16="http://schemas.microsoft.com/office/drawing/2014/main" id="{91709FA7-707F-412A-A5CB-DEF1D7AF3384}"/>
                      </a:ext>
                    </a:extLst>
                  </p:cNvPr>
                  <p:cNvSpPr/>
                  <p:nvPr/>
                </p:nvSpPr>
                <p:spPr>
                  <a:xfrm>
                    <a:off x="3867667" y="2912587"/>
                    <a:ext cx="1817" cy="3159"/>
                  </a:xfrm>
                  <a:custGeom>
                    <a:avLst/>
                    <a:gdLst>
                      <a:gd name="connsiteX0" fmla="*/ 1817 w 1817"/>
                      <a:gd name="connsiteY0" fmla="*/ 1027 h 3159"/>
                      <a:gd name="connsiteX1" fmla="*/ 0 w 1817"/>
                      <a:gd name="connsiteY1" fmla="*/ 0 h 3159"/>
                      <a:gd name="connsiteX2" fmla="*/ 0 w 1817"/>
                      <a:gd name="connsiteY2" fmla="*/ 2094 h 3159"/>
                      <a:gd name="connsiteX3" fmla="*/ 1817 w 1817"/>
                      <a:gd name="connsiteY3" fmla="*/ 3160 h 31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59">
                        <a:moveTo>
                          <a:pt x="1817" y="102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17" y="3160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88" name="Freeform: Shape 1687">
                    <a:extLst>
                      <a:ext uri="{FF2B5EF4-FFF2-40B4-BE49-F238E27FC236}">
                        <a16:creationId xmlns:a16="http://schemas.microsoft.com/office/drawing/2014/main" id="{CEFE1FE3-7F91-4E92-AFF2-F93D899A380B}"/>
                      </a:ext>
                    </a:extLst>
                  </p:cNvPr>
                  <p:cNvSpPr/>
                  <p:nvPr/>
                </p:nvSpPr>
                <p:spPr>
                  <a:xfrm>
                    <a:off x="3849734" y="2902238"/>
                    <a:ext cx="1817" cy="3160"/>
                  </a:xfrm>
                  <a:custGeom>
                    <a:avLst/>
                    <a:gdLst>
                      <a:gd name="connsiteX0" fmla="*/ 1817 w 1817"/>
                      <a:gd name="connsiteY0" fmla="*/ 1027 h 3160"/>
                      <a:gd name="connsiteX1" fmla="*/ 0 w 1817"/>
                      <a:gd name="connsiteY1" fmla="*/ 0 h 3160"/>
                      <a:gd name="connsiteX2" fmla="*/ 0 w 1817"/>
                      <a:gd name="connsiteY2" fmla="*/ 2094 h 3160"/>
                      <a:gd name="connsiteX3" fmla="*/ 1817 w 1817"/>
                      <a:gd name="connsiteY3" fmla="*/ 3160 h 3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60">
                        <a:moveTo>
                          <a:pt x="1817" y="102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17" y="3160"/>
                        </a:lnTo>
                        <a:close/>
                      </a:path>
                    </a:pathLst>
                  </a:custGeom>
                  <a:solidFill>
                    <a:srgbClr val="FFCA1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89" name="Freeform: Shape 1688">
                    <a:extLst>
                      <a:ext uri="{FF2B5EF4-FFF2-40B4-BE49-F238E27FC236}">
                        <a16:creationId xmlns:a16="http://schemas.microsoft.com/office/drawing/2014/main" id="{63E6B445-7929-4D8C-9BCC-E8620836F5AE}"/>
                      </a:ext>
                    </a:extLst>
                  </p:cNvPr>
                  <p:cNvSpPr/>
                  <p:nvPr/>
                </p:nvSpPr>
                <p:spPr>
                  <a:xfrm>
                    <a:off x="3855067" y="2905319"/>
                    <a:ext cx="8295" cy="6873"/>
                  </a:xfrm>
                  <a:custGeom>
                    <a:avLst/>
                    <a:gdLst>
                      <a:gd name="connsiteX0" fmla="*/ 8295 w 8295"/>
                      <a:gd name="connsiteY0" fmla="*/ 4780 h 6873"/>
                      <a:gd name="connsiteX1" fmla="*/ 0 w 8295"/>
                      <a:gd name="connsiteY1" fmla="*/ 0 h 6873"/>
                      <a:gd name="connsiteX2" fmla="*/ 0 w 8295"/>
                      <a:gd name="connsiteY2" fmla="*/ 2094 h 6873"/>
                      <a:gd name="connsiteX3" fmla="*/ 8295 w 8295"/>
                      <a:gd name="connsiteY3" fmla="*/ 6873 h 68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95" h="6873">
                        <a:moveTo>
                          <a:pt x="8295" y="4780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8295" y="6873"/>
                        </a:lnTo>
                        <a:close/>
                      </a:path>
                    </a:pathLst>
                  </a:custGeom>
                  <a:solidFill>
                    <a:srgbClr val="5CC9EE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90" name="Freeform: Shape 1689">
                    <a:extLst>
                      <a:ext uri="{FF2B5EF4-FFF2-40B4-BE49-F238E27FC236}">
                        <a16:creationId xmlns:a16="http://schemas.microsoft.com/office/drawing/2014/main" id="{DC2896FB-4B57-4C92-9C86-53BC37837734}"/>
                      </a:ext>
                    </a:extLst>
                  </p:cNvPr>
                  <p:cNvSpPr/>
                  <p:nvPr/>
                </p:nvSpPr>
                <p:spPr>
                  <a:xfrm>
                    <a:off x="3864152" y="2910572"/>
                    <a:ext cx="3160" cy="3910"/>
                  </a:xfrm>
                  <a:custGeom>
                    <a:avLst/>
                    <a:gdLst>
                      <a:gd name="connsiteX0" fmla="*/ 3160 w 3160"/>
                      <a:gd name="connsiteY0" fmla="*/ 1778 h 3910"/>
                      <a:gd name="connsiteX1" fmla="*/ 0 w 3160"/>
                      <a:gd name="connsiteY1" fmla="*/ 0 h 3910"/>
                      <a:gd name="connsiteX2" fmla="*/ 0 w 3160"/>
                      <a:gd name="connsiteY2" fmla="*/ 2094 h 3910"/>
                      <a:gd name="connsiteX3" fmla="*/ 3160 w 3160"/>
                      <a:gd name="connsiteY3" fmla="*/ 3911 h 39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60" h="3910">
                        <a:moveTo>
                          <a:pt x="3160" y="1778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3160" y="391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91" name="Freeform: Shape 1690">
                    <a:extLst>
                      <a:ext uri="{FF2B5EF4-FFF2-40B4-BE49-F238E27FC236}">
                        <a16:creationId xmlns:a16="http://schemas.microsoft.com/office/drawing/2014/main" id="{809FC0E1-9FF9-4A4F-9BF6-D12198571235}"/>
                      </a:ext>
                    </a:extLst>
                  </p:cNvPr>
                  <p:cNvSpPr/>
                  <p:nvPr/>
                </p:nvSpPr>
                <p:spPr>
                  <a:xfrm>
                    <a:off x="3869682" y="2917761"/>
                    <a:ext cx="1817" cy="3160"/>
                  </a:xfrm>
                  <a:custGeom>
                    <a:avLst/>
                    <a:gdLst>
                      <a:gd name="connsiteX0" fmla="*/ 1817 w 1817"/>
                      <a:gd name="connsiteY0" fmla="*/ 1067 h 3160"/>
                      <a:gd name="connsiteX1" fmla="*/ 0 w 1817"/>
                      <a:gd name="connsiteY1" fmla="*/ 0 h 3160"/>
                      <a:gd name="connsiteX2" fmla="*/ 0 w 1817"/>
                      <a:gd name="connsiteY2" fmla="*/ 2094 h 3160"/>
                      <a:gd name="connsiteX3" fmla="*/ 1817 w 1817"/>
                      <a:gd name="connsiteY3" fmla="*/ 3160 h 3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60">
                        <a:moveTo>
                          <a:pt x="1817" y="106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17" y="3160"/>
                        </a:lnTo>
                        <a:close/>
                      </a:path>
                    </a:pathLst>
                  </a:custGeom>
                  <a:solidFill>
                    <a:srgbClr val="2EDE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92" name="Freeform: Shape 1691">
                    <a:extLst>
                      <a:ext uri="{FF2B5EF4-FFF2-40B4-BE49-F238E27FC236}">
                        <a16:creationId xmlns:a16="http://schemas.microsoft.com/office/drawing/2014/main" id="{BA2E9B38-1180-4951-8504-57001E39010E}"/>
                      </a:ext>
                    </a:extLst>
                  </p:cNvPr>
                  <p:cNvSpPr/>
                  <p:nvPr/>
                </p:nvSpPr>
                <p:spPr>
                  <a:xfrm>
                    <a:off x="3851749" y="2907412"/>
                    <a:ext cx="1856" cy="3159"/>
                  </a:xfrm>
                  <a:custGeom>
                    <a:avLst/>
                    <a:gdLst>
                      <a:gd name="connsiteX0" fmla="*/ 1857 w 1856"/>
                      <a:gd name="connsiteY0" fmla="*/ 1066 h 3159"/>
                      <a:gd name="connsiteX1" fmla="*/ 0 w 1856"/>
                      <a:gd name="connsiteY1" fmla="*/ 0 h 3159"/>
                      <a:gd name="connsiteX2" fmla="*/ 0 w 1856"/>
                      <a:gd name="connsiteY2" fmla="*/ 2094 h 3159"/>
                      <a:gd name="connsiteX3" fmla="*/ 1857 w 1856"/>
                      <a:gd name="connsiteY3" fmla="*/ 3160 h 31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56" h="3159">
                        <a:moveTo>
                          <a:pt x="1857" y="1066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57" y="3160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93" name="Freeform: Shape 1692">
                    <a:extLst>
                      <a:ext uri="{FF2B5EF4-FFF2-40B4-BE49-F238E27FC236}">
                        <a16:creationId xmlns:a16="http://schemas.microsoft.com/office/drawing/2014/main" id="{08885803-A509-4001-A46D-A4FED2FE531D}"/>
                      </a:ext>
                    </a:extLst>
                  </p:cNvPr>
                  <p:cNvSpPr/>
                  <p:nvPr/>
                </p:nvSpPr>
                <p:spPr>
                  <a:xfrm>
                    <a:off x="3857121" y="2910493"/>
                    <a:ext cx="8255" cy="6912"/>
                  </a:xfrm>
                  <a:custGeom>
                    <a:avLst/>
                    <a:gdLst>
                      <a:gd name="connsiteX0" fmla="*/ 8256 w 8255"/>
                      <a:gd name="connsiteY0" fmla="*/ 4780 h 6912"/>
                      <a:gd name="connsiteX1" fmla="*/ 0 w 8255"/>
                      <a:gd name="connsiteY1" fmla="*/ 0 h 6912"/>
                      <a:gd name="connsiteX2" fmla="*/ 0 w 8255"/>
                      <a:gd name="connsiteY2" fmla="*/ 2133 h 6912"/>
                      <a:gd name="connsiteX3" fmla="*/ 8256 w 8255"/>
                      <a:gd name="connsiteY3" fmla="*/ 6913 h 6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55" h="6912">
                        <a:moveTo>
                          <a:pt x="8256" y="4780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8256" y="691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94" name="Freeform: Shape 1693">
                    <a:extLst>
                      <a:ext uri="{FF2B5EF4-FFF2-40B4-BE49-F238E27FC236}">
                        <a16:creationId xmlns:a16="http://schemas.microsoft.com/office/drawing/2014/main" id="{6D3D621D-E0F2-4699-98A7-894810868394}"/>
                      </a:ext>
                    </a:extLst>
                  </p:cNvPr>
                  <p:cNvSpPr/>
                  <p:nvPr/>
                </p:nvSpPr>
                <p:spPr>
                  <a:xfrm>
                    <a:off x="3866206" y="2915747"/>
                    <a:ext cx="3120" cy="3910"/>
                  </a:xfrm>
                  <a:custGeom>
                    <a:avLst/>
                    <a:gdLst>
                      <a:gd name="connsiteX0" fmla="*/ 3121 w 3120"/>
                      <a:gd name="connsiteY0" fmla="*/ 1817 h 3910"/>
                      <a:gd name="connsiteX1" fmla="*/ 0 w 3120"/>
                      <a:gd name="connsiteY1" fmla="*/ 0 h 3910"/>
                      <a:gd name="connsiteX2" fmla="*/ 0 w 3120"/>
                      <a:gd name="connsiteY2" fmla="*/ 2094 h 3910"/>
                      <a:gd name="connsiteX3" fmla="*/ 3121 w 3120"/>
                      <a:gd name="connsiteY3" fmla="*/ 3911 h 39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20" h="3910">
                        <a:moveTo>
                          <a:pt x="3121" y="181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3121" y="391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14" name="Graphic 4">
                <a:extLst>
                  <a:ext uri="{FF2B5EF4-FFF2-40B4-BE49-F238E27FC236}">
                    <a16:creationId xmlns:a16="http://schemas.microsoft.com/office/drawing/2014/main" id="{62EA430F-BA39-4320-AF12-F80A416020E6}"/>
                  </a:ext>
                </a:extLst>
              </p:cNvPr>
              <p:cNvGrpSpPr/>
              <p:nvPr/>
            </p:nvGrpSpPr>
            <p:grpSpPr>
              <a:xfrm>
                <a:off x="3951369" y="2927281"/>
                <a:ext cx="300099" cy="323468"/>
                <a:chOff x="3951369" y="2927281"/>
                <a:chExt cx="300099" cy="323468"/>
              </a:xfrm>
            </p:grpSpPr>
            <p:grpSp>
              <p:nvGrpSpPr>
                <p:cNvPr id="1529" name="Graphic 4">
                  <a:extLst>
                    <a:ext uri="{FF2B5EF4-FFF2-40B4-BE49-F238E27FC236}">
                      <a16:creationId xmlns:a16="http://schemas.microsoft.com/office/drawing/2014/main" id="{97390B35-4875-4775-B084-8934AC577D89}"/>
                    </a:ext>
                  </a:extLst>
                </p:cNvPr>
                <p:cNvGrpSpPr/>
                <p:nvPr/>
              </p:nvGrpSpPr>
              <p:grpSpPr>
                <a:xfrm>
                  <a:off x="4068922" y="2927281"/>
                  <a:ext cx="182546" cy="244625"/>
                  <a:chOff x="4068922" y="2927281"/>
                  <a:chExt cx="182546" cy="244625"/>
                </a:xfrm>
              </p:grpSpPr>
              <p:sp>
                <p:nvSpPr>
                  <p:cNvPr id="1664" name="Freeform: Shape 1663">
                    <a:extLst>
                      <a:ext uri="{FF2B5EF4-FFF2-40B4-BE49-F238E27FC236}">
                        <a16:creationId xmlns:a16="http://schemas.microsoft.com/office/drawing/2014/main" id="{C7C6F96E-8C8B-4AD8-9EC6-E729254BBEAC}"/>
                      </a:ext>
                    </a:extLst>
                  </p:cNvPr>
                  <p:cNvSpPr/>
                  <p:nvPr/>
                </p:nvSpPr>
                <p:spPr>
                  <a:xfrm>
                    <a:off x="4072319" y="2927281"/>
                    <a:ext cx="179149" cy="243914"/>
                  </a:xfrm>
                  <a:custGeom>
                    <a:avLst/>
                    <a:gdLst>
                      <a:gd name="connsiteX0" fmla="*/ 179055 w 179149"/>
                      <a:gd name="connsiteY0" fmla="*/ 105031 h 243914"/>
                      <a:gd name="connsiteX1" fmla="*/ 178976 w 179149"/>
                      <a:gd name="connsiteY1" fmla="*/ 104676 h 243914"/>
                      <a:gd name="connsiteX2" fmla="*/ 178897 w 179149"/>
                      <a:gd name="connsiteY2" fmla="*/ 104281 h 243914"/>
                      <a:gd name="connsiteX3" fmla="*/ 178779 w 179149"/>
                      <a:gd name="connsiteY3" fmla="*/ 103530 h 243914"/>
                      <a:gd name="connsiteX4" fmla="*/ 178463 w 179149"/>
                      <a:gd name="connsiteY4" fmla="*/ 102266 h 243914"/>
                      <a:gd name="connsiteX5" fmla="*/ 178344 w 179149"/>
                      <a:gd name="connsiteY5" fmla="*/ 101911 h 243914"/>
                      <a:gd name="connsiteX6" fmla="*/ 178265 w 179149"/>
                      <a:gd name="connsiteY6" fmla="*/ 101674 h 243914"/>
                      <a:gd name="connsiteX7" fmla="*/ 178107 w 179149"/>
                      <a:gd name="connsiteY7" fmla="*/ 101160 h 243914"/>
                      <a:gd name="connsiteX8" fmla="*/ 177752 w 179149"/>
                      <a:gd name="connsiteY8" fmla="*/ 100133 h 243914"/>
                      <a:gd name="connsiteX9" fmla="*/ 177357 w 179149"/>
                      <a:gd name="connsiteY9" fmla="*/ 99146 h 243914"/>
                      <a:gd name="connsiteX10" fmla="*/ 177317 w 179149"/>
                      <a:gd name="connsiteY10" fmla="*/ 99106 h 243914"/>
                      <a:gd name="connsiteX11" fmla="*/ 177278 w 179149"/>
                      <a:gd name="connsiteY11" fmla="*/ 99067 h 243914"/>
                      <a:gd name="connsiteX12" fmla="*/ 176883 w 179149"/>
                      <a:gd name="connsiteY12" fmla="*/ 98237 h 243914"/>
                      <a:gd name="connsiteX13" fmla="*/ 176409 w 179149"/>
                      <a:gd name="connsiteY13" fmla="*/ 97329 h 243914"/>
                      <a:gd name="connsiteX14" fmla="*/ 175974 w 179149"/>
                      <a:gd name="connsiteY14" fmla="*/ 96539 h 243914"/>
                      <a:gd name="connsiteX15" fmla="*/ 175935 w 179149"/>
                      <a:gd name="connsiteY15" fmla="*/ 96460 h 243914"/>
                      <a:gd name="connsiteX16" fmla="*/ 175895 w 179149"/>
                      <a:gd name="connsiteY16" fmla="*/ 96381 h 243914"/>
                      <a:gd name="connsiteX17" fmla="*/ 175342 w 179149"/>
                      <a:gd name="connsiteY17" fmla="*/ 95472 h 243914"/>
                      <a:gd name="connsiteX18" fmla="*/ 174710 w 179149"/>
                      <a:gd name="connsiteY18" fmla="*/ 94524 h 243914"/>
                      <a:gd name="connsiteX19" fmla="*/ 174434 w 179149"/>
                      <a:gd name="connsiteY19" fmla="*/ 94129 h 243914"/>
                      <a:gd name="connsiteX20" fmla="*/ 174276 w 179149"/>
                      <a:gd name="connsiteY20" fmla="*/ 93932 h 243914"/>
                      <a:gd name="connsiteX21" fmla="*/ 173999 w 179149"/>
                      <a:gd name="connsiteY21" fmla="*/ 93537 h 243914"/>
                      <a:gd name="connsiteX22" fmla="*/ 173130 w 179149"/>
                      <a:gd name="connsiteY22" fmla="*/ 92470 h 243914"/>
                      <a:gd name="connsiteX23" fmla="*/ 172696 w 179149"/>
                      <a:gd name="connsiteY23" fmla="*/ 92036 h 243914"/>
                      <a:gd name="connsiteX24" fmla="*/ 172340 w 179149"/>
                      <a:gd name="connsiteY24" fmla="*/ 91641 h 243914"/>
                      <a:gd name="connsiteX25" fmla="*/ 171945 w 179149"/>
                      <a:gd name="connsiteY25" fmla="*/ 91206 h 243914"/>
                      <a:gd name="connsiteX26" fmla="*/ 170997 w 179149"/>
                      <a:gd name="connsiteY26" fmla="*/ 90377 h 243914"/>
                      <a:gd name="connsiteX27" fmla="*/ 170365 w 179149"/>
                      <a:gd name="connsiteY27" fmla="*/ 89824 h 243914"/>
                      <a:gd name="connsiteX28" fmla="*/ 168311 w 179149"/>
                      <a:gd name="connsiteY28" fmla="*/ 88402 h 243914"/>
                      <a:gd name="connsiteX29" fmla="*/ 17736 w 179149"/>
                      <a:gd name="connsiteY29" fmla="*/ 1461 h 243914"/>
                      <a:gd name="connsiteX30" fmla="*/ 16195 w 179149"/>
                      <a:gd name="connsiteY30" fmla="*/ 711 h 243914"/>
                      <a:gd name="connsiteX31" fmla="*/ 15721 w 179149"/>
                      <a:gd name="connsiteY31" fmla="*/ 553 h 243914"/>
                      <a:gd name="connsiteX32" fmla="*/ 15326 w 179149"/>
                      <a:gd name="connsiteY32" fmla="*/ 435 h 243914"/>
                      <a:gd name="connsiteX33" fmla="*/ 14892 w 179149"/>
                      <a:gd name="connsiteY33" fmla="*/ 276 h 243914"/>
                      <a:gd name="connsiteX34" fmla="*/ 13944 w 179149"/>
                      <a:gd name="connsiteY34" fmla="*/ 79 h 243914"/>
                      <a:gd name="connsiteX35" fmla="*/ 13549 w 179149"/>
                      <a:gd name="connsiteY35" fmla="*/ 39 h 243914"/>
                      <a:gd name="connsiteX36" fmla="*/ 13391 w 179149"/>
                      <a:gd name="connsiteY36" fmla="*/ 39 h 243914"/>
                      <a:gd name="connsiteX37" fmla="*/ 13154 w 179149"/>
                      <a:gd name="connsiteY37" fmla="*/ 0 h 243914"/>
                      <a:gd name="connsiteX38" fmla="*/ 12443 w 179149"/>
                      <a:gd name="connsiteY38" fmla="*/ 0 h 243914"/>
                      <a:gd name="connsiteX39" fmla="*/ 11771 w 179149"/>
                      <a:gd name="connsiteY39" fmla="*/ 79 h 243914"/>
                      <a:gd name="connsiteX40" fmla="*/ 11653 w 179149"/>
                      <a:gd name="connsiteY40" fmla="*/ 118 h 243914"/>
                      <a:gd name="connsiteX41" fmla="*/ 11574 w 179149"/>
                      <a:gd name="connsiteY41" fmla="*/ 158 h 243914"/>
                      <a:gd name="connsiteX42" fmla="*/ 11179 w 179149"/>
                      <a:gd name="connsiteY42" fmla="*/ 237 h 243914"/>
                      <a:gd name="connsiteX43" fmla="*/ 10586 w 179149"/>
                      <a:gd name="connsiteY43" fmla="*/ 435 h 243914"/>
                      <a:gd name="connsiteX44" fmla="*/ 10033 w 179149"/>
                      <a:gd name="connsiteY44" fmla="*/ 711 h 243914"/>
                      <a:gd name="connsiteX45" fmla="*/ 9994 w 179149"/>
                      <a:gd name="connsiteY45" fmla="*/ 750 h 243914"/>
                      <a:gd name="connsiteX46" fmla="*/ 0 w 179149"/>
                      <a:gd name="connsiteY46" fmla="*/ 6557 h 243914"/>
                      <a:gd name="connsiteX47" fmla="*/ 1580 w 179149"/>
                      <a:gd name="connsiteY47" fmla="*/ 5965 h 243914"/>
                      <a:gd name="connsiteX48" fmla="*/ 1659 w 179149"/>
                      <a:gd name="connsiteY48" fmla="*/ 5925 h 243914"/>
                      <a:gd name="connsiteX49" fmla="*/ 3397 w 179149"/>
                      <a:gd name="connsiteY49" fmla="*/ 5846 h 243914"/>
                      <a:gd name="connsiteX50" fmla="*/ 3555 w 179149"/>
                      <a:gd name="connsiteY50" fmla="*/ 5846 h 243914"/>
                      <a:gd name="connsiteX51" fmla="*/ 5333 w 179149"/>
                      <a:gd name="connsiteY51" fmla="*/ 6241 h 243914"/>
                      <a:gd name="connsiteX52" fmla="*/ 5728 w 179149"/>
                      <a:gd name="connsiteY52" fmla="*/ 6360 h 243914"/>
                      <a:gd name="connsiteX53" fmla="*/ 7742 w 179149"/>
                      <a:gd name="connsiteY53" fmla="*/ 7268 h 243914"/>
                      <a:gd name="connsiteX54" fmla="*/ 158317 w 179149"/>
                      <a:gd name="connsiteY54" fmla="*/ 94208 h 243914"/>
                      <a:gd name="connsiteX55" fmla="*/ 160371 w 179149"/>
                      <a:gd name="connsiteY55" fmla="*/ 95630 h 243914"/>
                      <a:gd name="connsiteX56" fmla="*/ 161003 w 179149"/>
                      <a:gd name="connsiteY56" fmla="*/ 96183 h 243914"/>
                      <a:gd name="connsiteX57" fmla="*/ 162386 w 179149"/>
                      <a:gd name="connsiteY57" fmla="*/ 97447 h 243914"/>
                      <a:gd name="connsiteX58" fmla="*/ 162741 w 179149"/>
                      <a:gd name="connsiteY58" fmla="*/ 97842 h 243914"/>
                      <a:gd name="connsiteX59" fmla="*/ 164321 w 179149"/>
                      <a:gd name="connsiteY59" fmla="*/ 99738 h 243914"/>
                      <a:gd name="connsiteX60" fmla="*/ 164479 w 179149"/>
                      <a:gd name="connsiteY60" fmla="*/ 99936 h 243914"/>
                      <a:gd name="connsiteX61" fmla="*/ 165980 w 179149"/>
                      <a:gd name="connsiteY61" fmla="*/ 102266 h 243914"/>
                      <a:gd name="connsiteX62" fmla="*/ 166020 w 179149"/>
                      <a:gd name="connsiteY62" fmla="*/ 102345 h 243914"/>
                      <a:gd name="connsiteX63" fmla="*/ 167284 w 179149"/>
                      <a:gd name="connsiteY63" fmla="*/ 104873 h 243914"/>
                      <a:gd name="connsiteX64" fmla="*/ 167323 w 179149"/>
                      <a:gd name="connsiteY64" fmla="*/ 104913 h 243914"/>
                      <a:gd name="connsiteX65" fmla="*/ 168271 w 179149"/>
                      <a:gd name="connsiteY65" fmla="*/ 107480 h 243914"/>
                      <a:gd name="connsiteX66" fmla="*/ 168351 w 179149"/>
                      <a:gd name="connsiteY66" fmla="*/ 107717 h 243914"/>
                      <a:gd name="connsiteX67" fmla="*/ 168904 w 179149"/>
                      <a:gd name="connsiteY67" fmla="*/ 110087 h 243914"/>
                      <a:gd name="connsiteX68" fmla="*/ 168983 w 179149"/>
                      <a:gd name="connsiteY68" fmla="*/ 110482 h 243914"/>
                      <a:gd name="connsiteX69" fmla="*/ 169180 w 179149"/>
                      <a:gd name="connsiteY69" fmla="*/ 112971 h 243914"/>
                      <a:gd name="connsiteX70" fmla="*/ 168904 w 179149"/>
                      <a:gd name="connsiteY70" fmla="*/ 236923 h 243914"/>
                      <a:gd name="connsiteX71" fmla="*/ 165743 w 179149"/>
                      <a:gd name="connsiteY71" fmla="*/ 243915 h 243914"/>
                      <a:gd name="connsiteX72" fmla="*/ 175698 w 179149"/>
                      <a:gd name="connsiteY72" fmla="*/ 238108 h 243914"/>
                      <a:gd name="connsiteX73" fmla="*/ 178858 w 179149"/>
                      <a:gd name="connsiteY73" fmla="*/ 231117 h 243914"/>
                      <a:gd name="connsiteX74" fmla="*/ 179134 w 179149"/>
                      <a:gd name="connsiteY74" fmla="*/ 107164 h 243914"/>
                      <a:gd name="connsiteX75" fmla="*/ 179055 w 179149"/>
                      <a:gd name="connsiteY75" fmla="*/ 105031 h 2439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</a:cxnLst>
                    <a:rect l="l" t="t" r="r" b="b"/>
                    <a:pathLst>
                      <a:path w="179149" h="243914">
                        <a:moveTo>
                          <a:pt x="179055" y="105031"/>
                        </a:moveTo>
                        <a:cubicBezTo>
                          <a:pt x="179055" y="104913"/>
                          <a:pt x="179016" y="104794"/>
                          <a:pt x="178976" y="104676"/>
                        </a:cubicBezTo>
                        <a:cubicBezTo>
                          <a:pt x="178937" y="104557"/>
                          <a:pt x="178937" y="104399"/>
                          <a:pt x="178897" y="104281"/>
                        </a:cubicBezTo>
                        <a:cubicBezTo>
                          <a:pt x="178858" y="104044"/>
                          <a:pt x="178818" y="103767"/>
                          <a:pt x="178779" y="103530"/>
                        </a:cubicBezTo>
                        <a:cubicBezTo>
                          <a:pt x="178700" y="103135"/>
                          <a:pt x="178581" y="102701"/>
                          <a:pt x="178463" y="102266"/>
                        </a:cubicBezTo>
                        <a:cubicBezTo>
                          <a:pt x="178423" y="102148"/>
                          <a:pt x="178384" y="102029"/>
                          <a:pt x="178344" y="101911"/>
                        </a:cubicBezTo>
                        <a:cubicBezTo>
                          <a:pt x="178305" y="101832"/>
                          <a:pt x="178305" y="101753"/>
                          <a:pt x="178265" y="101674"/>
                        </a:cubicBezTo>
                        <a:cubicBezTo>
                          <a:pt x="178226" y="101516"/>
                          <a:pt x="178147" y="101318"/>
                          <a:pt x="178107" y="101160"/>
                        </a:cubicBezTo>
                        <a:cubicBezTo>
                          <a:pt x="177989" y="100805"/>
                          <a:pt x="177870" y="100489"/>
                          <a:pt x="177752" y="100133"/>
                        </a:cubicBezTo>
                        <a:cubicBezTo>
                          <a:pt x="177633" y="99817"/>
                          <a:pt x="177475" y="99501"/>
                          <a:pt x="177357" y="99146"/>
                        </a:cubicBezTo>
                        <a:cubicBezTo>
                          <a:pt x="177357" y="99146"/>
                          <a:pt x="177357" y="99106"/>
                          <a:pt x="177317" y="99106"/>
                        </a:cubicBezTo>
                        <a:cubicBezTo>
                          <a:pt x="177317" y="99106"/>
                          <a:pt x="177317" y="99067"/>
                          <a:pt x="177278" y="99067"/>
                        </a:cubicBezTo>
                        <a:cubicBezTo>
                          <a:pt x="177159" y="98790"/>
                          <a:pt x="177041" y="98514"/>
                          <a:pt x="176883" y="98237"/>
                        </a:cubicBezTo>
                        <a:cubicBezTo>
                          <a:pt x="176725" y="97921"/>
                          <a:pt x="176567" y="97605"/>
                          <a:pt x="176409" y="97329"/>
                        </a:cubicBezTo>
                        <a:cubicBezTo>
                          <a:pt x="176290" y="97052"/>
                          <a:pt x="176132" y="96815"/>
                          <a:pt x="175974" y="96539"/>
                        </a:cubicBezTo>
                        <a:cubicBezTo>
                          <a:pt x="175974" y="96499"/>
                          <a:pt x="175935" y="96499"/>
                          <a:pt x="175935" y="96460"/>
                        </a:cubicBezTo>
                        <a:cubicBezTo>
                          <a:pt x="175935" y="96420"/>
                          <a:pt x="175895" y="96420"/>
                          <a:pt x="175895" y="96381"/>
                        </a:cubicBezTo>
                        <a:cubicBezTo>
                          <a:pt x="175698" y="96065"/>
                          <a:pt x="175540" y="95749"/>
                          <a:pt x="175342" y="95472"/>
                        </a:cubicBezTo>
                        <a:cubicBezTo>
                          <a:pt x="175145" y="95156"/>
                          <a:pt x="174947" y="94840"/>
                          <a:pt x="174710" y="94524"/>
                        </a:cubicBezTo>
                        <a:cubicBezTo>
                          <a:pt x="174631" y="94406"/>
                          <a:pt x="174513" y="94248"/>
                          <a:pt x="174434" y="94129"/>
                        </a:cubicBezTo>
                        <a:cubicBezTo>
                          <a:pt x="174394" y="94050"/>
                          <a:pt x="174315" y="94011"/>
                          <a:pt x="174276" y="93932"/>
                        </a:cubicBezTo>
                        <a:cubicBezTo>
                          <a:pt x="174197" y="93813"/>
                          <a:pt x="174078" y="93655"/>
                          <a:pt x="173999" y="93537"/>
                        </a:cubicBezTo>
                        <a:cubicBezTo>
                          <a:pt x="173723" y="93181"/>
                          <a:pt x="173407" y="92826"/>
                          <a:pt x="173130" y="92470"/>
                        </a:cubicBezTo>
                        <a:cubicBezTo>
                          <a:pt x="173012" y="92312"/>
                          <a:pt x="172854" y="92154"/>
                          <a:pt x="172696" y="92036"/>
                        </a:cubicBezTo>
                        <a:cubicBezTo>
                          <a:pt x="172577" y="91917"/>
                          <a:pt x="172459" y="91759"/>
                          <a:pt x="172340" y="91641"/>
                        </a:cubicBezTo>
                        <a:cubicBezTo>
                          <a:pt x="172222" y="91483"/>
                          <a:pt x="172064" y="91364"/>
                          <a:pt x="171945" y="91206"/>
                        </a:cubicBezTo>
                        <a:cubicBezTo>
                          <a:pt x="171629" y="90890"/>
                          <a:pt x="171313" y="90653"/>
                          <a:pt x="170997" y="90377"/>
                        </a:cubicBezTo>
                        <a:cubicBezTo>
                          <a:pt x="170800" y="90179"/>
                          <a:pt x="170602" y="89982"/>
                          <a:pt x="170365" y="89824"/>
                        </a:cubicBezTo>
                        <a:cubicBezTo>
                          <a:pt x="169694" y="89310"/>
                          <a:pt x="169022" y="88797"/>
                          <a:pt x="168311" y="88402"/>
                        </a:cubicBezTo>
                        <a:lnTo>
                          <a:pt x="17736" y="1461"/>
                        </a:lnTo>
                        <a:cubicBezTo>
                          <a:pt x="17222" y="1145"/>
                          <a:pt x="16709" y="908"/>
                          <a:pt x="16195" y="711"/>
                        </a:cubicBezTo>
                        <a:cubicBezTo>
                          <a:pt x="16037" y="632"/>
                          <a:pt x="15879" y="592"/>
                          <a:pt x="15721" y="553"/>
                        </a:cubicBezTo>
                        <a:cubicBezTo>
                          <a:pt x="15603" y="513"/>
                          <a:pt x="15484" y="474"/>
                          <a:pt x="15326" y="435"/>
                        </a:cubicBezTo>
                        <a:cubicBezTo>
                          <a:pt x="15168" y="395"/>
                          <a:pt x="15050" y="316"/>
                          <a:pt x="14892" y="276"/>
                        </a:cubicBezTo>
                        <a:cubicBezTo>
                          <a:pt x="14576" y="197"/>
                          <a:pt x="14260" y="118"/>
                          <a:pt x="13944" y="79"/>
                        </a:cubicBezTo>
                        <a:cubicBezTo>
                          <a:pt x="13825" y="39"/>
                          <a:pt x="13667" y="39"/>
                          <a:pt x="13549" y="39"/>
                        </a:cubicBezTo>
                        <a:cubicBezTo>
                          <a:pt x="13509" y="39"/>
                          <a:pt x="13430" y="39"/>
                          <a:pt x="13391" y="39"/>
                        </a:cubicBezTo>
                        <a:cubicBezTo>
                          <a:pt x="13312" y="39"/>
                          <a:pt x="13233" y="0"/>
                          <a:pt x="13154" y="0"/>
                        </a:cubicBezTo>
                        <a:cubicBezTo>
                          <a:pt x="12917" y="0"/>
                          <a:pt x="12680" y="0"/>
                          <a:pt x="12443" y="0"/>
                        </a:cubicBezTo>
                        <a:cubicBezTo>
                          <a:pt x="12206" y="0"/>
                          <a:pt x="12008" y="39"/>
                          <a:pt x="11771" y="79"/>
                        </a:cubicBezTo>
                        <a:cubicBezTo>
                          <a:pt x="11732" y="79"/>
                          <a:pt x="11692" y="118"/>
                          <a:pt x="11653" y="118"/>
                        </a:cubicBezTo>
                        <a:cubicBezTo>
                          <a:pt x="11613" y="118"/>
                          <a:pt x="11613" y="118"/>
                          <a:pt x="11574" y="158"/>
                        </a:cubicBezTo>
                        <a:cubicBezTo>
                          <a:pt x="11455" y="197"/>
                          <a:pt x="11297" y="197"/>
                          <a:pt x="11179" y="237"/>
                        </a:cubicBezTo>
                        <a:cubicBezTo>
                          <a:pt x="10981" y="276"/>
                          <a:pt x="10784" y="355"/>
                          <a:pt x="10586" y="435"/>
                        </a:cubicBezTo>
                        <a:cubicBezTo>
                          <a:pt x="10389" y="513"/>
                          <a:pt x="10231" y="592"/>
                          <a:pt x="10033" y="711"/>
                        </a:cubicBezTo>
                        <a:cubicBezTo>
                          <a:pt x="10033" y="711"/>
                          <a:pt x="9994" y="750"/>
                          <a:pt x="9994" y="750"/>
                        </a:cubicBezTo>
                        <a:lnTo>
                          <a:pt x="0" y="6557"/>
                        </a:lnTo>
                        <a:cubicBezTo>
                          <a:pt x="474" y="6281"/>
                          <a:pt x="1027" y="6083"/>
                          <a:pt x="1580" y="5965"/>
                        </a:cubicBezTo>
                        <a:cubicBezTo>
                          <a:pt x="1620" y="5965"/>
                          <a:pt x="1620" y="5965"/>
                          <a:pt x="1659" y="5925"/>
                        </a:cubicBezTo>
                        <a:cubicBezTo>
                          <a:pt x="2212" y="5807"/>
                          <a:pt x="2805" y="5807"/>
                          <a:pt x="3397" y="5846"/>
                        </a:cubicBezTo>
                        <a:cubicBezTo>
                          <a:pt x="3437" y="5846"/>
                          <a:pt x="3516" y="5846"/>
                          <a:pt x="3555" y="5846"/>
                        </a:cubicBezTo>
                        <a:cubicBezTo>
                          <a:pt x="4108" y="5886"/>
                          <a:pt x="4740" y="6044"/>
                          <a:pt x="5333" y="6241"/>
                        </a:cubicBezTo>
                        <a:cubicBezTo>
                          <a:pt x="5451" y="6281"/>
                          <a:pt x="5570" y="6320"/>
                          <a:pt x="5728" y="6360"/>
                        </a:cubicBezTo>
                        <a:cubicBezTo>
                          <a:pt x="6399" y="6597"/>
                          <a:pt x="7031" y="6873"/>
                          <a:pt x="7742" y="7268"/>
                        </a:cubicBezTo>
                        <a:lnTo>
                          <a:pt x="158317" y="94208"/>
                        </a:lnTo>
                        <a:cubicBezTo>
                          <a:pt x="159028" y="94603"/>
                          <a:pt x="159700" y="95117"/>
                          <a:pt x="160371" y="95630"/>
                        </a:cubicBezTo>
                        <a:cubicBezTo>
                          <a:pt x="160569" y="95788"/>
                          <a:pt x="160806" y="95986"/>
                          <a:pt x="161003" y="96183"/>
                        </a:cubicBezTo>
                        <a:cubicBezTo>
                          <a:pt x="161477" y="96578"/>
                          <a:pt x="161951" y="97013"/>
                          <a:pt x="162386" y="97447"/>
                        </a:cubicBezTo>
                        <a:cubicBezTo>
                          <a:pt x="162504" y="97566"/>
                          <a:pt x="162623" y="97724"/>
                          <a:pt x="162741" y="97842"/>
                        </a:cubicBezTo>
                        <a:cubicBezTo>
                          <a:pt x="163294" y="98435"/>
                          <a:pt x="163847" y="99067"/>
                          <a:pt x="164321" y="99738"/>
                        </a:cubicBezTo>
                        <a:cubicBezTo>
                          <a:pt x="164361" y="99817"/>
                          <a:pt x="164440" y="99857"/>
                          <a:pt x="164479" y="99936"/>
                        </a:cubicBezTo>
                        <a:cubicBezTo>
                          <a:pt x="165032" y="100686"/>
                          <a:pt x="165546" y="101437"/>
                          <a:pt x="165980" y="102266"/>
                        </a:cubicBezTo>
                        <a:cubicBezTo>
                          <a:pt x="165980" y="102306"/>
                          <a:pt x="166020" y="102306"/>
                          <a:pt x="166020" y="102345"/>
                        </a:cubicBezTo>
                        <a:cubicBezTo>
                          <a:pt x="166494" y="103175"/>
                          <a:pt x="166928" y="104004"/>
                          <a:pt x="167284" y="104873"/>
                        </a:cubicBezTo>
                        <a:cubicBezTo>
                          <a:pt x="167284" y="104873"/>
                          <a:pt x="167284" y="104913"/>
                          <a:pt x="167323" y="104913"/>
                        </a:cubicBezTo>
                        <a:cubicBezTo>
                          <a:pt x="167679" y="105742"/>
                          <a:pt x="167995" y="106611"/>
                          <a:pt x="168271" y="107480"/>
                        </a:cubicBezTo>
                        <a:cubicBezTo>
                          <a:pt x="168311" y="107559"/>
                          <a:pt x="168311" y="107638"/>
                          <a:pt x="168351" y="107717"/>
                        </a:cubicBezTo>
                        <a:cubicBezTo>
                          <a:pt x="168588" y="108507"/>
                          <a:pt x="168745" y="109297"/>
                          <a:pt x="168904" y="110087"/>
                        </a:cubicBezTo>
                        <a:cubicBezTo>
                          <a:pt x="168943" y="110206"/>
                          <a:pt x="168943" y="110364"/>
                          <a:pt x="168983" y="110482"/>
                        </a:cubicBezTo>
                        <a:cubicBezTo>
                          <a:pt x="169101" y="111312"/>
                          <a:pt x="169180" y="112141"/>
                          <a:pt x="169180" y="112971"/>
                        </a:cubicBezTo>
                        <a:lnTo>
                          <a:pt x="168904" y="236923"/>
                        </a:lnTo>
                        <a:cubicBezTo>
                          <a:pt x="168904" y="240360"/>
                          <a:pt x="167679" y="242769"/>
                          <a:pt x="165743" y="243915"/>
                        </a:cubicBezTo>
                        <a:lnTo>
                          <a:pt x="175698" y="238108"/>
                        </a:lnTo>
                        <a:cubicBezTo>
                          <a:pt x="177633" y="236963"/>
                          <a:pt x="178858" y="234553"/>
                          <a:pt x="178858" y="231117"/>
                        </a:cubicBezTo>
                        <a:lnTo>
                          <a:pt x="179134" y="107164"/>
                        </a:lnTo>
                        <a:cubicBezTo>
                          <a:pt x="179174" y="106453"/>
                          <a:pt x="179134" y="105742"/>
                          <a:pt x="179055" y="105031"/>
                        </a:cubicBezTo>
                        <a:close/>
                      </a:path>
                    </a:pathLst>
                  </a:custGeom>
                  <a:solidFill>
                    <a:srgbClr val="80AB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65" name="Freeform: Shape 1664">
                    <a:extLst>
                      <a:ext uri="{FF2B5EF4-FFF2-40B4-BE49-F238E27FC236}">
                        <a16:creationId xmlns:a16="http://schemas.microsoft.com/office/drawing/2014/main" id="{A0EF4A8D-039C-4210-8EEB-B783C4B41652}"/>
                      </a:ext>
                    </a:extLst>
                  </p:cNvPr>
                  <p:cNvSpPr/>
                  <p:nvPr/>
                </p:nvSpPr>
                <p:spPr>
                  <a:xfrm>
                    <a:off x="4068922" y="2933048"/>
                    <a:ext cx="172616" cy="238858"/>
                  </a:xfrm>
                  <a:custGeom>
                    <a:avLst/>
                    <a:gdLst>
                      <a:gd name="connsiteX0" fmla="*/ 11179 w 172616"/>
                      <a:gd name="connsiteY0" fmla="*/ 1501 h 238858"/>
                      <a:gd name="connsiteX1" fmla="*/ 276 w 172616"/>
                      <a:gd name="connsiteY1" fmla="*/ 7702 h 238858"/>
                      <a:gd name="connsiteX2" fmla="*/ 0 w 172616"/>
                      <a:gd name="connsiteY2" fmla="*/ 131654 h 238858"/>
                      <a:gd name="connsiteX3" fmla="*/ 10863 w 172616"/>
                      <a:gd name="connsiteY3" fmla="*/ 150417 h 238858"/>
                      <a:gd name="connsiteX4" fmla="*/ 161438 w 172616"/>
                      <a:gd name="connsiteY4" fmla="*/ 237357 h 238858"/>
                      <a:gd name="connsiteX5" fmla="*/ 172340 w 172616"/>
                      <a:gd name="connsiteY5" fmla="*/ 231156 h 238858"/>
                      <a:gd name="connsiteX6" fmla="*/ 172616 w 172616"/>
                      <a:gd name="connsiteY6" fmla="*/ 107204 h 238858"/>
                      <a:gd name="connsiteX7" fmla="*/ 161754 w 172616"/>
                      <a:gd name="connsiteY7" fmla="*/ 88441 h 238858"/>
                      <a:gd name="connsiteX8" fmla="*/ 11179 w 172616"/>
                      <a:gd name="connsiteY8" fmla="*/ 1501 h 2388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2616" h="238858">
                        <a:moveTo>
                          <a:pt x="11179" y="1501"/>
                        </a:moveTo>
                        <a:cubicBezTo>
                          <a:pt x="5175" y="-1975"/>
                          <a:pt x="276" y="790"/>
                          <a:pt x="276" y="7702"/>
                        </a:cubicBezTo>
                        <a:lnTo>
                          <a:pt x="0" y="131654"/>
                        </a:lnTo>
                        <a:cubicBezTo>
                          <a:pt x="0" y="138567"/>
                          <a:pt x="4819" y="146981"/>
                          <a:pt x="10863" y="150417"/>
                        </a:cubicBezTo>
                        <a:lnTo>
                          <a:pt x="161438" y="237357"/>
                        </a:lnTo>
                        <a:cubicBezTo>
                          <a:pt x="167442" y="240833"/>
                          <a:pt x="172340" y="238068"/>
                          <a:pt x="172340" y="231156"/>
                        </a:cubicBezTo>
                        <a:lnTo>
                          <a:pt x="172616" y="107204"/>
                        </a:lnTo>
                        <a:cubicBezTo>
                          <a:pt x="172616" y="100291"/>
                          <a:pt x="167797" y="91917"/>
                          <a:pt x="161754" y="88441"/>
                        </a:cubicBezTo>
                        <a:lnTo>
                          <a:pt x="11179" y="1501"/>
                        </a:lnTo>
                        <a:close/>
                      </a:path>
                    </a:pathLst>
                  </a:custGeom>
                  <a:solidFill>
                    <a:srgbClr val="6F9EF6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0" name="Graphic 4">
                  <a:extLst>
                    <a:ext uri="{FF2B5EF4-FFF2-40B4-BE49-F238E27FC236}">
                      <a16:creationId xmlns:a16="http://schemas.microsoft.com/office/drawing/2014/main" id="{709CF317-5031-4F22-BB34-9E435823426D}"/>
                    </a:ext>
                  </a:extLst>
                </p:cNvPr>
                <p:cNvGrpSpPr/>
                <p:nvPr/>
              </p:nvGrpSpPr>
              <p:grpSpPr>
                <a:xfrm>
                  <a:off x="3951369" y="3074657"/>
                  <a:ext cx="284204" cy="176092"/>
                  <a:chOff x="3951369" y="3074657"/>
                  <a:chExt cx="284204" cy="176092"/>
                </a:xfrm>
              </p:grpSpPr>
              <p:sp>
                <p:nvSpPr>
                  <p:cNvPr id="1662" name="Freeform: Shape 1661">
                    <a:extLst>
                      <a:ext uri="{FF2B5EF4-FFF2-40B4-BE49-F238E27FC236}">
                        <a16:creationId xmlns:a16="http://schemas.microsoft.com/office/drawing/2014/main" id="{62ED8AB5-1806-4C0E-9F1F-807907773738}"/>
                      </a:ext>
                    </a:extLst>
                  </p:cNvPr>
                  <p:cNvSpPr/>
                  <p:nvPr/>
                </p:nvSpPr>
                <p:spPr>
                  <a:xfrm>
                    <a:off x="3951369" y="3143308"/>
                    <a:ext cx="284204" cy="107440"/>
                  </a:xfrm>
                  <a:custGeom>
                    <a:avLst/>
                    <a:gdLst>
                      <a:gd name="connsiteX0" fmla="*/ 283929 w 284204"/>
                      <a:gd name="connsiteY0" fmla="*/ 28796 h 107440"/>
                      <a:gd name="connsiteX1" fmla="*/ 283889 w 284204"/>
                      <a:gd name="connsiteY1" fmla="*/ 28954 h 107440"/>
                      <a:gd name="connsiteX2" fmla="*/ 283139 w 284204"/>
                      <a:gd name="connsiteY2" fmla="*/ 30376 h 107440"/>
                      <a:gd name="connsiteX3" fmla="*/ 282980 w 284204"/>
                      <a:gd name="connsiteY3" fmla="*/ 30613 h 107440"/>
                      <a:gd name="connsiteX4" fmla="*/ 281756 w 284204"/>
                      <a:gd name="connsiteY4" fmla="*/ 31956 h 107440"/>
                      <a:gd name="connsiteX5" fmla="*/ 280650 w 284204"/>
                      <a:gd name="connsiteY5" fmla="*/ 32746 h 107440"/>
                      <a:gd name="connsiteX6" fmla="*/ 279702 w 284204"/>
                      <a:gd name="connsiteY6" fmla="*/ 33417 h 107440"/>
                      <a:gd name="connsiteX7" fmla="*/ 176764 w 284204"/>
                      <a:gd name="connsiteY7" fmla="*/ 93221 h 107440"/>
                      <a:gd name="connsiteX8" fmla="*/ 174631 w 284204"/>
                      <a:gd name="connsiteY8" fmla="*/ 94248 h 107440"/>
                      <a:gd name="connsiteX9" fmla="*/ 174039 w 284204"/>
                      <a:gd name="connsiteY9" fmla="*/ 94485 h 107440"/>
                      <a:gd name="connsiteX10" fmla="*/ 172616 w 284204"/>
                      <a:gd name="connsiteY10" fmla="*/ 94919 h 107440"/>
                      <a:gd name="connsiteX11" fmla="*/ 171076 w 284204"/>
                      <a:gd name="connsiteY11" fmla="*/ 95314 h 107440"/>
                      <a:gd name="connsiteX12" fmla="*/ 169219 w 284204"/>
                      <a:gd name="connsiteY12" fmla="*/ 95630 h 107440"/>
                      <a:gd name="connsiteX13" fmla="*/ 168745 w 284204"/>
                      <a:gd name="connsiteY13" fmla="*/ 95709 h 107440"/>
                      <a:gd name="connsiteX14" fmla="*/ 166178 w 284204"/>
                      <a:gd name="connsiteY14" fmla="*/ 95867 h 107440"/>
                      <a:gd name="connsiteX15" fmla="*/ 165783 w 284204"/>
                      <a:gd name="connsiteY15" fmla="*/ 95867 h 107440"/>
                      <a:gd name="connsiteX16" fmla="*/ 163255 w 284204"/>
                      <a:gd name="connsiteY16" fmla="*/ 95709 h 107440"/>
                      <a:gd name="connsiteX17" fmla="*/ 162860 w 284204"/>
                      <a:gd name="connsiteY17" fmla="*/ 95670 h 107440"/>
                      <a:gd name="connsiteX18" fmla="*/ 160411 w 284204"/>
                      <a:gd name="connsiteY18" fmla="*/ 95235 h 107440"/>
                      <a:gd name="connsiteX19" fmla="*/ 159976 w 284204"/>
                      <a:gd name="connsiteY19" fmla="*/ 95117 h 107440"/>
                      <a:gd name="connsiteX20" fmla="*/ 157843 w 284204"/>
                      <a:gd name="connsiteY20" fmla="*/ 94485 h 107440"/>
                      <a:gd name="connsiteX21" fmla="*/ 157448 w 284204"/>
                      <a:gd name="connsiteY21" fmla="*/ 94366 h 107440"/>
                      <a:gd name="connsiteX22" fmla="*/ 155118 w 284204"/>
                      <a:gd name="connsiteY22" fmla="*/ 93260 h 107440"/>
                      <a:gd name="connsiteX23" fmla="*/ 4543 w 284204"/>
                      <a:gd name="connsiteY23" fmla="*/ 6320 h 107440"/>
                      <a:gd name="connsiteX24" fmla="*/ 40 w 284204"/>
                      <a:gd name="connsiteY24" fmla="*/ 0 h 107440"/>
                      <a:gd name="connsiteX25" fmla="*/ 0 w 284204"/>
                      <a:gd name="connsiteY25" fmla="*/ 11534 h 107440"/>
                      <a:gd name="connsiteX26" fmla="*/ 4503 w 284204"/>
                      <a:gd name="connsiteY26" fmla="*/ 17854 h 107440"/>
                      <a:gd name="connsiteX27" fmla="*/ 155078 w 284204"/>
                      <a:gd name="connsiteY27" fmla="*/ 104794 h 107440"/>
                      <a:gd name="connsiteX28" fmla="*/ 157290 w 284204"/>
                      <a:gd name="connsiteY28" fmla="*/ 105861 h 107440"/>
                      <a:gd name="connsiteX29" fmla="*/ 157409 w 284204"/>
                      <a:gd name="connsiteY29" fmla="*/ 105900 h 107440"/>
                      <a:gd name="connsiteX30" fmla="*/ 157804 w 284204"/>
                      <a:gd name="connsiteY30" fmla="*/ 106019 h 107440"/>
                      <a:gd name="connsiteX31" fmla="*/ 159147 w 284204"/>
                      <a:gd name="connsiteY31" fmla="*/ 106493 h 107440"/>
                      <a:gd name="connsiteX32" fmla="*/ 159937 w 284204"/>
                      <a:gd name="connsiteY32" fmla="*/ 106690 h 107440"/>
                      <a:gd name="connsiteX33" fmla="*/ 160371 w 284204"/>
                      <a:gd name="connsiteY33" fmla="*/ 106809 h 107440"/>
                      <a:gd name="connsiteX34" fmla="*/ 160766 w 284204"/>
                      <a:gd name="connsiteY34" fmla="*/ 106888 h 107440"/>
                      <a:gd name="connsiteX35" fmla="*/ 162267 w 284204"/>
                      <a:gd name="connsiteY35" fmla="*/ 107164 h 107440"/>
                      <a:gd name="connsiteX36" fmla="*/ 162820 w 284204"/>
                      <a:gd name="connsiteY36" fmla="*/ 107243 h 107440"/>
                      <a:gd name="connsiteX37" fmla="*/ 163215 w 284204"/>
                      <a:gd name="connsiteY37" fmla="*/ 107283 h 107440"/>
                      <a:gd name="connsiteX38" fmla="*/ 163768 w 284204"/>
                      <a:gd name="connsiteY38" fmla="*/ 107362 h 107440"/>
                      <a:gd name="connsiteX39" fmla="*/ 165269 w 284204"/>
                      <a:gd name="connsiteY39" fmla="*/ 107441 h 107440"/>
                      <a:gd name="connsiteX40" fmla="*/ 165743 w 284204"/>
                      <a:gd name="connsiteY40" fmla="*/ 107441 h 107440"/>
                      <a:gd name="connsiteX41" fmla="*/ 166138 w 284204"/>
                      <a:gd name="connsiteY41" fmla="*/ 107441 h 107440"/>
                      <a:gd name="connsiteX42" fmla="*/ 166810 w 284204"/>
                      <a:gd name="connsiteY42" fmla="*/ 107441 h 107440"/>
                      <a:gd name="connsiteX43" fmla="*/ 168508 w 284204"/>
                      <a:gd name="connsiteY43" fmla="*/ 107322 h 107440"/>
                      <a:gd name="connsiteX44" fmla="*/ 168706 w 284204"/>
                      <a:gd name="connsiteY44" fmla="*/ 107283 h 107440"/>
                      <a:gd name="connsiteX45" fmla="*/ 169180 w 284204"/>
                      <a:gd name="connsiteY45" fmla="*/ 107204 h 107440"/>
                      <a:gd name="connsiteX46" fmla="*/ 170484 w 284204"/>
                      <a:gd name="connsiteY46" fmla="*/ 107006 h 107440"/>
                      <a:gd name="connsiteX47" fmla="*/ 171037 w 284204"/>
                      <a:gd name="connsiteY47" fmla="*/ 106888 h 107440"/>
                      <a:gd name="connsiteX48" fmla="*/ 172577 w 284204"/>
                      <a:gd name="connsiteY48" fmla="*/ 106493 h 107440"/>
                      <a:gd name="connsiteX49" fmla="*/ 173407 w 284204"/>
                      <a:gd name="connsiteY49" fmla="*/ 106295 h 107440"/>
                      <a:gd name="connsiteX50" fmla="*/ 174039 w 284204"/>
                      <a:gd name="connsiteY50" fmla="*/ 106058 h 107440"/>
                      <a:gd name="connsiteX51" fmla="*/ 174631 w 284204"/>
                      <a:gd name="connsiteY51" fmla="*/ 105821 h 107440"/>
                      <a:gd name="connsiteX52" fmla="*/ 176764 w 284204"/>
                      <a:gd name="connsiteY52" fmla="*/ 104794 h 107440"/>
                      <a:gd name="connsiteX53" fmla="*/ 279702 w 284204"/>
                      <a:gd name="connsiteY53" fmla="*/ 44991 h 107440"/>
                      <a:gd name="connsiteX54" fmla="*/ 279899 w 284204"/>
                      <a:gd name="connsiteY54" fmla="*/ 44872 h 107440"/>
                      <a:gd name="connsiteX55" fmla="*/ 280650 w 284204"/>
                      <a:gd name="connsiteY55" fmla="*/ 44319 h 107440"/>
                      <a:gd name="connsiteX56" fmla="*/ 281756 w 284204"/>
                      <a:gd name="connsiteY56" fmla="*/ 43529 h 107440"/>
                      <a:gd name="connsiteX57" fmla="*/ 281874 w 284204"/>
                      <a:gd name="connsiteY57" fmla="*/ 43450 h 107440"/>
                      <a:gd name="connsiteX58" fmla="*/ 282823 w 284204"/>
                      <a:gd name="connsiteY58" fmla="*/ 42423 h 107440"/>
                      <a:gd name="connsiteX59" fmla="*/ 282980 w 284204"/>
                      <a:gd name="connsiteY59" fmla="*/ 42186 h 107440"/>
                      <a:gd name="connsiteX60" fmla="*/ 283139 w 284204"/>
                      <a:gd name="connsiteY60" fmla="*/ 41949 h 107440"/>
                      <a:gd name="connsiteX61" fmla="*/ 283415 w 284204"/>
                      <a:gd name="connsiteY61" fmla="*/ 41515 h 107440"/>
                      <a:gd name="connsiteX62" fmla="*/ 283810 w 284204"/>
                      <a:gd name="connsiteY62" fmla="*/ 40646 h 107440"/>
                      <a:gd name="connsiteX63" fmla="*/ 283849 w 284204"/>
                      <a:gd name="connsiteY63" fmla="*/ 40527 h 107440"/>
                      <a:gd name="connsiteX64" fmla="*/ 283889 w 284204"/>
                      <a:gd name="connsiteY64" fmla="*/ 40369 h 107440"/>
                      <a:gd name="connsiteX65" fmla="*/ 284047 w 284204"/>
                      <a:gd name="connsiteY65" fmla="*/ 39816 h 107440"/>
                      <a:gd name="connsiteX66" fmla="*/ 284165 w 284204"/>
                      <a:gd name="connsiteY66" fmla="*/ 38947 h 107440"/>
                      <a:gd name="connsiteX67" fmla="*/ 284165 w 284204"/>
                      <a:gd name="connsiteY67" fmla="*/ 38829 h 107440"/>
                      <a:gd name="connsiteX68" fmla="*/ 284205 w 284204"/>
                      <a:gd name="connsiteY68" fmla="*/ 27295 h 107440"/>
                      <a:gd name="connsiteX69" fmla="*/ 283929 w 284204"/>
                      <a:gd name="connsiteY69" fmla="*/ 28796 h 1074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</a:cxnLst>
                    <a:rect l="l" t="t" r="r" b="b"/>
                    <a:pathLst>
                      <a:path w="284204" h="107440">
                        <a:moveTo>
                          <a:pt x="283929" y="28796"/>
                        </a:moveTo>
                        <a:cubicBezTo>
                          <a:pt x="283929" y="28835"/>
                          <a:pt x="283889" y="28914"/>
                          <a:pt x="283889" y="28954"/>
                        </a:cubicBezTo>
                        <a:cubicBezTo>
                          <a:pt x="283731" y="29428"/>
                          <a:pt x="283455" y="29902"/>
                          <a:pt x="283139" y="30376"/>
                        </a:cubicBezTo>
                        <a:cubicBezTo>
                          <a:pt x="283099" y="30455"/>
                          <a:pt x="283020" y="30534"/>
                          <a:pt x="282980" y="30613"/>
                        </a:cubicBezTo>
                        <a:cubicBezTo>
                          <a:pt x="282664" y="31087"/>
                          <a:pt x="282230" y="31521"/>
                          <a:pt x="281756" y="31956"/>
                        </a:cubicBezTo>
                        <a:cubicBezTo>
                          <a:pt x="281440" y="32232"/>
                          <a:pt x="281045" y="32509"/>
                          <a:pt x="280650" y="32746"/>
                        </a:cubicBezTo>
                        <a:cubicBezTo>
                          <a:pt x="280334" y="32983"/>
                          <a:pt x="280057" y="33220"/>
                          <a:pt x="279702" y="33417"/>
                        </a:cubicBezTo>
                        <a:lnTo>
                          <a:pt x="176764" y="93221"/>
                        </a:lnTo>
                        <a:cubicBezTo>
                          <a:pt x="176093" y="93616"/>
                          <a:pt x="175382" y="93932"/>
                          <a:pt x="174631" y="94248"/>
                        </a:cubicBezTo>
                        <a:cubicBezTo>
                          <a:pt x="174434" y="94327"/>
                          <a:pt x="174236" y="94406"/>
                          <a:pt x="174039" y="94485"/>
                        </a:cubicBezTo>
                        <a:cubicBezTo>
                          <a:pt x="173565" y="94643"/>
                          <a:pt x="173091" y="94801"/>
                          <a:pt x="172616" y="94919"/>
                        </a:cubicBezTo>
                        <a:cubicBezTo>
                          <a:pt x="172103" y="95077"/>
                          <a:pt x="171590" y="95196"/>
                          <a:pt x="171076" y="95314"/>
                        </a:cubicBezTo>
                        <a:cubicBezTo>
                          <a:pt x="170484" y="95433"/>
                          <a:pt x="169851" y="95551"/>
                          <a:pt x="169219" y="95630"/>
                        </a:cubicBezTo>
                        <a:cubicBezTo>
                          <a:pt x="169061" y="95630"/>
                          <a:pt x="168904" y="95670"/>
                          <a:pt x="168745" y="95709"/>
                        </a:cubicBezTo>
                        <a:cubicBezTo>
                          <a:pt x="167876" y="95788"/>
                          <a:pt x="167047" y="95828"/>
                          <a:pt x="166178" y="95867"/>
                        </a:cubicBezTo>
                        <a:cubicBezTo>
                          <a:pt x="166020" y="95867"/>
                          <a:pt x="165901" y="95867"/>
                          <a:pt x="165783" y="95867"/>
                        </a:cubicBezTo>
                        <a:cubicBezTo>
                          <a:pt x="164914" y="95867"/>
                          <a:pt x="164084" y="95828"/>
                          <a:pt x="163255" y="95709"/>
                        </a:cubicBezTo>
                        <a:cubicBezTo>
                          <a:pt x="163136" y="95709"/>
                          <a:pt x="163018" y="95670"/>
                          <a:pt x="162860" y="95670"/>
                        </a:cubicBezTo>
                        <a:cubicBezTo>
                          <a:pt x="162030" y="95551"/>
                          <a:pt x="161201" y="95433"/>
                          <a:pt x="160411" y="95235"/>
                        </a:cubicBezTo>
                        <a:cubicBezTo>
                          <a:pt x="160253" y="95196"/>
                          <a:pt x="160134" y="95156"/>
                          <a:pt x="159976" y="95117"/>
                        </a:cubicBezTo>
                        <a:cubicBezTo>
                          <a:pt x="159226" y="94919"/>
                          <a:pt x="158515" y="94722"/>
                          <a:pt x="157843" y="94485"/>
                        </a:cubicBezTo>
                        <a:cubicBezTo>
                          <a:pt x="157725" y="94445"/>
                          <a:pt x="157606" y="94406"/>
                          <a:pt x="157448" y="94366"/>
                        </a:cubicBezTo>
                        <a:cubicBezTo>
                          <a:pt x="156619" y="94050"/>
                          <a:pt x="155829" y="93695"/>
                          <a:pt x="155118" y="93260"/>
                        </a:cubicBezTo>
                        <a:lnTo>
                          <a:pt x="4543" y="6320"/>
                        </a:lnTo>
                        <a:cubicBezTo>
                          <a:pt x="1541" y="4582"/>
                          <a:pt x="0" y="2291"/>
                          <a:pt x="40" y="0"/>
                        </a:cubicBezTo>
                        <a:lnTo>
                          <a:pt x="0" y="11534"/>
                        </a:lnTo>
                        <a:cubicBezTo>
                          <a:pt x="0" y="13825"/>
                          <a:pt x="1501" y="16116"/>
                          <a:pt x="4503" y="17854"/>
                        </a:cubicBezTo>
                        <a:lnTo>
                          <a:pt x="155078" y="104794"/>
                        </a:lnTo>
                        <a:cubicBezTo>
                          <a:pt x="155789" y="105189"/>
                          <a:pt x="156500" y="105545"/>
                          <a:pt x="157290" y="105861"/>
                        </a:cubicBezTo>
                        <a:cubicBezTo>
                          <a:pt x="157330" y="105861"/>
                          <a:pt x="157369" y="105900"/>
                          <a:pt x="157409" y="105900"/>
                        </a:cubicBezTo>
                        <a:cubicBezTo>
                          <a:pt x="157527" y="105940"/>
                          <a:pt x="157685" y="105979"/>
                          <a:pt x="157804" y="106019"/>
                        </a:cubicBezTo>
                        <a:cubicBezTo>
                          <a:pt x="158238" y="106177"/>
                          <a:pt x="158712" y="106335"/>
                          <a:pt x="159147" y="106493"/>
                        </a:cubicBezTo>
                        <a:cubicBezTo>
                          <a:pt x="159384" y="106572"/>
                          <a:pt x="159660" y="106611"/>
                          <a:pt x="159937" y="106690"/>
                        </a:cubicBezTo>
                        <a:cubicBezTo>
                          <a:pt x="160095" y="106730"/>
                          <a:pt x="160213" y="106769"/>
                          <a:pt x="160371" y="106809"/>
                        </a:cubicBezTo>
                        <a:cubicBezTo>
                          <a:pt x="160490" y="106848"/>
                          <a:pt x="160648" y="106888"/>
                          <a:pt x="160766" y="106888"/>
                        </a:cubicBezTo>
                        <a:cubicBezTo>
                          <a:pt x="161280" y="107006"/>
                          <a:pt x="161793" y="107085"/>
                          <a:pt x="162267" y="107164"/>
                        </a:cubicBezTo>
                        <a:cubicBezTo>
                          <a:pt x="162465" y="107204"/>
                          <a:pt x="162623" y="107204"/>
                          <a:pt x="162820" y="107243"/>
                        </a:cubicBezTo>
                        <a:cubicBezTo>
                          <a:pt x="162939" y="107243"/>
                          <a:pt x="163057" y="107283"/>
                          <a:pt x="163215" y="107283"/>
                        </a:cubicBezTo>
                        <a:cubicBezTo>
                          <a:pt x="163413" y="107283"/>
                          <a:pt x="163571" y="107322"/>
                          <a:pt x="163768" y="107362"/>
                        </a:cubicBezTo>
                        <a:cubicBezTo>
                          <a:pt x="164282" y="107401"/>
                          <a:pt x="164756" y="107441"/>
                          <a:pt x="165269" y="107441"/>
                        </a:cubicBezTo>
                        <a:cubicBezTo>
                          <a:pt x="165427" y="107441"/>
                          <a:pt x="165585" y="107441"/>
                          <a:pt x="165743" y="107441"/>
                        </a:cubicBezTo>
                        <a:cubicBezTo>
                          <a:pt x="165901" y="107441"/>
                          <a:pt x="166020" y="107441"/>
                          <a:pt x="166138" y="107441"/>
                        </a:cubicBezTo>
                        <a:cubicBezTo>
                          <a:pt x="166375" y="107441"/>
                          <a:pt x="166573" y="107441"/>
                          <a:pt x="166810" y="107441"/>
                        </a:cubicBezTo>
                        <a:cubicBezTo>
                          <a:pt x="167363" y="107441"/>
                          <a:pt x="167955" y="107401"/>
                          <a:pt x="168508" y="107322"/>
                        </a:cubicBezTo>
                        <a:cubicBezTo>
                          <a:pt x="168588" y="107322"/>
                          <a:pt x="168627" y="107283"/>
                          <a:pt x="168706" y="107283"/>
                        </a:cubicBezTo>
                        <a:cubicBezTo>
                          <a:pt x="168864" y="107283"/>
                          <a:pt x="169022" y="107243"/>
                          <a:pt x="169180" y="107204"/>
                        </a:cubicBezTo>
                        <a:cubicBezTo>
                          <a:pt x="169614" y="107164"/>
                          <a:pt x="170049" y="107085"/>
                          <a:pt x="170484" y="107006"/>
                        </a:cubicBezTo>
                        <a:cubicBezTo>
                          <a:pt x="170681" y="106967"/>
                          <a:pt x="170839" y="106888"/>
                          <a:pt x="171037" y="106888"/>
                        </a:cubicBezTo>
                        <a:cubicBezTo>
                          <a:pt x="171550" y="106769"/>
                          <a:pt x="172063" y="106651"/>
                          <a:pt x="172577" y="106493"/>
                        </a:cubicBezTo>
                        <a:cubicBezTo>
                          <a:pt x="172854" y="106414"/>
                          <a:pt x="173130" y="106374"/>
                          <a:pt x="173407" y="106295"/>
                        </a:cubicBezTo>
                        <a:cubicBezTo>
                          <a:pt x="173604" y="106216"/>
                          <a:pt x="173841" y="106137"/>
                          <a:pt x="174039" y="106058"/>
                        </a:cubicBezTo>
                        <a:cubicBezTo>
                          <a:pt x="174236" y="105979"/>
                          <a:pt x="174434" y="105900"/>
                          <a:pt x="174631" y="105821"/>
                        </a:cubicBezTo>
                        <a:cubicBezTo>
                          <a:pt x="175382" y="105505"/>
                          <a:pt x="176093" y="105189"/>
                          <a:pt x="176764" y="104794"/>
                        </a:cubicBezTo>
                        <a:lnTo>
                          <a:pt x="279702" y="44991"/>
                        </a:lnTo>
                        <a:cubicBezTo>
                          <a:pt x="279781" y="44951"/>
                          <a:pt x="279820" y="44912"/>
                          <a:pt x="279899" y="44872"/>
                        </a:cubicBezTo>
                        <a:cubicBezTo>
                          <a:pt x="280176" y="44714"/>
                          <a:pt x="280373" y="44517"/>
                          <a:pt x="280650" y="44319"/>
                        </a:cubicBezTo>
                        <a:cubicBezTo>
                          <a:pt x="281045" y="44043"/>
                          <a:pt x="281440" y="43806"/>
                          <a:pt x="281756" y="43529"/>
                        </a:cubicBezTo>
                        <a:cubicBezTo>
                          <a:pt x="281795" y="43490"/>
                          <a:pt x="281835" y="43490"/>
                          <a:pt x="281874" y="43450"/>
                        </a:cubicBezTo>
                        <a:cubicBezTo>
                          <a:pt x="282230" y="43134"/>
                          <a:pt x="282546" y="42779"/>
                          <a:pt x="282823" y="42423"/>
                        </a:cubicBezTo>
                        <a:cubicBezTo>
                          <a:pt x="282901" y="42344"/>
                          <a:pt x="282941" y="42265"/>
                          <a:pt x="282980" y="42186"/>
                        </a:cubicBezTo>
                        <a:cubicBezTo>
                          <a:pt x="283059" y="42107"/>
                          <a:pt x="283099" y="42028"/>
                          <a:pt x="283139" y="41949"/>
                        </a:cubicBezTo>
                        <a:cubicBezTo>
                          <a:pt x="283217" y="41791"/>
                          <a:pt x="283336" y="41673"/>
                          <a:pt x="283415" y="41515"/>
                        </a:cubicBezTo>
                        <a:cubicBezTo>
                          <a:pt x="283573" y="41238"/>
                          <a:pt x="283731" y="40922"/>
                          <a:pt x="283810" y="40646"/>
                        </a:cubicBezTo>
                        <a:cubicBezTo>
                          <a:pt x="283810" y="40606"/>
                          <a:pt x="283849" y="40567"/>
                          <a:pt x="283849" y="40527"/>
                        </a:cubicBezTo>
                        <a:cubicBezTo>
                          <a:pt x="283849" y="40488"/>
                          <a:pt x="283889" y="40409"/>
                          <a:pt x="283889" y="40369"/>
                        </a:cubicBezTo>
                        <a:cubicBezTo>
                          <a:pt x="283929" y="40172"/>
                          <a:pt x="284008" y="40014"/>
                          <a:pt x="284047" y="39816"/>
                        </a:cubicBezTo>
                        <a:cubicBezTo>
                          <a:pt x="284086" y="39540"/>
                          <a:pt x="284126" y="39224"/>
                          <a:pt x="284165" y="38947"/>
                        </a:cubicBezTo>
                        <a:cubicBezTo>
                          <a:pt x="284165" y="38908"/>
                          <a:pt x="284165" y="38868"/>
                          <a:pt x="284165" y="38829"/>
                        </a:cubicBezTo>
                        <a:lnTo>
                          <a:pt x="284205" y="27295"/>
                        </a:lnTo>
                        <a:cubicBezTo>
                          <a:pt x="284205" y="27729"/>
                          <a:pt x="284086" y="28282"/>
                          <a:pt x="283929" y="28796"/>
                        </a:cubicBezTo>
                        <a:close/>
                      </a:path>
                    </a:pathLst>
                  </a:custGeom>
                  <a:solidFill>
                    <a:srgbClr val="3F4D96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63" name="Freeform: Shape 1662">
                    <a:extLst>
                      <a:ext uri="{FF2B5EF4-FFF2-40B4-BE49-F238E27FC236}">
                        <a16:creationId xmlns:a16="http://schemas.microsoft.com/office/drawing/2014/main" id="{8382520C-FAAA-4EF4-BDA8-15D672749E83}"/>
                      </a:ext>
                    </a:extLst>
                  </p:cNvPr>
                  <p:cNvSpPr/>
                  <p:nvPr/>
                </p:nvSpPr>
                <p:spPr>
                  <a:xfrm>
                    <a:off x="3951383" y="3074657"/>
                    <a:ext cx="284175" cy="164518"/>
                  </a:xfrm>
                  <a:custGeom>
                    <a:avLst/>
                    <a:gdLst>
                      <a:gd name="connsiteX0" fmla="*/ 279648 w 284175"/>
                      <a:gd name="connsiteY0" fmla="*/ 89547 h 164518"/>
                      <a:gd name="connsiteX1" fmla="*/ 279727 w 284175"/>
                      <a:gd name="connsiteY1" fmla="*/ 102108 h 164518"/>
                      <a:gd name="connsiteX2" fmla="*/ 176789 w 284175"/>
                      <a:gd name="connsiteY2" fmla="*/ 161912 h 164518"/>
                      <a:gd name="connsiteX3" fmla="*/ 155103 w 284175"/>
                      <a:gd name="connsiteY3" fmla="*/ 161912 h 164518"/>
                      <a:gd name="connsiteX4" fmla="*/ 4528 w 284175"/>
                      <a:gd name="connsiteY4" fmla="*/ 74972 h 164518"/>
                      <a:gd name="connsiteX5" fmla="*/ 4449 w 284175"/>
                      <a:gd name="connsiteY5" fmla="*/ 62411 h 164518"/>
                      <a:gd name="connsiteX6" fmla="*/ 107387 w 284175"/>
                      <a:gd name="connsiteY6" fmla="*/ 2607 h 164518"/>
                      <a:gd name="connsiteX7" fmla="*/ 129072 w 284175"/>
                      <a:gd name="connsiteY7" fmla="*/ 2607 h 164518"/>
                      <a:gd name="connsiteX8" fmla="*/ 279648 w 284175"/>
                      <a:gd name="connsiteY8" fmla="*/ 89547 h 16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84175" h="164518">
                        <a:moveTo>
                          <a:pt x="279648" y="89547"/>
                        </a:moveTo>
                        <a:cubicBezTo>
                          <a:pt x="285652" y="93023"/>
                          <a:pt x="285691" y="98632"/>
                          <a:pt x="279727" y="102108"/>
                        </a:cubicBezTo>
                        <a:lnTo>
                          <a:pt x="176789" y="161912"/>
                        </a:lnTo>
                        <a:cubicBezTo>
                          <a:pt x="170824" y="165388"/>
                          <a:pt x="161107" y="165388"/>
                          <a:pt x="155103" y="161912"/>
                        </a:cubicBezTo>
                        <a:lnTo>
                          <a:pt x="4528" y="74972"/>
                        </a:lnTo>
                        <a:cubicBezTo>
                          <a:pt x="-1476" y="71496"/>
                          <a:pt x="-1516" y="65887"/>
                          <a:pt x="4449" y="62411"/>
                        </a:cubicBezTo>
                        <a:lnTo>
                          <a:pt x="107387" y="2607"/>
                        </a:lnTo>
                        <a:cubicBezTo>
                          <a:pt x="113351" y="-869"/>
                          <a:pt x="123068" y="-869"/>
                          <a:pt x="129072" y="2607"/>
                        </a:cubicBezTo>
                        <a:lnTo>
                          <a:pt x="279648" y="89547"/>
                        </a:lnTo>
                        <a:close/>
                      </a:path>
                    </a:pathLst>
                  </a:custGeom>
                  <a:solidFill>
                    <a:srgbClr val="B8D0FC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31" name="Freeform: Shape 1530">
                  <a:extLst>
                    <a:ext uri="{FF2B5EF4-FFF2-40B4-BE49-F238E27FC236}">
                      <a16:creationId xmlns:a16="http://schemas.microsoft.com/office/drawing/2014/main" id="{DC8839CB-300A-4226-A57D-C50EA1EBD57A}"/>
                    </a:ext>
                  </a:extLst>
                </p:cNvPr>
                <p:cNvSpPr/>
                <p:nvPr/>
              </p:nvSpPr>
              <p:spPr>
                <a:xfrm>
                  <a:off x="4082628" y="2947976"/>
                  <a:ext cx="145124" cy="202446"/>
                </a:xfrm>
                <a:custGeom>
                  <a:avLst/>
                  <a:gdLst>
                    <a:gd name="connsiteX0" fmla="*/ 7900 w 145124"/>
                    <a:gd name="connsiteY0" fmla="*/ 126839 h 202446"/>
                    <a:gd name="connsiteX1" fmla="*/ 137224 w 145124"/>
                    <a:gd name="connsiteY1" fmla="*/ 201495 h 202446"/>
                    <a:gd name="connsiteX2" fmla="*/ 145124 w 145124"/>
                    <a:gd name="connsiteY2" fmla="*/ 195530 h 202446"/>
                    <a:gd name="connsiteX3" fmla="*/ 145124 w 145124"/>
                    <a:gd name="connsiteY3" fmla="*/ 90736 h 202446"/>
                    <a:gd name="connsiteX4" fmla="*/ 137224 w 145124"/>
                    <a:gd name="connsiteY4" fmla="*/ 75607 h 202446"/>
                    <a:gd name="connsiteX5" fmla="*/ 7900 w 145124"/>
                    <a:gd name="connsiteY5" fmla="*/ 952 h 202446"/>
                    <a:gd name="connsiteX6" fmla="*/ 0 w 145124"/>
                    <a:gd name="connsiteY6" fmla="*/ 6916 h 202446"/>
                    <a:gd name="connsiteX7" fmla="*/ 0 w 145124"/>
                    <a:gd name="connsiteY7" fmla="*/ 111710 h 202446"/>
                    <a:gd name="connsiteX8" fmla="*/ 7900 w 145124"/>
                    <a:gd name="connsiteY8" fmla="*/ 126839 h 2024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5124" h="202446">
                      <a:moveTo>
                        <a:pt x="7900" y="126839"/>
                      </a:moveTo>
                      <a:lnTo>
                        <a:pt x="137224" y="201495"/>
                      </a:lnTo>
                      <a:cubicBezTo>
                        <a:pt x="141609" y="204023"/>
                        <a:pt x="145124" y="201337"/>
                        <a:pt x="145124" y="195530"/>
                      </a:cubicBezTo>
                      <a:lnTo>
                        <a:pt x="145124" y="90736"/>
                      </a:lnTo>
                      <a:cubicBezTo>
                        <a:pt x="145124" y="84890"/>
                        <a:pt x="141569" y="78135"/>
                        <a:pt x="137224" y="75607"/>
                      </a:cubicBezTo>
                      <a:lnTo>
                        <a:pt x="7900" y="952"/>
                      </a:lnTo>
                      <a:cubicBezTo>
                        <a:pt x="3516" y="-1576"/>
                        <a:pt x="0" y="1110"/>
                        <a:pt x="0" y="6916"/>
                      </a:cubicBezTo>
                      <a:lnTo>
                        <a:pt x="0" y="111710"/>
                      </a:lnTo>
                      <a:cubicBezTo>
                        <a:pt x="0" y="117557"/>
                        <a:pt x="3555" y="124311"/>
                        <a:pt x="7900" y="126839"/>
                      </a:cubicBezTo>
                      <a:close/>
                    </a:path>
                  </a:pathLst>
                </a:custGeom>
                <a:solidFill>
                  <a:srgbClr val="0095E6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532" name="Graphic 4">
                  <a:extLst>
                    <a:ext uri="{FF2B5EF4-FFF2-40B4-BE49-F238E27FC236}">
                      <a16:creationId xmlns:a16="http://schemas.microsoft.com/office/drawing/2014/main" id="{D0A3C104-A31D-445B-9670-A8ADFEB60199}"/>
                    </a:ext>
                  </a:extLst>
                </p:cNvPr>
                <p:cNvGrpSpPr/>
                <p:nvPr/>
              </p:nvGrpSpPr>
              <p:grpSpPr>
                <a:xfrm>
                  <a:off x="4012950" y="3094209"/>
                  <a:ext cx="194618" cy="112457"/>
                  <a:chOff x="4012950" y="3094209"/>
                  <a:chExt cx="194618" cy="112457"/>
                </a:xfrm>
                <a:solidFill>
                  <a:srgbClr val="81ACF9"/>
                </a:solidFill>
              </p:grpSpPr>
              <p:sp>
                <p:nvSpPr>
                  <p:cNvPr id="1583" name="Freeform: Shape 1582">
                    <a:extLst>
                      <a:ext uri="{FF2B5EF4-FFF2-40B4-BE49-F238E27FC236}">
                        <a16:creationId xmlns:a16="http://schemas.microsoft.com/office/drawing/2014/main" id="{0380EB5A-5983-4CA5-8D51-3AA43DA300CF}"/>
                      </a:ext>
                    </a:extLst>
                  </p:cNvPr>
                  <p:cNvSpPr/>
                  <p:nvPr/>
                </p:nvSpPr>
                <p:spPr>
                  <a:xfrm>
                    <a:off x="4187699" y="3175106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227 h 8413"/>
                      <a:gd name="connsiteX1" fmla="*/ 7308 w 14575"/>
                      <a:gd name="connsiteY1" fmla="*/ 0 h 8413"/>
                      <a:gd name="connsiteX2" fmla="*/ 0 w 14575"/>
                      <a:gd name="connsiteY2" fmla="*/ 422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227"/>
                        </a:moveTo>
                        <a:lnTo>
                          <a:pt x="7308" y="0"/>
                        </a:lnTo>
                        <a:lnTo>
                          <a:pt x="0" y="422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84" name="Freeform: Shape 1583">
                    <a:extLst>
                      <a:ext uri="{FF2B5EF4-FFF2-40B4-BE49-F238E27FC236}">
                        <a16:creationId xmlns:a16="http://schemas.microsoft.com/office/drawing/2014/main" id="{AAAD8794-2F45-40E4-9A86-A8B7C52AAC71}"/>
                      </a:ext>
                    </a:extLst>
                  </p:cNvPr>
                  <p:cNvSpPr/>
                  <p:nvPr/>
                </p:nvSpPr>
                <p:spPr>
                  <a:xfrm>
                    <a:off x="4173242" y="3178148"/>
                    <a:ext cx="19197" cy="11060"/>
                  </a:xfrm>
                  <a:custGeom>
                    <a:avLst/>
                    <a:gdLst>
                      <a:gd name="connsiteX0" fmla="*/ 19197 w 19197"/>
                      <a:gd name="connsiteY0" fmla="*/ 6873 h 11060"/>
                      <a:gd name="connsiteX1" fmla="*/ 7268 w 19197"/>
                      <a:gd name="connsiteY1" fmla="*/ 0 h 11060"/>
                      <a:gd name="connsiteX2" fmla="*/ 0 w 19197"/>
                      <a:gd name="connsiteY2" fmla="*/ 4187 h 11060"/>
                      <a:gd name="connsiteX3" fmla="*/ 11890 w 19197"/>
                      <a:gd name="connsiteY3" fmla="*/ 11060 h 110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9197" h="11060">
                        <a:moveTo>
                          <a:pt x="19197" y="6873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11890" y="11060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85" name="Freeform: Shape 1584">
                    <a:extLst>
                      <a:ext uri="{FF2B5EF4-FFF2-40B4-BE49-F238E27FC236}">
                        <a16:creationId xmlns:a16="http://schemas.microsoft.com/office/drawing/2014/main" id="{CA250825-3D28-40F4-B6F9-EBA5CAA43E21}"/>
                      </a:ext>
                    </a:extLst>
                  </p:cNvPr>
                  <p:cNvSpPr/>
                  <p:nvPr/>
                </p:nvSpPr>
                <p:spPr>
                  <a:xfrm>
                    <a:off x="4159851" y="3182019"/>
                    <a:ext cx="22554" cy="12995"/>
                  </a:xfrm>
                  <a:custGeom>
                    <a:avLst/>
                    <a:gdLst>
                      <a:gd name="connsiteX0" fmla="*/ 22555 w 22554"/>
                      <a:gd name="connsiteY0" fmla="*/ 8809 h 12995"/>
                      <a:gd name="connsiteX1" fmla="*/ 7268 w 22554"/>
                      <a:gd name="connsiteY1" fmla="*/ 0 h 12995"/>
                      <a:gd name="connsiteX2" fmla="*/ 0 w 22554"/>
                      <a:gd name="connsiteY2" fmla="*/ 4187 h 12995"/>
                      <a:gd name="connsiteX3" fmla="*/ 15247 w 22554"/>
                      <a:gd name="connsiteY3" fmla="*/ 12996 h 129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554" h="12995">
                        <a:moveTo>
                          <a:pt x="22555" y="8809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15247" y="12996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86" name="Freeform: Shape 1585">
                    <a:extLst>
                      <a:ext uri="{FF2B5EF4-FFF2-40B4-BE49-F238E27FC236}">
                        <a16:creationId xmlns:a16="http://schemas.microsoft.com/office/drawing/2014/main" id="{6EFAEF25-7481-4FB1-BBAD-191887158466}"/>
                      </a:ext>
                    </a:extLst>
                  </p:cNvPr>
                  <p:cNvSpPr/>
                  <p:nvPr/>
                </p:nvSpPr>
                <p:spPr>
                  <a:xfrm>
                    <a:off x="4147251" y="3186522"/>
                    <a:ext cx="24924" cy="14378"/>
                  </a:xfrm>
                  <a:custGeom>
                    <a:avLst/>
                    <a:gdLst>
                      <a:gd name="connsiteX0" fmla="*/ 24925 w 24924"/>
                      <a:gd name="connsiteY0" fmla="*/ 10191 h 14378"/>
                      <a:gd name="connsiteX1" fmla="*/ 7308 w 24924"/>
                      <a:gd name="connsiteY1" fmla="*/ 0 h 14378"/>
                      <a:gd name="connsiteX2" fmla="*/ 0 w 24924"/>
                      <a:gd name="connsiteY2" fmla="*/ 4187 h 14378"/>
                      <a:gd name="connsiteX3" fmla="*/ 17657 w 24924"/>
                      <a:gd name="connsiteY3" fmla="*/ 14378 h 143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24" h="14378">
                        <a:moveTo>
                          <a:pt x="24925" y="10191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17657" y="1437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87" name="Freeform: Shape 1586">
                    <a:extLst>
                      <a:ext uri="{FF2B5EF4-FFF2-40B4-BE49-F238E27FC236}">
                        <a16:creationId xmlns:a16="http://schemas.microsoft.com/office/drawing/2014/main" id="{B0B16772-3DE5-4EEC-9B0D-F32CB7E5D491}"/>
                      </a:ext>
                    </a:extLst>
                  </p:cNvPr>
                  <p:cNvSpPr/>
                  <p:nvPr/>
                </p:nvSpPr>
                <p:spPr>
                  <a:xfrm>
                    <a:off x="4022943" y="3114750"/>
                    <a:ext cx="24924" cy="14378"/>
                  </a:xfrm>
                  <a:custGeom>
                    <a:avLst/>
                    <a:gdLst>
                      <a:gd name="connsiteX0" fmla="*/ 24925 w 24924"/>
                      <a:gd name="connsiteY0" fmla="*/ 10191 h 14378"/>
                      <a:gd name="connsiteX1" fmla="*/ 7268 w 24924"/>
                      <a:gd name="connsiteY1" fmla="*/ 0 h 14378"/>
                      <a:gd name="connsiteX2" fmla="*/ 0 w 24924"/>
                      <a:gd name="connsiteY2" fmla="*/ 4187 h 14378"/>
                      <a:gd name="connsiteX3" fmla="*/ 17617 w 24924"/>
                      <a:gd name="connsiteY3" fmla="*/ 14378 h 143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24" h="14378">
                        <a:moveTo>
                          <a:pt x="24925" y="10191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17617" y="1437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88" name="Freeform: Shape 1587">
                    <a:extLst>
                      <a:ext uri="{FF2B5EF4-FFF2-40B4-BE49-F238E27FC236}">
                        <a16:creationId xmlns:a16="http://schemas.microsoft.com/office/drawing/2014/main" id="{C869CD98-0FEE-4BD8-82AA-F9B421FD3D3C}"/>
                      </a:ext>
                    </a:extLst>
                  </p:cNvPr>
                  <p:cNvSpPr/>
                  <p:nvPr/>
                </p:nvSpPr>
                <p:spPr>
                  <a:xfrm>
                    <a:off x="4177350" y="3169142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308 w 14575"/>
                      <a:gd name="connsiteY1" fmla="*/ 0 h 8413"/>
                      <a:gd name="connsiteX2" fmla="*/ 0 w 14575"/>
                      <a:gd name="connsiteY2" fmla="*/ 418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589" name="Graphic 4">
                    <a:extLst>
                      <a:ext uri="{FF2B5EF4-FFF2-40B4-BE49-F238E27FC236}">
                        <a16:creationId xmlns:a16="http://schemas.microsoft.com/office/drawing/2014/main" id="{90B090BB-DC5E-4C94-984E-A38566EE535A}"/>
                      </a:ext>
                    </a:extLst>
                  </p:cNvPr>
                  <p:cNvGrpSpPr/>
                  <p:nvPr/>
                </p:nvGrpSpPr>
                <p:grpSpPr>
                  <a:xfrm>
                    <a:off x="4043167" y="3103058"/>
                    <a:ext cx="134538" cy="77657"/>
                    <a:chOff x="4043167" y="3103058"/>
                    <a:chExt cx="134538" cy="77657"/>
                  </a:xfrm>
                  <a:solidFill>
                    <a:srgbClr val="81ACF9"/>
                  </a:solidFill>
                </p:grpSpPr>
                <p:sp>
                  <p:nvSpPr>
                    <p:cNvPr id="1648" name="Freeform: Shape 1647">
                      <a:extLst>
                        <a:ext uri="{FF2B5EF4-FFF2-40B4-BE49-F238E27FC236}">
                          <a16:creationId xmlns:a16="http://schemas.microsoft.com/office/drawing/2014/main" id="{886B6186-9A53-4DAC-B0CB-9355F7278E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63130" y="3172302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227 h 8413"/>
                        <a:gd name="connsiteX1" fmla="*/ 7268 w 14575"/>
                        <a:gd name="connsiteY1" fmla="*/ 0 h 8413"/>
                        <a:gd name="connsiteX2" fmla="*/ 0 w 14575"/>
                        <a:gd name="connsiteY2" fmla="*/ 4227 h 8413"/>
                        <a:gd name="connsiteX3" fmla="*/ 726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227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9" name="Freeform: Shape 1648">
                      <a:extLst>
                        <a:ext uri="{FF2B5EF4-FFF2-40B4-BE49-F238E27FC236}">
                          <a16:creationId xmlns:a16="http://schemas.microsoft.com/office/drawing/2014/main" id="{7B6DAF91-A922-45EB-8AEC-B585EAE2DB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53887" y="3166969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22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22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227"/>
                          </a:moveTo>
                          <a:lnTo>
                            <a:pt x="7308" y="0"/>
                          </a:lnTo>
                          <a:lnTo>
                            <a:pt x="0" y="422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0" name="Freeform: Shape 1649">
                      <a:extLst>
                        <a:ext uri="{FF2B5EF4-FFF2-40B4-BE49-F238E27FC236}">
                          <a16:creationId xmlns:a16="http://schemas.microsoft.com/office/drawing/2014/main" id="{5CC28038-68AD-45DD-A8C9-6A45BE9C88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44683" y="3161636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227 h 8413"/>
                        <a:gd name="connsiteX1" fmla="*/ 7268 w 14575"/>
                        <a:gd name="connsiteY1" fmla="*/ 0 h 8413"/>
                        <a:gd name="connsiteX2" fmla="*/ 0 w 14575"/>
                        <a:gd name="connsiteY2" fmla="*/ 4227 h 8413"/>
                        <a:gd name="connsiteX3" fmla="*/ 726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227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1" name="Freeform: Shape 1650">
                      <a:extLst>
                        <a:ext uri="{FF2B5EF4-FFF2-40B4-BE49-F238E27FC236}">
                          <a16:creationId xmlns:a16="http://schemas.microsoft.com/office/drawing/2014/main" id="{D9EAAD68-BBCC-4EF7-BE42-EAB471B6B5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5440" y="3156343"/>
                      <a:ext cx="14575" cy="8374"/>
                    </a:xfrm>
                    <a:custGeom>
                      <a:avLst/>
                      <a:gdLst>
                        <a:gd name="connsiteX0" fmla="*/ 14576 w 14575"/>
                        <a:gd name="connsiteY0" fmla="*/ 4187 h 8374"/>
                        <a:gd name="connsiteX1" fmla="*/ 7268 w 14575"/>
                        <a:gd name="connsiteY1" fmla="*/ 0 h 8374"/>
                        <a:gd name="connsiteX2" fmla="*/ 0 w 14575"/>
                        <a:gd name="connsiteY2" fmla="*/ 4187 h 8374"/>
                        <a:gd name="connsiteX3" fmla="*/ 7268 w 14575"/>
                        <a:gd name="connsiteY3" fmla="*/ 8374 h 83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374">
                          <a:moveTo>
                            <a:pt x="14576" y="4187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268" y="837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2" name="Freeform: Shape 1651">
                      <a:extLst>
                        <a:ext uri="{FF2B5EF4-FFF2-40B4-BE49-F238E27FC236}">
                          <a16:creationId xmlns:a16="http://schemas.microsoft.com/office/drawing/2014/main" id="{3DE9E122-8F03-40F3-8606-977E1BA548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26197" y="3151011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308" y="0"/>
                          </a:lnTo>
                          <a:lnTo>
                            <a:pt x="0" y="418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3" name="Freeform: Shape 1652">
                      <a:extLst>
                        <a:ext uri="{FF2B5EF4-FFF2-40B4-BE49-F238E27FC236}">
                          <a16:creationId xmlns:a16="http://schemas.microsoft.com/office/drawing/2014/main" id="{24924FC5-B150-433D-80E8-6D314196AC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16994" y="3145678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26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26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4" name="Freeform: Shape 1653">
                      <a:extLst>
                        <a:ext uri="{FF2B5EF4-FFF2-40B4-BE49-F238E27FC236}">
                          <a16:creationId xmlns:a16="http://schemas.microsoft.com/office/drawing/2014/main" id="{7A11E813-82B8-477B-9CF6-3BD3CB0C86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07750" y="3140346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308" y="0"/>
                          </a:lnTo>
                          <a:lnTo>
                            <a:pt x="0" y="418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5" name="Freeform: Shape 1654">
                      <a:extLst>
                        <a:ext uri="{FF2B5EF4-FFF2-40B4-BE49-F238E27FC236}">
                          <a16:creationId xmlns:a16="http://schemas.microsoft.com/office/drawing/2014/main" id="{3B08A2BE-2138-4B1E-B81A-6DF1C1AE80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8547" y="3135013"/>
                      <a:ext cx="14536" cy="8413"/>
                    </a:xfrm>
                    <a:custGeom>
                      <a:avLst/>
                      <a:gdLst>
                        <a:gd name="connsiteX0" fmla="*/ 14536 w 14536"/>
                        <a:gd name="connsiteY0" fmla="*/ 4227 h 8413"/>
                        <a:gd name="connsiteX1" fmla="*/ 7268 w 14536"/>
                        <a:gd name="connsiteY1" fmla="*/ 0 h 8413"/>
                        <a:gd name="connsiteX2" fmla="*/ 0 w 14536"/>
                        <a:gd name="connsiteY2" fmla="*/ 4227 h 8413"/>
                        <a:gd name="connsiteX3" fmla="*/ 7268 w 14536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36" h="8413">
                          <a:moveTo>
                            <a:pt x="14536" y="4227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6" name="Freeform: Shape 1655">
                      <a:extLst>
                        <a:ext uri="{FF2B5EF4-FFF2-40B4-BE49-F238E27FC236}">
                          <a16:creationId xmlns:a16="http://schemas.microsoft.com/office/drawing/2014/main" id="{99AFFC21-6CF5-4C7D-B729-00159CCF89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89304" y="3129681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227 h 8413"/>
                        <a:gd name="connsiteX1" fmla="*/ 7268 w 14575"/>
                        <a:gd name="connsiteY1" fmla="*/ 0 h 8413"/>
                        <a:gd name="connsiteX2" fmla="*/ 0 w 14575"/>
                        <a:gd name="connsiteY2" fmla="*/ 4227 h 8413"/>
                        <a:gd name="connsiteX3" fmla="*/ 726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227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7" name="Freeform: Shape 1656">
                      <a:extLst>
                        <a:ext uri="{FF2B5EF4-FFF2-40B4-BE49-F238E27FC236}">
                          <a16:creationId xmlns:a16="http://schemas.microsoft.com/office/drawing/2014/main" id="{88D61353-EAE0-4130-8257-97C2869AB1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80061" y="3124348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22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22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227"/>
                          </a:moveTo>
                          <a:lnTo>
                            <a:pt x="7308" y="0"/>
                          </a:lnTo>
                          <a:lnTo>
                            <a:pt x="0" y="422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8" name="Freeform: Shape 1657">
                      <a:extLst>
                        <a:ext uri="{FF2B5EF4-FFF2-40B4-BE49-F238E27FC236}">
                          <a16:creationId xmlns:a16="http://schemas.microsoft.com/office/drawing/2014/main" id="{94C8E350-19DA-40A7-B6F6-BA99582EBE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70857" y="3119016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227 h 8413"/>
                        <a:gd name="connsiteX1" fmla="*/ 7268 w 14575"/>
                        <a:gd name="connsiteY1" fmla="*/ 0 h 8413"/>
                        <a:gd name="connsiteX2" fmla="*/ 0 w 14575"/>
                        <a:gd name="connsiteY2" fmla="*/ 4227 h 8413"/>
                        <a:gd name="connsiteX3" fmla="*/ 726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227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9" name="Freeform: Shape 1658">
                      <a:extLst>
                        <a:ext uri="{FF2B5EF4-FFF2-40B4-BE49-F238E27FC236}">
                          <a16:creationId xmlns:a16="http://schemas.microsoft.com/office/drawing/2014/main" id="{D5E8DE50-F13C-41B3-965D-5FB153B572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61614" y="3113723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30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30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308" y="0"/>
                          </a:lnTo>
                          <a:lnTo>
                            <a:pt x="0" y="4187"/>
                          </a:lnTo>
                          <a:lnTo>
                            <a:pt x="730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0" name="Freeform: Shape 1659">
                      <a:extLst>
                        <a:ext uri="{FF2B5EF4-FFF2-40B4-BE49-F238E27FC236}">
                          <a16:creationId xmlns:a16="http://schemas.microsoft.com/office/drawing/2014/main" id="{BFA11CA8-464A-42CF-BCD6-85468D2E30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52410" y="3108390"/>
                      <a:ext cx="14536" cy="8413"/>
                    </a:xfrm>
                    <a:custGeom>
                      <a:avLst/>
                      <a:gdLst>
                        <a:gd name="connsiteX0" fmla="*/ 14536 w 14536"/>
                        <a:gd name="connsiteY0" fmla="*/ 4187 h 8413"/>
                        <a:gd name="connsiteX1" fmla="*/ 7268 w 14536"/>
                        <a:gd name="connsiteY1" fmla="*/ 0 h 8413"/>
                        <a:gd name="connsiteX2" fmla="*/ 0 w 14536"/>
                        <a:gd name="connsiteY2" fmla="*/ 4187 h 8413"/>
                        <a:gd name="connsiteX3" fmla="*/ 7268 w 14536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36" h="8413">
                          <a:moveTo>
                            <a:pt x="14536" y="4187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61" name="Freeform: Shape 1660">
                      <a:extLst>
                        <a:ext uri="{FF2B5EF4-FFF2-40B4-BE49-F238E27FC236}">
                          <a16:creationId xmlns:a16="http://schemas.microsoft.com/office/drawing/2014/main" id="{1A17D315-1B17-4224-A3B7-331333812B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43167" y="3103058"/>
                      <a:ext cx="14575" cy="8413"/>
                    </a:xfrm>
                    <a:custGeom>
                      <a:avLst/>
                      <a:gdLst>
                        <a:gd name="connsiteX0" fmla="*/ 14576 w 14575"/>
                        <a:gd name="connsiteY0" fmla="*/ 4187 h 8413"/>
                        <a:gd name="connsiteX1" fmla="*/ 7268 w 14575"/>
                        <a:gd name="connsiteY1" fmla="*/ 0 h 8413"/>
                        <a:gd name="connsiteX2" fmla="*/ 0 w 14575"/>
                        <a:gd name="connsiteY2" fmla="*/ 4187 h 8413"/>
                        <a:gd name="connsiteX3" fmla="*/ 7268 w 14575"/>
                        <a:gd name="connsiteY3" fmla="*/ 8414 h 84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575" h="8413">
                          <a:moveTo>
                            <a:pt x="14576" y="4187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268" y="8414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590" name="Freeform: Shape 1589">
                    <a:extLst>
                      <a:ext uri="{FF2B5EF4-FFF2-40B4-BE49-F238E27FC236}">
                        <a16:creationId xmlns:a16="http://schemas.microsoft.com/office/drawing/2014/main" id="{F478E41F-4AA6-40C1-8303-5176859A1A22}"/>
                      </a:ext>
                    </a:extLst>
                  </p:cNvPr>
                  <p:cNvSpPr/>
                  <p:nvPr/>
                </p:nvSpPr>
                <p:spPr>
                  <a:xfrm>
                    <a:off x="4150332" y="3176528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591" name="Graphic 4">
                    <a:extLst>
                      <a:ext uri="{FF2B5EF4-FFF2-40B4-BE49-F238E27FC236}">
                        <a16:creationId xmlns:a16="http://schemas.microsoft.com/office/drawing/2014/main" id="{32478FD1-65F1-41CC-9600-E6A99C97D2AF}"/>
                      </a:ext>
                    </a:extLst>
                  </p:cNvPr>
                  <p:cNvGrpSpPr/>
                  <p:nvPr/>
                </p:nvGrpSpPr>
                <p:grpSpPr>
                  <a:xfrm>
                    <a:off x="4042851" y="3126205"/>
                    <a:ext cx="109455" cy="63200"/>
                    <a:chOff x="4042851" y="3126205"/>
                    <a:chExt cx="109455" cy="63200"/>
                  </a:xfrm>
                  <a:solidFill>
                    <a:srgbClr val="81ACF9"/>
                  </a:solidFill>
                </p:grpSpPr>
                <p:sp>
                  <p:nvSpPr>
                    <p:cNvPr id="1638" name="Freeform: Shape 1637">
                      <a:extLst>
                        <a:ext uri="{FF2B5EF4-FFF2-40B4-BE49-F238E27FC236}">
                          <a16:creationId xmlns:a16="http://schemas.microsoft.com/office/drawing/2014/main" id="{8AB64BB6-1363-4D4C-97DD-E028CA06C9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7889" y="3181110"/>
                      <a:ext cx="14417" cy="8295"/>
                    </a:xfrm>
                    <a:custGeom>
                      <a:avLst/>
                      <a:gdLst>
                        <a:gd name="connsiteX0" fmla="*/ 14418 w 14417"/>
                        <a:gd name="connsiteY0" fmla="*/ 4108 h 8295"/>
                        <a:gd name="connsiteX1" fmla="*/ 7268 w 14417"/>
                        <a:gd name="connsiteY1" fmla="*/ 0 h 8295"/>
                        <a:gd name="connsiteX2" fmla="*/ 0 w 14417"/>
                        <a:gd name="connsiteY2" fmla="*/ 4187 h 8295"/>
                        <a:gd name="connsiteX3" fmla="*/ 7110 w 14417"/>
                        <a:gd name="connsiteY3" fmla="*/ 8295 h 82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295">
                          <a:moveTo>
                            <a:pt x="14418" y="4108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110" y="829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39" name="Freeform: Shape 1638">
                      <a:extLst>
                        <a:ext uri="{FF2B5EF4-FFF2-40B4-BE49-F238E27FC236}">
                          <a16:creationId xmlns:a16="http://schemas.microsoft.com/office/drawing/2014/main" id="{D9DC9090-92F4-49C2-88F2-77F06E499A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27343" y="3174988"/>
                      <a:ext cx="14378" cy="8334"/>
                    </a:xfrm>
                    <a:custGeom>
                      <a:avLst/>
                      <a:gdLst>
                        <a:gd name="connsiteX0" fmla="*/ 14378 w 14378"/>
                        <a:gd name="connsiteY0" fmla="*/ 4108 h 8334"/>
                        <a:gd name="connsiteX1" fmla="*/ 7268 w 14378"/>
                        <a:gd name="connsiteY1" fmla="*/ 0 h 8334"/>
                        <a:gd name="connsiteX2" fmla="*/ 0 w 14378"/>
                        <a:gd name="connsiteY2" fmla="*/ 4227 h 8334"/>
                        <a:gd name="connsiteX3" fmla="*/ 7110 w 14378"/>
                        <a:gd name="connsiteY3" fmla="*/ 8335 h 83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378" h="8334">
                          <a:moveTo>
                            <a:pt x="14378" y="4108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110" y="833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0" name="Freeform: Shape 1639">
                      <a:extLst>
                        <a:ext uri="{FF2B5EF4-FFF2-40B4-BE49-F238E27FC236}">
                          <a16:creationId xmlns:a16="http://schemas.microsoft.com/office/drawing/2014/main" id="{CC329A75-4ED5-4EC2-A836-A7C4836298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16756" y="3168905"/>
                      <a:ext cx="14417" cy="8334"/>
                    </a:xfrm>
                    <a:custGeom>
                      <a:avLst/>
                      <a:gdLst>
                        <a:gd name="connsiteX0" fmla="*/ 14418 w 14417"/>
                        <a:gd name="connsiteY0" fmla="*/ 4108 h 8334"/>
                        <a:gd name="connsiteX1" fmla="*/ 7308 w 14417"/>
                        <a:gd name="connsiteY1" fmla="*/ 0 h 8334"/>
                        <a:gd name="connsiteX2" fmla="*/ 0 w 14417"/>
                        <a:gd name="connsiteY2" fmla="*/ 4227 h 8334"/>
                        <a:gd name="connsiteX3" fmla="*/ 7110 w 14417"/>
                        <a:gd name="connsiteY3" fmla="*/ 8335 h 83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334">
                          <a:moveTo>
                            <a:pt x="14418" y="4108"/>
                          </a:moveTo>
                          <a:lnTo>
                            <a:pt x="7308" y="0"/>
                          </a:lnTo>
                          <a:lnTo>
                            <a:pt x="0" y="4227"/>
                          </a:lnTo>
                          <a:lnTo>
                            <a:pt x="7110" y="833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1" name="Freeform: Shape 1640">
                      <a:extLst>
                        <a:ext uri="{FF2B5EF4-FFF2-40B4-BE49-F238E27FC236}">
                          <a16:creationId xmlns:a16="http://schemas.microsoft.com/office/drawing/2014/main" id="{9C3F3265-2002-4E01-B03A-1A4BDFFC9D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06210" y="3162821"/>
                      <a:ext cx="14378" cy="8295"/>
                    </a:xfrm>
                    <a:custGeom>
                      <a:avLst/>
                      <a:gdLst>
                        <a:gd name="connsiteX0" fmla="*/ 14378 w 14378"/>
                        <a:gd name="connsiteY0" fmla="*/ 4108 h 8295"/>
                        <a:gd name="connsiteX1" fmla="*/ 7268 w 14378"/>
                        <a:gd name="connsiteY1" fmla="*/ 0 h 8295"/>
                        <a:gd name="connsiteX2" fmla="*/ 0 w 14378"/>
                        <a:gd name="connsiteY2" fmla="*/ 4187 h 8295"/>
                        <a:gd name="connsiteX3" fmla="*/ 7110 w 14378"/>
                        <a:gd name="connsiteY3" fmla="*/ 8295 h 82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378" h="8295">
                          <a:moveTo>
                            <a:pt x="14378" y="4108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110" y="829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2" name="Freeform: Shape 1641">
                      <a:extLst>
                        <a:ext uri="{FF2B5EF4-FFF2-40B4-BE49-F238E27FC236}">
                          <a16:creationId xmlns:a16="http://schemas.microsoft.com/office/drawing/2014/main" id="{6E44988B-89F5-474A-BE55-484B90A4DC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5624" y="3156699"/>
                      <a:ext cx="14417" cy="8334"/>
                    </a:xfrm>
                    <a:custGeom>
                      <a:avLst/>
                      <a:gdLst>
                        <a:gd name="connsiteX0" fmla="*/ 14418 w 14417"/>
                        <a:gd name="connsiteY0" fmla="*/ 4108 h 8334"/>
                        <a:gd name="connsiteX1" fmla="*/ 7308 w 14417"/>
                        <a:gd name="connsiteY1" fmla="*/ 0 h 8334"/>
                        <a:gd name="connsiteX2" fmla="*/ 0 w 14417"/>
                        <a:gd name="connsiteY2" fmla="*/ 4227 h 8334"/>
                        <a:gd name="connsiteX3" fmla="*/ 7150 w 14417"/>
                        <a:gd name="connsiteY3" fmla="*/ 8335 h 83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334">
                          <a:moveTo>
                            <a:pt x="14418" y="4108"/>
                          </a:moveTo>
                          <a:lnTo>
                            <a:pt x="7308" y="0"/>
                          </a:lnTo>
                          <a:lnTo>
                            <a:pt x="0" y="4227"/>
                          </a:lnTo>
                          <a:lnTo>
                            <a:pt x="7150" y="833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3" name="Freeform: Shape 1642">
                      <a:extLst>
                        <a:ext uri="{FF2B5EF4-FFF2-40B4-BE49-F238E27FC236}">
                          <a16:creationId xmlns:a16="http://schemas.microsoft.com/office/drawing/2014/main" id="{F45962DE-015A-4BB2-9A7A-41C1999356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85077" y="3150616"/>
                      <a:ext cx="14417" cy="8295"/>
                    </a:xfrm>
                    <a:custGeom>
                      <a:avLst/>
                      <a:gdLst>
                        <a:gd name="connsiteX0" fmla="*/ 14418 w 14417"/>
                        <a:gd name="connsiteY0" fmla="*/ 4108 h 8295"/>
                        <a:gd name="connsiteX1" fmla="*/ 7268 w 14417"/>
                        <a:gd name="connsiteY1" fmla="*/ 0 h 8295"/>
                        <a:gd name="connsiteX2" fmla="*/ 0 w 14417"/>
                        <a:gd name="connsiteY2" fmla="*/ 4187 h 8295"/>
                        <a:gd name="connsiteX3" fmla="*/ 7110 w 14417"/>
                        <a:gd name="connsiteY3" fmla="*/ 8295 h 82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295">
                          <a:moveTo>
                            <a:pt x="14418" y="4108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110" y="829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4" name="Freeform: Shape 1643">
                      <a:extLst>
                        <a:ext uri="{FF2B5EF4-FFF2-40B4-BE49-F238E27FC236}">
                          <a16:creationId xmlns:a16="http://schemas.microsoft.com/office/drawing/2014/main" id="{3283F0ED-E4FF-4FEE-BA3D-0BF5FB3A4B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74531" y="3144533"/>
                      <a:ext cx="14378" cy="8295"/>
                    </a:xfrm>
                    <a:custGeom>
                      <a:avLst/>
                      <a:gdLst>
                        <a:gd name="connsiteX0" fmla="*/ 14378 w 14378"/>
                        <a:gd name="connsiteY0" fmla="*/ 4108 h 8295"/>
                        <a:gd name="connsiteX1" fmla="*/ 7268 w 14378"/>
                        <a:gd name="connsiteY1" fmla="*/ 0 h 8295"/>
                        <a:gd name="connsiteX2" fmla="*/ 0 w 14378"/>
                        <a:gd name="connsiteY2" fmla="*/ 4187 h 8295"/>
                        <a:gd name="connsiteX3" fmla="*/ 7110 w 14378"/>
                        <a:gd name="connsiteY3" fmla="*/ 8295 h 82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378" h="8295">
                          <a:moveTo>
                            <a:pt x="14378" y="4108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110" y="829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5" name="Freeform: Shape 1644">
                      <a:extLst>
                        <a:ext uri="{FF2B5EF4-FFF2-40B4-BE49-F238E27FC236}">
                          <a16:creationId xmlns:a16="http://schemas.microsoft.com/office/drawing/2014/main" id="{1073A704-14AB-42EB-974F-31B1CA22F2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63945" y="3138410"/>
                      <a:ext cx="14417" cy="8334"/>
                    </a:xfrm>
                    <a:custGeom>
                      <a:avLst/>
                      <a:gdLst>
                        <a:gd name="connsiteX0" fmla="*/ 14418 w 14417"/>
                        <a:gd name="connsiteY0" fmla="*/ 4108 h 8334"/>
                        <a:gd name="connsiteX1" fmla="*/ 7308 w 14417"/>
                        <a:gd name="connsiteY1" fmla="*/ 0 h 8334"/>
                        <a:gd name="connsiteX2" fmla="*/ 0 w 14417"/>
                        <a:gd name="connsiteY2" fmla="*/ 4227 h 8334"/>
                        <a:gd name="connsiteX3" fmla="*/ 7150 w 14417"/>
                        <a:gd name="connsiteY3" fmla="*/ 8335 h 83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334">
                          <a:moveTo>
                            <a:pt x="14418" y="4108"/>
                          </a:moveTo>
                          <a:lnTo>
                            <a:pt x="7308" y="0"/>
                          </a:lnTo>
                          <a:lnTo>
                            <a:pt x="0" y="4227"/>
                          </a:lnTo>
                          <a:lnTo>
                            <a:pt x="7150" y="833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6" name="Freeform: Shape 1645">
                      <a:extLst>
                        <a:ext uri="{FF2B5EF4-FFF2-40B4-BE49-F238E27FC236}">
                          <a16:creationId xmlns:a16="http://schemas.microsoft.com/office/drawing/2014/main" id="{1A4D8B4B-1A61-4202-A367-43E342B913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53398" y="3132327"/>
                      <a:ext cx="14417" cy="8295"/>
                    </a:xfrm>
                    <a:custGeom>
                      <a:avLst/>
                      <a:gdLst>
                        <a:gd name="connsiteX0" fmla="*/ 14418 w 14417"/>
                        <a:gd name="connsiteY0" fmla="*/ 4108 h 8295"/>
                        <a:gd name="connsiteX1" fmla="*/ 7268 w 14417"/>
                        <a:gd name="connsiteY1" fmla="*/ 0 h 8295"/>
                        <a:gd name="connsiteX2" fmla="*/ 0 w 14417"/>
                        <a:gd name="connsiteY2" fmla="*/ 4187 h 8295"/>
                        <a:gd name="connsiteX3" fmla="*/ 7110 w 14417"/>
                        <a:gd name="connsiteY3" fmla="*/ 8295 h 82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17" h="8295">
                          <a:moveTo>
                            <a:pt x="14418" y="4108"/>
                          </a:moveTo>
                          <a:lnTo>
                            <a:pt x="7268" y="0"/>
                          </a:lnTo>
                          <a:lnTo>
                            <a:pt x="0" y="4187"/>
                          </a:lnTo>
                          <a:lnTo>
                            <a:pt x="7110" y="829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7" name="Freeform: Shape 1646">
                      <a:extLst>
                        <a:ext uri="{FF2B5EF4-FFF2-40B4-BE49-F238E27FC236}">
                          <a16:creationId xmlns:a16="http://schemas.microsoft.com/office/drawing/2014/main" id="{B3D91AF4-3136-4E18-B884-B3A156A321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42851" y="3126205"/>
                      <a:ext cx="14378" cy="8334"/>
                    </a:xfrm>
                    <a:custGeom>
                      <a:avLst/>
                      <a:gdLst>
                        <a:gd name="connsiteX0" fmla="*/ 14378 w 14378"/>
                        <a:gd name="connsiteY0" fmla="*/ 4147 h 8334"/>
                        <a:gd name="connsiteX1" fmla="*/ 7268 w 14378"/>
                        <a:gd name="connsiteY1" fmla="*/ 0 h 8334"/>
                        <a:gd name="connsiteX2" fmla="*/ 0 w 14378"/>
                        <a:gd name="connsiteY2" fmla="*/ 4227 h 8334"/>
                        <a:gd name="connsiteX3" fmla="*/ 7110 w 14378"/>
                        <a:gd name="connsiteY3" fmla="*/ 8335 h 83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378" h="8334">
                          <a:moveTo>
                            <a:pt x="14378" y="4147"/>
                          </a:moveTo>
                          <a:lnTo>
                            <a:pt x="7268" y="0"/>
                          </a:lnTo>
                          <a:lnTo>
                            <a:pt x="0" y="4227"/>
                          </a:lnTo>
                          <a:lnTo>
                            <a:pt x="7110" y="8335"/>
                          </a:lnTo>
                          <a:close/>
                        </a:path>
                      </a:pathLst>
                    </a:custGeom>
                    <a:solidFill>
                      <a:srgbClr val="81ACF9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592" name="Freeform: Shape 1591">
                    <a:extLst>
                      <a:ext uri="{FF2B5EF4-FFF2-40B4-BE49-F238E27FC236}">
                        <a16:creationId xmlns:a16="http://schemas.microsoft.com/office/drawing/2014/main" id="{49004E21-7C75-40C9-8046-0CF5D9FA1503}"/>
                      </a:ext>
                    </a:extLst>
                  </p:cNvPr>
                  <p:cNvSpPr/>
                  <p:nvPr/>
                </p:nvSpPr>
                <p:spPr>
                  <a:xfrm>
                    <a:off x="4012950" y="3120477"/>
                    <a:ext cx="24964" cy="14417"/>
                  </a:xfrm>
                  <a:custGeom>
                    <a:avLst/>
                    <a:gdLst>
                      <a:gd name="connsiteX0" fmla="*/ 24964 w 24964"/>
                      <a:gd name="connsiteY0" fmla="*/ 10191 h 14417"/>
                      <a:gd name="connsiteX1" fmla="*/ 7308 w 24964"/>
                      <a:gd name="connsiteY1" fmla="*/ 0 h 14417"/>
                      <a:gd name="connsiteX2" fmla="*/ 0 w 24964"/>
                      <a:gd name="connsiteY2" fmla="*/ 4227 h 14417"/>
                      <a:gd name="connsiteX3" fmla="*/ 17657 w 24964"/>
                      <a:gd name="connsiteY3" fmla="*/ 14418 h 144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64" h="14417">
                        <a:moveTo>
                          <a:pt x="24964" y="10191"/>
                        </a:moveTo>
                        <a:lnTo>
                          <a:pt x="7308" y="0"/>
                        </a:lnTo>
                        <a:lnTo>
                          <a:pt x="0" y="4227"/>
                        </a:lnTo>
                        <a:lnTo>
                          <a:pt x="17657" y="1441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93" name="Freeform: Shape 1592">
                    <a:extLst>
                      <a:ext uri="{FF2B5EF4-FFF2-40B4-BE49-F238E27FC236}">
                        <a16:creationId xmlns:a16="http://schemas.microsoft.com/office/drawing/2014/main" id="{D1B4B0D1-B988-4215-B8CE-24F1A99138F1}"/>
                      </a:ext>
                    </a:extLst>
                  </p:cNvPr>
                  <p:cNvSpPr/>
                  <p:nvPr/>
                </p:nvSpPr>
                <p:spPr>
                  <a:xfrm>
                    <a:off x="4032897" y="3132011"/>
                    <a:ext cx="24924" cy="14378"/>
                  </a:xfrm>
                  <a:custGeom>
                    <a:avLst/>
                    <a:gdLst>
                      <a:gd name="connsiteX0" fmla="*/ 24925 w 24924"/>
                      <a:gd name="connsiteY0" fmla="*/ 10191 h 14378"/>
                      <a:gd name="connsiteX1" fmla="*/ 7308 w 24924"/>
                      <a:gd name="connsiteY1" fmla="*/ 0 h 14378"/>
                      <a:gd name="connsiteX2" fmla="*/ 0 w 24924"/>
                      <a:gd name="connsiteY2" fmla="*/ 4187 h 14378"/>
                      <a:gd name="connsiteX3" fmla="*/ 17657 w 24924"/>
                      <a:gd name="connsiteY3" fmla="*/ 14378 h 143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24" h="14378">
                        <a:moveTo>
                          <a:pt x="24925" y="10191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17657" y="1437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94" name="Freeform: Shape 1593">
                    <a:extLst>
                      <a:ext uri="{FF2B5EF4-FFF2-40B4-BE49-F238E27FC236}">
                        <a16:creationId xmlns:a16="http://schemas.microsoft.com/office/drawing/2014/main" id="{A011A7E3-D20C-416B-ACFC-553963941163}"/>
                      </a:ext>
                    </a:extLst>
                  </p:cNvPr>
                  <p:cNvSpPr/>
                  <p:nvPr/>
                </p:nvSpPr>
                <p:spPr>
                  <a:xfrm>
                    <a:off x="4147804" y="3198332"/>
                    <a:ext cx="14417" cy="8334"/>
                  </a:xfrm>
                  <a:custGeom>
                    <a:avLst/>
                    <a:gdLst>
                      <a:gd name="connsiteX0" fmla="*/ 14418 w 14417"/>
                      <a:gd name="connsiteY0" fmla="*/ 4108 h 8334"/>
                      <a:gd name="connsiteX1" fmla="*/ 7308 w 14417"/>
                      <a:gd name="connsiteY1" fmla="*/ 0 h 8334"/>
                      <a:gd name="connsiteX2" fmla="*/ 0 w 14417"/>
                      <a:gd name="connsiteY2" fmla="*/ 4227 h 8334"/>
                      <a:gd name="connsiteX3" fmla="*/ 7150 w 14417"/>
                      <a:gd name="connsiteY3" fmla="*/ 8335 h 8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334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227"/>
                        </a:lnTo>
                        <a:lnTo>
                          <a:pt x="7150" y="833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95" name="Freeform: Shape 1594">
                    <a:extLst>
                      <a:ext uri="{FF2B5EF4-FFF2-40B4-BE49-F238E27FC236}">
                        <a16:creationId xmlns:a16="http://schemas.microsoft.com/office/drawing/2014/main" id="{97744065-6D93-48B7-BCA1-BAAD1259752F}"/>
                      </a:ext>
                    </a:extLst>
                  </p:cNvPr>
                  <p:cNvSpPr/>
                  <p:nvPr/>
                </p:nvSpPr>
                <p:spPr>
                  <a:xfrm>
                    <a:off x="4137257" y="3192249"/>
                    <a:ext cx="14417" cy="8334"/>
                  </a:xfrm>
                  <a:custGeom>
                    <a:avLst/>
                    <a:gdLst>
                      <a:gd name="connsiteX0" fmla="*/ 14418 w 14417"/>
                      <a:gd name="connsiteY0" fmla="*/ 4108 h 8334"/>
                      <a:gd name="connsiteX1" fmla="*/ 7268 w 14417"/>
                      <a:gd name="connsiteY1" fmla="*/ 0 h 8334"/>
                      <a:gd name="connsiteX2" fmla="*/ 0 w 14417"/>
                      <a:gd name="connsiteY2" fmla="*/ 4187 h 8334"/>
                      <a:gd name="connsiteX3" fmla="*/ 7110 w 14417"/>
                      <a:gd name="connsiteY3" fmla="*/ 8335 h 8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334">
                        <a:moveTo>
                          <a:pt x="1441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33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96" name="Freeform: Shape 1595">
                    <a:extLst>
                      <a:ext uri="{FF2B5EF4-FFF2-40B4-BE49-F238E27FC236}">
                        <a16:creationId xmlns:a16="http://schemas.microsoft.com/office/drawing/2014/main" id="{B279743C-DDD4-4FF9-9525-FF6D5DE06185}"/>
                      </a:ext>
                    </a:extLst>
                  </p:cNvPr>
                  <p:cNvSpPr/>
                  <p:nvPr/>
                </p:nvSpPr>
                <p:spPr>
                  <a:xfrm>
                    <a:off x="4126711" y="3186166"/>
                    <a:ext cx="14378" cy="8295"/>
                  </a:xfrm>
                  <a:custGeom>
                    <a:avLst/>
                    <a:gdLst>
                      <a:gd name="connsiteX0" fmla="*/ 14378 w 14378"/>
                      <a:gd name="connsiteY0" fmla="*/ 4108 h 8295"/>
                      <a:gd name="connsiteX1" fmla="*/ 7268 w 14378"/>
                      <a:gd name="connsiteY1" fmla="*/ 0 h 8295"/>
                      <a:gd name="connsiteX2" fmla="*/ 0 w 14378"/>
                      <a:gd name="connsiteY2" fmla="*/ 4187 h 8295"/>
                      <a:gd name="connsiteX3" fmla="*/ 7110 w 14378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295">
                        <a:moveTo>
                          <a:pt x="1437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97" name="Freeform: Shape 1596">
                    <a:extLst>
                      <a:ext uri="{FF2B5EF4-FFF2-40B4-BE49-F238E27FC236}">
                        <a16:creationId xmlns:a16="http://schemas.microsoft.com/office/drawing/2014/main" id="{6C020CE3-FF06-4DDD-A3AF-7E36033EB332}"/>
                      </a:ext>
                    </a:extLst>
                  </p:cNvPr>
                  <p:cNvSpPr/>
                  <p:nvPr/>
                </p:nvSpPr>
                <p:spPr>
                  <a:xfrm>
                    <a:off x="4116125" y="3180044"/>
                    <a:ext cx="14417" cy="8334"/>
                  </a:xfrm>
                  <a:custGeom>
                    <a:avLst/>
                    <a:gdLst>
                      <a:gd name="connsiteX0" fmla="*/ 14418 w 14417"/>
                      <a:gd name="connsiteY0" fmla="*/ 4108 h 8334"/>
                      <a:gd name="connsiteX1" fmla="*/ 7308 w 14417"/>
                      <a:gd name="connsiteY1" fmla="*/ 0 h 8334"/>
                      <a:gd name="connsiteX2" fmla="*/ 0 w 14417"/>
                      <a:gd name="connsiteY2" fmla="*/ 4227 h 8334"/>
                      <a:gd name="connsiteX3" fmla="*/ 7150 w 14417"/>
                      <a:gd name="connsiteY3" fmla="*/ 8335 h 8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334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227"/>
                        </a:lnTo>
                        <a:lnTo>
                          <a:pt x="7150" y="833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98" name="Freeform: Shape 1597">
                    <a:extLst>
                      <a:ext uri="{FF2B5EF4-FFF2-40B4-BE49-F238E27FC236}">
                        <a16:creationId xmlns:a16="http://schemas.microsoft.com/office/drawing/2014/main" id="{977CA330-818F-417B-B90B-9B1B7BF59FD2}"/>
                      </a:ext>
                    </a:extLst>
                  </p:cNvPr>
                  <p:cNvSpPr/>
                  <p:nvPr/>
                </p:nvSpPr>
                <p:spPr>
                  <a:xfrm>
                    <a:off x="4197693" y="3172183"/>
                    <a:ext cx="9875" cy="5687"/>
                  </a:xfrm>
                  <a:custGeom>
                    <a:avLst/>
                    <a:gdLst>
                      <a:gd name="connsiteX0" fmla="*/ 9875 w 9875"/>
                      <a:gd name="connsiteY0" fmla="*/ 4108 h 5687"/>
                      <a:gd name="connsiteX1" fmla="*/ 2726 w 9875"/>
                      <a:gd name="connsiteY1" fmla="*/ 0 h 5687"/>
                      <a:gd name="connsiteX2" fmla="*/ 0 w 9875"/>
                      <a:gd name="connsiteY2" fmla="*/ 1580 h 5687"/>
                      <a:gd name="connsiteX3" fmla="*/ 7110 w 9875"/>
                      <a:gd name="connsiteY3" fmla="*/ 5688 h 5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87">
                        <a:moveTo>
                          <a:pt x="9875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99" name="Freeform: Shape 1598">
                    <a:extLst>
                      <a:ext uri="{FF2B5EF4-FFF2-40B4-BE49-F238E27FC236}">
                        <a16:creationId xmlns:a16="http://schemas.microsoft.com/office/drawing/2014/main" id="{B9AEE3F5-B263-48D7-B01C-75FC72A6D265}"/>
                      </a:ext>
                    </a:extLst>
                  </p:cNvPr>
                  <p:cNvSpPr/>
                  <p:nvPr/>
                </p:nvSpPr>
                <p:spPr>
                  <a:xfrm>
                    <a:off x="4187146" y="3166061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00" name="Freeform: Shape 1599">
                    <a:extLst>
                      <a:ext uri="{FF2B5EF4-FFF2-40B4-BE49-F238E27FC236}">
                        <a16:creationId xmlns:a16="http://schemas.microsoft.com/office/drawing/2014/main" id="{38BC60D7-9D0B-45FF-9DF5-C385254BCF05}"/>
                      </a:ext>
                    </a:extLst>
                  </p:cNvPr>
                  <p:cNvSpPr/>
                  <p:nvPr/>
                </p:nvSpPr>
                <p:spPr>
                  <a:xfrm>
                    <a:off x="4176560" y="3159977"/>
                    <a:ext cx="9875" cy="5688"/>
                  </a:xfrm>
                  <a:custGeom>
                    <a:avLst/>
                    <a:gdLst>
                      <a:gd name="connsiteX0" fmla="*/ 9875 w 9875"/>
                      <a:gd name="connsiteY0" fmla="*/ 4108 h 5688"/>
                      <a:gd name="connsiteX1" fmla="*/ 2765 w 9875"/>
                      <a:gd name="connsiteY1" fmla="*/ 0 h 5688"/>
                      <a:gd name="connsiteX2" fmla="*/ 0 w 9875"/>
                      <a:gd name="connsiteY2" fmla="*/ 1580 h 5688"/>
                      <a:gd name="connsiteX3" fmla="*/ 7150 w 987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88">
                        <a:moveTo>
                          <a:pt x="9875" y="4108"/>
                        </a:moveTo>
                        <a:lnTo>
                          <a:pt x="2765" y="0"/>
                        </a:lnTo>
                        <a:lnTo>
                          <a:pt x="0" y="1580"/>
                        </a:lnTo>
                        <a:lnTo>
                          <a:pt x="715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01" name="Freeform: Shape 1600">
                    <a:extLst>
                      <a:ext uri="{FF2B5EF4-FFF2-40B4-BE49-F238E27FC236}">
                        <a16:creationId xmlns:a16="http://schemas.microsoft.com/office/drawing/2014/main" id="{1B327EDE-B235-400B-8B07-062EFC3D07E4}"/>
                      </a:ext>
                    </a:extLst>
                  </p:cNvPr>
                  <p:cNvSpPr/>
                  <p:nvPr/>
                </p:nvSpPr>
                <p:spPr>
                  <a:xfrm>
                    <a:off x="4166013" y="3153894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02" name="Freeform: Shape 1601">
                    <a:extLst>
                      <a:ext uri="{FF2B5EF4-FFF2-40B4-BE49-F238E27FC236}">
                        <a16:creationId xmlns:a16="http://schemas.microsoft.com/office/drawing/2014/main" id="{8FBF73EA-14D1-4BC8-9D2B-59414143F168}"/>
                      </a:ext>
                    </a:extLst>
                  </p:cNvPr>
                  <p:cNvSpPr/>
                  <p:nvPr/>
                </p:nvSpPr>
                <p:spPr>
                  <a:xfrm>
                    <a:off x="4156217" y="3148246"/>
                    <a:ext cx="9875" cy="5688"/>
                  </a:xfrm>
                  <a:custGeom>
                    <a:avLst/>
                    <a:gdLst>
                      <a:gd name="connsiteX0" fmla="*/ 9875 w 9875"/>
                      <a:gd name="connsiteY0" fmla="*/ 4108 h 5688"/>
                      <a:gd name="connsiteX1" fmla="*/ 2765 w 9875"/>
                      <a:gd name="connsiteY1" fmla="*/ 0 h 5688"/>
                      <a:gd name="connsiteX2" fmla="*/ 0 w 9875"/>
                      <a:gd name="connsiteY2" fmla="*/ 1580 h 5688"/>
                      <a:gd name="connsiteX3" fmla="*/ 7150 w 987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88">
                        <a:moveTo>
                          <a:pt x="9875" y="4108"/>
                        </a:moveTo>
                        <a:lnTo>
                          <a:pt x="2765" y="0"/>
                        </a:lnTo>
                        <a:lnTo>
                          <a:pt x="0" y="1580"/>
                        </a:lnTo>
                        <a:lnTo>
                          <a:pt x="715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03" name="Freeform: Shape 1602">
                    <a:extLst>
                      <a:ext uri="{FF2B5EF4-FFF2-40B4-BE49-F238E27FC236}">
                        <a16:creationId xmlns:a16="http://schemas.microsoft.com/office/drawing/2014/main" id="{CB8E5AD9-4B2D-45AF-9779-CE568EF2C7FE}"/>
                      </a:ext>
                    </a:extLst>
                  </p:cNvPr>
                  <p:cNvSpPr/>
                  <p:nvPr/>
                </p:nvSpPr>
                <p:spPr>
                  <a:xfrm>
                    <a:off x="4145671" y="3142123"/>
                    <a:ext cx="9835" cy="5687"/>
                  </a:xfrm>
                  <a:custGeom>
                    <a:avLst/>
                    <a:gdLst>
                      <a:gd name="connsiteX0" fmla="*/ 9836 w 9835"/>
                      <a:gd name="connsiteY0" fmla="*/ 4108 h 5687"/>
                      <a:gd name="connsiteX1" fmla="*/ 2726 w 9835"/>
                      <a:gd name="connsiteY1" fmla="*/ 0 h 5687"/>
                      <a:gd name="connsiteX2" fmla="*/ 0 w 9835"/>
                      <a:gd name="connsiteY2" fmla="*/ 1580 h 5687"/>
                      <a:gd name="connsiteX3" fmla="*/ 7110 w 9835"/>
                      <a:gd name="connsiteY3" fmla="*/ 5688 h 5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7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04" name="Freeform: Shape 1603">
                    <a:extLst>
                      <a:ext uri="{FF2B5EF4-FFF2-40B4-BE49-F238E27FC236}">
                        <a16:creationId xmlns:a16="http://schemas.microsoft.com/office/drawing/2014/main" id="{9E4C9C40-1B30-4B2D-BA39-07981E6061F6}"/>
                      </a:ext>
                    </a:extLst>
                  </p:cNvPr>
                  <p:cNvSpPr/>
                  <p:nvPr/>
                </p:nvSpPr>
                <p:spPr>
                  <a:xfrm>
                    <a:off x="4135124" y="3136040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05" name="Freeform: Shape 1604">
                    <a:extLst>
                      <a:ext uri="{FF2B5EF4-FFF2-40B4-BE49-F238E27FC236}">
                        <a16:creationId xmlns:a16="http://schemas.microsoft.com/office/drawing/2014/main" id="{0A0AB263-04EB-4002-82BB-9B619153D8B4}"/>
                      </a:ext>
                    </a:extLst>
                  </p:cNvPr>
                  <p:cNvSpPr/>
                  <p:nvPr/>
                </p:nvSpPr>
                <p:spPr>
                  <a:xfrm>
                    <a:off x="4124538" y="3129957"/>
                    <a:ext cx="9875" cy="5688"/>
                  </a:xfrm>
                  <a:custGeom>
                    <a:avLst/>
                    <a:gdLst>
                      <a:gd name="connsiteX0" fmla="*/ 9875 w 9875"/>
                      <a:gd name="connsiteY0" fmla="*/ 4108 h 5688"/>
                      <a:gd name="connsiteX1" fmla="*/ 2726 w 9875"/>
                      <a:gd name="connsiteY1" fmla="*/ 0 h 5688"/>
                      <a:gd name="connsiteX2" fmla="*/ 0 w 9875"/>
                      <a:gd name="connsiteY2" fmla="*/ 1580 h 5688"/>
                      <a:gd name="connsiteX3" fmla="*/ 7110 w 987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88">
                        <a:moveTo>
                          <a:pt x="9875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06" name="Freeform: Shape 1605">
                    <a:extLst>
                      <a:ext uri="{FF2B5EF4-FFF2-40B4-BE49-F238E27FC236}">
                        <a16:creationId xmlns:a16="http://schemas.microsoft.com/office/drawing/2014/main" id="{E44D0703-549C-4C60-9AB6-3B7AD8F15E78}"/>
                      </a:ext>
                    </a:extLst>
                  </p:cNvPr>
                  <p:cNvSpPr/>
                  <p:nvPr/>
                </p:nvSpPr>
                <p:spPr>
                  <a:xfrm>
                    <a:off x="4114742" y="3124269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07" name="Freeform: Shape 1606">
                    <a:extLst>
                      <a:ext uri="{FF2B5EF4-FFF2-40B4-BE49-F238E27FC236}">
                        <a16:creationId xmlns:a16="http://schemas.microsoft.com/office/drawing/2014/main" id="{0DCD2050-9E19-4F32-B2D1-7D8386BF5F9E}"/>
                      </a:ext>
                    </a:extLst>
                  </p:cNvPr>
                  <p:cNvSpPr/>
                  <p:nvPr/>
                </p:nvSpPr>
                <p:spPr>
                  <a:xfrm>
                    <a:off x="4104156" y="3118186"/>
                    <a:ext cx="9875" cy="5688"/>
                  </a:xfrm>
                  <a:custGeom>
                    <a:avLst/>
                    <a:gdLst>
                      <a:gd name="connsiteX0" fmla="*/ 9875 w 9875"/>
                      <a:gd name="connsiteY0" fmla="*/ 4108 h 5688"/>
                      <a:gd name="connsiteX1" fmla="*/ 2765 w 9875"/>
                      <a:gd name="connsiteY1" fmla="*/ 0 h 5688"/>
                      <a:gd name="connsiteX2" fmla="*/ 0 w 9875"/>
                      <a:gd name="connsiteY2" fmla="*/ 1580 h 5688"/>
                      <a:gd name="connsiteX3" fmla="*/ 7150 w 987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88">
                        <a:moveTo>
                          <a:pt x="9875" y="4108"/>
                        </a:moveTo>
                        <a:lnTo>
                          <a:pt x="2765" y="0"/>
                        </a:lnTo>
                        <a:lnTo>
                          <a:pt x="0" y="1580"/>
                        </a:lnTo>
                        <a:lnTo>
                          <a:pt x="715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08" name="Freeform: Shape 1607">
                    <a:extLst>
                      <a:ext uri="{FF2B5EF4-FFF2-40B4-BE49-F238E27FC236}">
                        <a16:creationId xmlns:a16="http://schemas.microsoft.com/office/drawing/2014/main" id="{21C8155E-46B9-469B-903D-CFCD927326A9}"/>
                      </a:ext>
                    </a:extLst>
                  </p:cNvPr>
                  <p:cNvSpPr/>
                  <p:nvPr/>
                </p:nvSpPr>
                <p:spPr>
                  <a:xfrm>
                    <a:off x="4093609" y="3112064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5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5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09" name="Freeform: Shape 1608">
                    <a:extLst>
                      <a:ext uri="{FF2B5EF4-FFF2-40B4-BE49-F238E27FC236}">
                        <a16:creationId xmlns:a16="http://schemas.microsoft.com/office/drawing/2014/main" id="{C1B5625F-9979-4DF3-AFAA-39AC607D4ED9}"/>
                      </a:ext>
                    </a:extLst>
                  </p:cNvPr>
                  <p:cNvSpPr/>
                  <p:nvPr/>
                </p:nvSpPr>
                <p:spPr>
                  <a:xfrm>
                    <a:off x="4083063" y="3105980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6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10" name="Freeform: Shape 1609">
                    <a:extLst>
                      <a:ext uri="{FF2B5EF4-FFF2-40B4-BE49-F238E27FC236}">
                        <a16:creationId xmlns:a16="http://schemas.microsoft.com/office/drawing/2014/main" id="{CF771050-8A91-408B-AE5A-8AAE66E6FC9A}"/>
                      </a:ext>
                    </a:extLst>
                  </p:cNvPr>
                  <p:cNvSpPr/>
                  <p:nvPr/>
                </p:nvSpPr>
                <p:spPr>
                  <a:xfrm>
                    <a:off x="4073227" y="3100332"/>
                    <a:ext cx="9875" cy="5688"/>
                  </a:xfrm>
                  <a:custGeom>
                    <a:avLst/>
                    <a:gdLst>
                      <a:gd name="connsiteX0" fmla="*/ 9875 w 9875"/>
                      <a:gd name="connsiteY0" fmla="*/ 4108 h 5688"/>
                      <a:gd name="connsiteX1" fmla="*/ 2726 w 9875"/>
                      <a:gd name="connsiteY1" fmla="*/ 0 h 5688"/>
                      <a:gd name="connsiteX2" fmla="*/ 0 w 9875"/>
                      <a:gd name="connsiteY2" fmla="*/ 1580 h 5688"/>
                      <a:gd name="connsiteX3" fmla="*/ 7110 w 987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75" h="5688">
                        <a:moveTo>
                          <a:pt x="9875" y="4108"/>
                        </a:moveTo>
                        <a:lnTo>
                          <a:pt x="2726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11" name="Freeform: Shape 1610">
                    <a:extLst>
                      <a:ext uri="{FF2B5EF4-FFF2-40B4-BE49-F238E27FC236}">
                        <a16:creationId xmlns:a16="http://schemas.microsoft.com/office/drawing/2014/main" id="{15112E2F-E91C-4F57-8DD3-BA014788CA17}"/>
                      </a:ext>
                    </a:extLst>
                  </p:cNvPr>
                  <p:cNvSpPr/>
                  <p:nvPr/>
                </p:nvSpPr>
                <p:spPr>
                  <a:xfrm>
                    <a:off x="4062681" y="3094209"/>
                    <a:ext cx="9835" cy="5688"/>
                  </a:xfrm>
                  <a:custGeom>
                    <a:avLst/>
                    <a:gdLst>
                      <a:gd name="connsiteX0" fmla="*/ 9836 w 9835"/>
                      <a:gd name="connsiteY0" fmla="*/ 4108 h 5688"/>
                      <a:gd name="connsiteX1" fmla="*/ 2725 w 9835"/>
                      <a:gd name="connsiteY1" fmla="*/ 0 h 5688"/>
                      <a:gd name="connsiteX2" fmla="*/ 0 w 9835"/>
                      <a:gd name="connsiteY2" fmla="*/ 1580 h 5688"/>
                      <a:gd name="connsiteX3" fmla="*/ 7110 w 9835"/>
                      <a:gd name="connsiteY3" fmla="*/ 5688 h 5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" h="5688">
                        <a:moveTo>
                          <a:pt x="9836" y="4108"/>
                        </a:moveTo>
                        <a:lnTo>
                          <a:pt x="2725" y="0"/>
                        </a:lnTo>
                        <a:lnTo>
                          <a:pt x="0" y="1580"/>
                        </a:lnTo>
                        <a:lnTo>
                          <a:pt x="7110" y="5688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12" name="Freeform: Shape 1611">
                    <a:extLst>
                      <a:ext uri="{FF2B5EF4-FFF2-40B4-BE49-F238E27FC236}">
                        <a16:creationId xmlns:a16="http://schemas.microsoft.com/office/drawing/2014/main" id="{53475511-B6AC-4EDB-9FF8-3FE0933D7AF6}"/>
                      </a:ext>
                    </a:extLst>
                  </p:cNvPr>
                  <p:cNvSpPr/>
                  <p:nvPr/>
                </p:nvSpPr>
                <p:spPr>
                  <a:xfrm>
                    <a:off x="4063313" y="3149549"/>
                    <a:ext cx="57868" cy="33417"/>
                  </a:xfrm>
                  <a:custGeom>
                    <a:avLst/>
                    <a:gdLst>
                      <a:gd name="connsiteX0" fmla="*/ 57868 w 57868"/>
                      <a:gd name="connsiteY0" fmla="*/ 29230 h 33417"/>
                      <a:gd name="connsiteX1" fmla="*/ 7308 w 57868"/>
                      <a:gd name="connsiteY1" fmla="*/ 0 h 33417"/>
                      <a:gd name="connsiteX2" fmla="*/ 0 w 57868"/>
                      <a:gd name="connsiteY2" fmla="*/ 4227 h 33417"/>
                      <a:gd name="connsiteX3" fmla="*/ 50600 w 57868"/>
                      <a:gd name="connsiteY3" fmla="*/ 33417 h 334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868" h="33417">
                        <a:moveTo>
                          <a:pt x="57868" y="29230"/>
                        </a:moveTo>
                        <a:lnTo>
                          <a:pt x="7308" y="0"/>
                        </a:lnTo>
                        <a:lnTo>
                          <a:pt x="0" y="4227"/>
                        </a:lnTo>
                        <a:lnTo>
                          <a:pt x="50600" y="33417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13" name="Freeform: Shape 1612">
                    <a:extLst>
                      <a:ext uri="{FF2B5EF4-FFF2-40B4-BE49-F238E27FC236}">
                        <a16:creationId xmlns:a16="http://schemas.microsoft.com/office/drawing/2014/main" id="{C8AA2A51-E5E0-4578-A611-FB36A507FBD0}"/>
                      </a:ext>
                    </a:extLst>
                  </p:cNvPr>
                  <p:cNvSpPr/>
                  <p:nvPr/>
                </p:nvSpPr>
                <p:spPr>
                  <a:xfrm>
                    <a:off x="4052766" y="3143466"/>
                    <a:ext cx="14417" cy="8334"/>
                  </a:xfrm>
                  <a:custGeom>
                    <a:avLst/>
                    <a:gdLst>
                      <a:gd name="connsiteX0" fmla="*/ 14418 w 14417"/>
                      <a:gd name="connsiteY0" fmla="*/ 4108 h 8334"/>
                      <a:gd name="connsiteX1" fmla="*/ 7308 w 14417"/>
                      <a:gd name="connsiteY1" fmla="*/ 0 h 8334"/>
                      <a:gd name="connsiteX2" fmla="*/ 0 w 14417"/>
                      <a:gd name="connsiteY2" fmla="*/ 4227 h 8334"/>
                      <a:gd name="connsiteX3" fmla="*/ 7110 w 14417"/>
                      <a:gd name="connsiteY3" fmla="*/ 8335 h 8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334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227"/>
                        </a:lnTo>
                        <a:lnTo>
                          <a:pt x="7110" y="833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14" name="Freeform: Shape 1613">
                    <a:extLst>
                      <a:ext uri="{FF2B5EF4-FFF2-40B4-BE49-F238E27FC236}">
                        <a16:creationId xmlns:a16="http://schemas.microsoft.com/office/drawing/2014/main" id="{1FF31C01-A7B7-4703-B797-DCAA72CB05AB}"/>
                      </a:ext>
                    </a:extLst>
                  </p:cNvPr>
                  <p:cNvSpPr/>
                  <p:nvPr/>
                </p:nvSpPr>
                <p:spPr>
                  <a:xfrm>
                    <a:off x="4140970" y="3171117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26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15" name="Freeform: Shape 1614">
                    <a:extLst>
                      <a:ext uri="{FF2B5EF4-FFF2-40B4-BE49-F238E27FC236}">
                        <a16:creationId xmlns:a16="http://schemas.microsoft.com/office/drawing/2014/main" id="{F905A036-BFF4-4100-A719-6ED82A5C7ED1}"/>
                      </a:ext>
                    </a:extLst>
                  </p:cNvPr>
                  <p:cNvSpPr/>
                  <p:nvPr/>
                </p:nvSpPr>
                <p:spPr>
                  <a:xfrm>
                    <a:off x="4131609" y="3165705"/>
                    <a:ext cx="14378" cy="8295"/>
                  </a:xfrm>
                  <a:custGeom>
                    <a:avLst/>
                    <a:gdLst>
                      <a:gd name="connsiteX0" fmla="*/ 14378 w 14378"/>
                      <a:gd name="connsiteY0" fmla="*/ 4108 h 8295"/>
                      <a:gd name="connsiteX1" fmla="*/ 7268 w 14378"/>
                      <a:gd name="connsiteY1" fmla="*/ 0 h 8295"/>
                      <a:gd name="connsiteX2" fmla="*/ 0 w 14378"/>
                      <a:gd name="connsiteY2" fmla="*/ 4187 h 8295"/>
                      <a:gd name="connsiteX3" fmla="*/ 7110 w 14378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295">
                        <a:moveTo>
                          <a:pt x="1437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16" name="Freeform: Shape 1615">
                    <a:extLst>
                      <a:ext uri="{FF2B5EF4-FFF2-40B4-BE49-F238E27FC236}">
                        <a16:creationId xmlns:a16="http://schemas.microsoft.com/office/drawing/2014/main" id="{08E27CC7-BDB0-488E-8C04-09143A710B92}"/>
                      </a:ext>
                    </a:extLst>
                  </p:cNvPr>
                  <p:cNvSpPr/>
                  <p:nvPr/>
                </p:nvSpPr>
                <p:spPr>
                  <a:xfrm>
                    <a:off x="4122208" y="3160293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17" name="Freeform: Shape 1616">
                    <a:extLst>
                      <a:ext uri="{FF2B5EF4-FFF2-40B4-BE49-F238E27FC236}">
                        <a16:creationId xmlns:a16="http://schemas.microsoft.com/office/drawing/2014/main" id="{5876D9C9-8ADE-491E-B21C-4059D5D484AF}"/>
                      </a:ext>
                    </a:extLst>
                  </p:cNvPr>
                  <p:cNvSpPr/>
                  <p:nvPr/>
                </p:nvSpPr>
                <p:spPr>
                  <a:xfrm>
                    <a:off x="4112846" y="3154882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26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18" name="Freeform: Shape 1617">
                    <a:extLst>
                      <a:ext uri="{FF2B5EF4-FFF2-40B4-BE49-F238E27FC236}">
                        <a16:creationId xmlns:a16="http://schemas.microsoft.com/office/drawing/2014/main" id="{EA6CA03E-73E4-4337-A34C-B7F1975D343E}"/>
                      </a:ext>
                    </a:extLst>
                  </p:cNvPr>
                  <p:cNvSpPr/>
                  <p:nvPr/>
                </p:nvSpPr>
                <p:spPr>
                  <a:xfrm>
                    <a:off x="4103484" y="3149470"/>
                    <a:ext cx="14378" cy="8295"/>
                  </a:xfrm>
                  <a:custGeom>
                    <a:avLst/>
                    <a:gdLst>
                      <a:gd name="connsiteX0" fmla="*/ 14378 w 14378"/>
                      <a:gd name="connsiteY0" fmla="*/ 4108 h 8295"/>
                      <a:gd name="connsiteX1" fmla="*/ 7268 w 14378"/>
                      <a:gd name="connsiteY1" fmla="*/ 0 h 8295"/>
                      <a:gd name="connsiteX2" fmla="*/ 0 w 14378"/>
                      <a:gd name="connsiteY2" fmla="*/ 4187 h 8295"/>
                      <a:gd name="connsiteX3" fmla="*/ 7110 w 14378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295">
                        <a:moveTo>
                          <a:pt x="1437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19" name="Freeform: Shape 1618">
                    <a:extLst>
                      <a:ext uri="{FF2B5EF4-FFF2-40B4-BE49-F238E27FC236}">
                        <a16:creationId xmlns:a16="http://schemas.microsoft.com/office/drawing/2014/main" id="{85A738BA-EED5-4269-B91E-8E36666F1924}"/>
                      </a:ext>
                    </a:extLst>
                  </p:cNvPr>
                  <p:cNvSpPr/>
                  <p:nvPr/>
                </p:nvSpPr>
                <p:spPr>
                  <a:xfrm>
                    <a:off x="4094083" y="3144059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30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20" name="Freeform: Shape 1619">
                    <a:extLst>
                      <a:ext uri="{FF2B5EF4-FFF2-40B4-BE49-F238E27FC236}">
                        <a16:creationId xmlns:a16="http://schemas.microsoft.com/office/drawing/2014/main" id="{1E18044B-5F80-4A2F-809E-AEBDF3D36463}"/>
                      </a:ext>
                    </a:extLst>
                  </p:cNvPr>
                  <p:cNvSpPr/>
                  <p:nvPr/>
                </p:nvSpPr>
                <p:spPr>
                  <a:xfrm>
                    <a:off x="4084722" y="3138647"/>
                    <a:ext cx="14417" cy="8295"/>
                  </a:xfrm>
                  <a:custGeom>
                    <a:avLst/>
                    <a:gdLst>
                      <a:gd name="connsiteX0" fmla="*/ 14418 w 14417"/>
                      <a:gd name="connsiteY0" fmla="*/ 4108 h 8295"/>
                      <a:gd name="connsiteX1" fmla="*/ 7268 w 14417"/>
                      <a:gd name="connsiteY1" fmla="*/ 0 h 8295"/>
                      <a:gd name="connsiteX2" fmla="*/ 0 w 14417"/>
                      <a:gd name="connsiteY2" fmla="*/ 4187 h 8295"/>
                      <a:gd name="connsiteX3" fmla="*/ 7110 w 14417"/>
                      <a:gd name="connsiteY3" fmla="*/ 8295 h 8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295">
                        <a:moveTo>
                          <a:pt x="14418" y="4108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110" y="829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21" name="Freeform: Shape 1620">
                    <a:extLst>
                      <a:ext uri="{FF2B5EF4-FFF2-40B4-BE49-F238E27FC236}">
                        <a16:creationId xmlns:a16="http://schemas.microsoft.com/office/drawing/2014/main" id="{DE6A55E9-410B-4877-8653-51249EEC1E10}"/>
                      </a:ext>
                    </a:extLst>
                  </p:cNvPr>
                  <p:cNvSpPr/>
                  <p:nvPr/>
                </p:nvSpPr>
                <p:spPr>
                  <a:xfrm>
                    <a:off x="4075360" y="3133196"/>
                    <a:ext cx="14378" cy="8334"/>
                  </a:xfrm>
                  <a:custGeom>
                    <a:avLst/>
                    <a:gdLst>
                      <a:gd name="connsiteX0" fmla="*/ 14378 w 14378"/>
                      <a:gd name="connsiteY0" fmla="*/ 4148 h 8334"/>
                      <a:gd name="connsiteX1" fmla="*/ 7268 w 14378"/>
                      <a:gd name="connsiteY1" fmla="*/ 0 h 8334"/>
                      <a:gd name="connsiteX2" fmla="*/ 0 w 14378"/>
                      <a:gd name="connsiteY2" fmla="*/ 4227 h 8334"/>
                      <a:gd name="connsiteX3" fmla="*/ 7110 w 14378"/>
                      <a:gd name="connsiteY3" fmla="*/ 8335 h 8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334">
                        <a:moveTo>
                          <a:pt x="14378" y="4148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110" y="833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22" name="Freeform: Shape 1621">
                    <a:extLst>
                      <a:ext uri="{FF2B5EF4-FFF2-40B4-BE49-F238E27FC236}">
                        <a16:creationId xmlns:a16="http://schemas.microsoft.com/office/drawing/2014/main" id="{53CB3D78-AA70-45A9-98A9-19E44BF0F43C}"/>
                      </a:ext>
                    </a:extLst>
                  </p:cNvPr>
                  <p:cNvSpPr/>
                  <p:nvPr/>
                </p:nvSpPr>
                <p:spPr>
                  <a:xfrm>
                    <a:off x="4065959" y="3127785"/>
                    <a:ext cx="14417" cy="8334"/>
                  </a:xfrm>
                  <a:custGeom>
                    <a:avLst/>
                    <a:gdLst>
                      <a:gd name="connsiteX0" fmla="*/ 14418 w 14417"/>
                      <a:gd name="connsiteY0" fmla="*/ 4148 h 8334"/>
                      <a:gd name="connsiteX1" fmla="*/ 7308 w 14417"/>
                      <a:gd name="connsiteY1" fmla="*/ 0 h 8334"/>
                      <a:gd name="connsiteX2" fmla="*/ 0 w 14417"/>
                      <a:gd name="connsiteY2" fmla="*/ 4227 h 8334"/>
                      <a:gd name="connsiteX3" fmla="*/ 7110 w 14417"/>
                      <a:gd name="connsiteY3" fmla="*/ 8335 h 8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334">
                        <a:moveTo>
                          <a:pt x="14418" y="4148"/>
                        </a:moveTo>
                        <a:lnTo>
                          <a:pt x="7308" y="0"/>
                        </a:lnTo>
                        <a:lnTo>
                          <a:pt x="0" y="4227"/>
                        </a:lnTo>
                        <a:lnTo>
                          <a:pt x="7110" y="833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23" name="Freeform: Shape 1622">
                    <a:extLst>
                      <a:ext uri="{FF2B5EF4-FFF2-40B4-BE49-F238E27FC236}">
                        <a16:creationId xmlns:a16="http://schemas.microsoft.com/office/drawing/2014/main" id="{CA63F63E-FD66-4875-9A3F-F8AD9DC480CB}"/>
                      </a:ext>
                    </a:extLst>
                  </p:cNvPr>
                  <p:cNvSpPr/>
                  <p:nvPr/>
                </p:nvSpPr>
                <p:spPr>
                  <a:xfrm>
                    <a:off x="4056597" y="3122373"/>
                    <a:ext cx="14417" cy="8334"/>
                  </a:xfrm>
                  <a:custGeom>
                    <a:avLst/>
                    <a:gdLst>
                      <a:gd name="connsiteX0" fmla="*/ 14418 w 14417"/>
                      <a:gd name="connsiteY0" fmla="*/ 4108 h 8334"/>
                      <a:gd name="connsiteX1" fmla="*/ 7268 w 14417"/>
                      <a:gd name="connsiteY1" fmla="*/ 0 h 8334"/>
                      <a:gd name="connsiteX2" fmla="*/ 0 w 14417"/>
                      <a:gd name="connsiteY2" fmla="*/ 4227 h 8334"/>
                      <a:gd name="connsiteX3" fmla="*/ 7110 w 14417"/>
                      <a:gd name="connsiteY3" fmla="*/ 8335 h 8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417" h="8334">
                        <a:moveTo>
                          <a:pt x="14418" y="4108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110" y="833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24" name="Freeform: Shape 1623">
                    <a:extLst>
                      <a:ext uri="{FF2B5EF4-FFF2-40B4-BE49-F238E27FC236}">
                        <a16:creationId xmlns:a16="http://schemas.microsoft.com/office/drawing/2014/main" id="{1D2554A4-4126-40BC-9168-263430370C0A}"/>
                      </a:ext>
                    </a:extLst>
                  </p:cNvPr>
                  <p:cNvSpPr/>
                  <p:nvPr/>
                </p:nvSpPr>
                <p:spPr>
                  <a:xfrm>
                    <a:off x="4047236" y="3116962"/>
                    <a:ext cx="14378" cy="8334"/>
                  </a:xfrm>
                  <a:custGeom>
                    <a:avLst/>
                    <a:gdLst>
                      <a:gd name="connsiteX0" fmla="*/ 14378 w 14378"/>
                      <a:gd name="connsiteY0" fmla="*/ 4108 h 8334"/>
                      <a:gd name="connsiteX1" fmla="*/ 7268 w 14378"/>
                      <a:gd name="connsiteY1" fmla="*/ 0 h 8334"/>
                      <a:gd name="connsiteX2" fmla="*/ 0 w 14378"/>
                      <a:gd name="connsiteY2" fmla="*/ 4227 h 8334"/>
                      <a:gd name="connsiteX3" fmla="*/ 7110 w 14378"/>
                      <a:gd name="connsiteY3" fmla="*/ 8335 h 83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78" h="8334">
                        <a:moveTo>
                          <a:pt x="14378" y="4108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110" y="8335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25" name="Freeform: Shape 1624">
                    <a:extLst>
                      <a:ext uri="{FF2B5EF4-FFF2-40B4-BE49-F238E27FC236}">
                        <a16:creationId xmlns:a16="http://schemas.microsoft.com/office/drawing/2014/main" id="{3B6069E5-64CD-44A6-A7E2-B73988314836}"/>
                      </a:ext>
                    </a:extLst>
                  </p:cNvPr>
                  <p:cNvSpPr/>
                  <p:nvPr/>
                </p:nvSpPr>
                <p:spPr>
                  <a:xfrm>
                    <a:off x="4033134" y="3108864"/>
                    <a:ext cx="19355" cy="11139"/>
                  </a:xfrm>
                  <a:custGeom>
                    <a:avLst/>
                    <a:gdLst>
                      <a:gd name="connsiteX0" fmla="*/ 19355 w 19355"/>
                      <a:gd name="connsiteY0" fmla="*/ 6952 h 11139"/>
                      <a:gd name="connsiteX1" fmla="*/ 7268 w 19355"/>
                      <a:gd name="connsiteY1" fmla="*/ 0 h 11139"/>
                      <a:gd name="connsiteX2" fmla="*/ 0 w 19355"/>
                      <a:gd name="connsiteY2" fmla="*/ 4187 h 11139"/>
                      <a:gd name="connsiteX3" fmla="*/ 12048 w 19355"/>
                      <a:gd name="connsiteY3" fmla="*/ 11139 h 111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9355" h="11139">
                        <a:moveTo>
                          <a:pt x="19355" y="6952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12048" y="11139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26" name="Freeform: Shape 1625">
                    <a:extLst>
                      <a:ext uri="{FF2B5EF4-FFF2-40B4-BE49-F238E27FC236}">
                        <a16:creationId xmlns:a16="http://schemas.microsoft.com/office/drawing/2014/main" id="{1220BD50-818F-472E-9AFE-5614F8BD7F6C}"/>
                      </a:ext>
                    </a:extLst>
                  </p:cNvPr>
                  <p:cNvSpPr/>
                  <p:nvPr/>
                </p:nvSpPr>
                <p:spPr>
                  <a:xfrm>
                    <a:off x="4167001" y="3163137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227 h 8413"/>
                      <a:gd name="connsiteX1" fmla="*/ 7268 w 14575"/>
                      <a:gd name="connsiteY1" fmla="*/ 0 h 8413"/>
                      <a:gd name="connsiteX2" fmla="*/ 0 w 14575"/>
                      <a:gd name="connsiteY2" fmla="*/ 422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227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27" name="Freeform: Shape 1626">
                    <a:extLst>
                      <a:ext uri="{FF2B5EF4-FFF2-40B4-BE49-F238E27FC236}">
                        <a16:creationId xmlns:a16="http://schemas.microsoft.com/office/drawing/2014/main" id="{9ABF7C9A-7927-40E5-921A-CAD676482E65}"/>
                      </a:ext>
                    </a:extLst>
                  </p:cNvPr>
                  <p:cNvSpPr/>
                  <p:nvPr/>
                </p:nvSpPr>
                <p:spPr>
                  <a:xfrm>
                    <a:off x="4156652" y="3157173"/>
                    <a:ext cx="14536" cy="8413"/>
                  </a:xfrm>
                  <a:custGeom>
                    <a:avLst/>
                    <a:gdLst>
                      <a:gd name="connsiteX0" fmla="*/ 14536 w 14536"/>
                      <a:gd name="connsiteY0" fmla="*/ 4187 h 8413"/>
                      <a:gd name="connsiteX1" fmla="*/ 7268 w 14536"/>
                      <a:gd name="connsiteY1" fmla="*/ 0 h 8413"/>
                      <a:gd name="connsiteX2" fmla="*/ 0 w 14536"/>
                      <a:gd name="connsiteY2" fmla="*/ 4187 h 8413"/>
                      <a:gd name="connsiteX3" fmla="*/ 7268 w 14536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36" h="8413">
                        <a:moveTo>
                          <a:pt x="14536" y="4187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28" name="Freeform: Shape 1627">
                    <a:extLst>
                      <a:ext uri="{FF2B5EF4-FFF2-40B4-BE49-F238E27FC236}">
                        <a16:creationId xmlns:a16="http://schemas.microsoft.com/office/drawing/2014/main" id="{2FEC5059-F74B-415E-A84A-C00F02FAA012}"/>
                      </a:ext>
                    </a:extLst>
                  </p:cNvPr>
                  <p:cNvSpPr/>
                  <p:nvPr/>
                </p:nvSpPr>
                <p:spPr>
                  <a:xfrm>
                    <a:off x="4146263" y="3151208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308 w 14575"/>
                      <a:gd name="connsiteY1" fmla="*/ 0 h 8413"/>
                      <a:gd name="connsiteX2" fmla="*/ 0 w 14575"/>
                      <a:gd name="connsiteY2" fmla="*/ 418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29" name="Freeform: Shape 1628">
                    <a:extLst>
                      <a:ext uri="{FF2B5EF4-FFF2-40B4-BE49-F238E27FC236}">
                        <a16:creationId xmlns:a16="http://schemas.microsoft.com/office/drawing/2014/main" id="{47C5BF02-F9E5-4E11-BEB3-BDB8CEB59495}"/>
                      </a:ext>
                    </a:extLst>
                  </p:cNvPr>
                  <p:cNvSpPr/>
                  <p:nvPr/>
                </p:nvSpPr>
                <p:spPr>
                  <a:xfrm>
                    <a:off x="4135914" y="3145204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227 h 8413"/>
                      <a:gd name="connsiteX1" fmla="*/ 7268 w 14575"/>
                      <a:gd name="connsiteY1" fmla="*/ 0 h 8413"/>
                      <a:gd name="connsiteX2" fmla="*/ 0 w 14575"/>
                      <a:gd name="connsiteY2" fmla="*/ 422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227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30" name="Freeform: Shape 1629">
                    <a:extLst>
                      <a:ext uri="{FF2B5EF4-FFF2-40B4-BE49-F238E27FC236}">
                        <a16:creationId xmlns:a16="http://schemas.microsoft.com/office/drawing/2014/main" id="{17BD4D6B-F133-475D-A0BC-45D84B37B19B}"/>
                      </a:ext>
                    </a:extLst>
                  </p:cNvPr>
                  <p:cNvSpPr/>
                  <p:nvPr/>
                </p:nvSpPr>
                <p:spPr>
                  <a:xfrm>
                    <a:off x="4125565" y="3139240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268 w 14575"/>
                      <a:gd name="connsiteY1" fmla="*/ 0 h 8413"/>
                      <a:gd name="connsiteX2" fmla="*/ 0 w 14575"/>
                      <a:gd name="connsiteY2" fmla="*/ 418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31" name="Freeform: Shape 1630">
                    <a:extLst>
                      <a:ext uri="{FF2B5EF4-FFF2-40B4-BE49-F238E27FC236}">
                        <a16:creationId xmlns:a16="http://schemas.microsoft.com/office/drawing/2014/main" id="{42F049B2-479C-47DF-A775-992E1505B6E9}"/>
                      </a:ext>
                    </a:extLst>
                  </p:cNvPr>
                  <p:cNvSpPr/>
                  <p:nvPr/>
                </p:nvSpPr>
                <p:spPr>
                  <a:xfrm>
                    <a:off x="4115176" y="3133236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227 h 8413"/>
                      <a:gd name="connsiteX1" fmla="*/ 7308 w 14575"/>
                      <a:gd name="connsiteY1" fmla="*/ 0 h 8413"/>
                      <a:gd name="connsiteX2" fmla="*/ 0 w 14575"/>
                      <a:gd name="connsiteY2" fmla="*/ 422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227"/>
                        </a:moveTo>
                        <a:lnTo>
                          <a:pt x="7308" y="0"/>
                        </a:lnTo>
                        <a:lnTo>
                          <a:pt x="0" y="422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32" name="Freeform: Shape 1631">
                    <a:extLst>
                      <a:ext uri="{FF2B5EF4-FFF2-40B4-BE49-F238E27FC236}">
                        <a16:creationId xmlns:a16="http://schemas.microsoft.com/office/drawing/2014/main" id="{3882DF7B-6C69-4DAD-BD7E-551E493AC180}"/>
                      </a:ext>
                    </a:extLst>
                  </p:cNvPr>
                  <p:cNvSpPr/>
                  <p:nvPr/>
                </p:nvSpPr>
                <p:spPr>
                  <a:xfrm>
                    <a:off x="4104827" y="3127271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308 w 14575"/>
                      <a:gd name="connsiteY1" fmla="*/ 0 h 8413"/>
                      <a:gd name="connsiteX2" fmla="*/ 0 w 14575"/>
                      <a:gd name="connsiteY2" fmla="*/ 4187 h 8413"/>
                      <a:gd name="connsiteX3" fmla="*/ 730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30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33" name="Freeform: Shape 1632">
                    <a:extLst>
                      <a:ext uri="{FF2B5EF4-FFF2-40B4-BE49-F238E27FC236}">
                        <a16:creationId xmlns:a16="http://schemas.microsoft.com/office/drawing/2014/main" id="{C6E5AD92-34E7-4918-B94D-1F788BF2A51B}"/>
                      </a:ext>
                    </a:extLst>
                  </p:cNvPr>
                  <p:cNvSpPr/>
                  <p:nvPr/>
                </p:nvSpPr>
                <p:spPr>
                  <a:xfrm>
                    <a:off x="4094478" y="3121267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227 h 8413"/>
                      <a:gd name="connsiteX1" fmla="*/ 7268 w 14575"/>
                      <a:gd name="connsiteY1" fmla="*/ 0 h 8413"/>
                      <a:gd name="connsiteX2" fmla="*/ 0 w 14575"/>
                      <a:gd name="connsiteY2" fmla="*/ 422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227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34" name="Freeform: Shape 1633">
                    <a:extLst>
                      <a:ext uri="{FF2B5EF4-FFF2-40B4-BE49-F238E27FC236}">
                        <a16:creationId xmlns:a16="http://schemas.microsoft.com/office/drawing/2014/main" id="{34F0C2B0-DF6E-43BD-99E4-1CAB9FA613BA}"/>
                      </a:ext>
                    </a:extLst>
                  </p:cNvPr>
                  <p:cNvSpPr/>
                  <p:nvPr/>
                </p:nvSpPr>
                <p:spPr>
                  <a:xfrm>
                    <a:off x="4084129" y="3115303"/>
                    <a:ext cx="14536" cy="8413"/>
                  </a:xfrm>
                  <a:custGeom>
                    <a:avLst/>
                    <a:gdLst>
                      <a:gd name="connsiteX0" fmla="*/ 14536 w 14536"/>
                      <a:gd name="connsiteY0" fmla="*/ 4187 h 8413"/>
                      <a:gd name="connsiteX1" fmla="*/ 7268 w 14536"/>
                      <a:gd name="connsiteY1" fmla="*/ 0 h 8413"/>
                      <a:gd name="connsiteX2" fmla="*/ 0 w 14536"/>
                      <a:gd name="connsiteY2" fmla="*/ 4187 h 8413"/>
                      <a:gd name="connsiteX3" fmla="*/ 7268 w 14536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36" h="8413">
                        <a:moveTo>
                          <a:pt x="14536" y="4187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35" name="Freeform: Shape 1634">
                    <a:extLst>
                      <a:ext uri="{FF2B5EF4-FFF2-40B4-BE49-F238E27FC236}">
                        <a16:creationId xmlns:a16="http://schemas.microsoft.com/office/drawing/2014/main" id="{9D734DA9-6862-4E52-BAA5-36AD31B01E83}"/>
                      </a:ext>
                    </a:extLst>
                  </p:cNvPr>
                  <p:cNvSpPr/>
                  <p:nvPr/>
                </p:nvSpPr>
                <p:spPr>
                  <a:xfrm>
                    <a:off x="4073741" y="3109338"/>
                    <a:ext cx="14575" cy="8374"/>
                  </a:xfrm>
                  <a:custGeom>
                    <a:avLst/>
                    <a:gdLst>
                      <a:gd name="connsiteX0" fmla="*/ 14576 w 14575"/>
                      <a:gd name="connsiteY0" fmla="*/ 4187 h 8374"/>
                      <a:gd name="connsiteX1" fmla="*/ 7308 w 14575"/>
                      <a:gd name="connsiteY1" fmla="*/ 0 h 8374"/>
                      <a:gd name="connsiteX2" fmla="*/ 0 w 14575"/>
                      <a:gd name="connsiteY2" fmla="*/ 4187 h 8374"/>
                      <a:gd name="connsiteX3" fmla="*/ 7308 w 14575"/>
                      <a:gd name="connsiteY3" fmla="*/ 8374 h 83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374">
                        <a:moveTo>
                          <a:pt x="14576" y="4187"/>
                        </a:moveTo>
                        <a:lnTo>
                          <a:pt x="7308" y="0"/>
                        </a:lnTo>
                        <a:lnTo>
                          <a:pt x="0" y="4187"/>
                        </a:lnTo>
                        <a:lnTo>
                          <a:pt x="7308" y="837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36" name="Freeform: Shape 1635">
                    <a:extLst>
                      <a:ext uri="{FF2B5EF4-FFF2-40B4-BE49-F238E27FC236}">
                        <a16:creationId xmlns:a16="http://schemas.microsoft.com/office/drawing/2014/main" id="{535C9BE3-8012-4192-AD22-3E5C5B3301A7}"/>
                      </a:ext>
                    </a:extLst>
                  </p:cNvPr>
                  <p:cNvSpPr/>
                  <p:nvPr/>
                </p:nvSpPr>
                <p:spPr>
                  <a:xfrm>
                    <a:off x="4063392" y="3103334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227 h 8413"/>
                      <a:gd name="connsiteX1" fmla="*/ 7268 w 14575"/>
                      <a:gd name="connsiteY1" fmla="*/ 0 h 8413"/>
                      <a:gd name="connsiteX2" fmla="*/ 0 w 14575"/>
                      <a:gd name="connsiteY2" fmla="*/ 422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227"/>
                        </a:moveTo>
                        <a:lnTo>
                          <a:pt x="7268" y="0"/>
                        </a:lnTo>
                        <a:lnTo>
                          <a:pt x="0" y="422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37" name="Freeform: Shape 1636">
                    <a:extLst>
                      <a:ext uri="{FF2B5EF4-FFF2-40B4-BE49-F238E27FC236}">
                        <a16:creationId xmlns:a16="http://schemas.microsoft.com/office/drawing/2014/main" id="{CAED3B25-C627-4313-A399-8D15AEAD513A}"/>
                      </a:ext>
                    </a:extLst>
                  </p:cNvPr>
                  <p:cNvSpPr/>
                  <p:nvPr/>
                </p:nvSpPr>
                <p:spPr>
                  <a:xfrm>
                    <a:off x="4053042" y="3097369"/>
                    <a:ext cx="14575" cy="8413"/>
                  </a:xfrm>
                  <a:custGeom>
                    <a:avLst/>
                    <a:gdLst>
                      <a:gd name="connsiteX0" fmla="*/ 14576 w 14575"/>
                      <a:gd name="connsiteY0" fmla="*/ 4187 h 8413"/>
                      <a:gd name="connsiteX1" fmla="*/ 7268 w 14575"/>
                      <a:gd name="connsiteY1" fmla="*/ 0 h 8413"/>
                      <a:gd name="connsiteX2" fmla="*/ 0 w 14575"/>
                      <a:gd name="connsiteY2" fmla="*/ 4187 h 8413"/>
                      <a:gd name="connsiteX3" fmla="*/ 7268 w 14575"/>
                      <a:gd name="connsiteY3" fmla="*/ 8414 h 84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575" h="8413">
                        <a:moveTo>
                          <a:pt x="14576" y="4187"/>
                        </a:moveTo>
                        <a:lnTo>
                          <a:pt x="7268" y="0"/>
                        </a:lnTo>
                        <a:lnTo>
                          <a:pt x="0" y="4187"/>
                        </a:lnTo>
                        <a:lnTo>
                          <a:pt x="7268" y="8414"/>
                        </a:lnTo>
                        <a:close/>
                      </a:path>
                    </a:pathLst>
                  </a:custGeom>
                  <a:solidFill>
                    <a:srgbClr val="81ACF9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3" name="Graphic 4">
                  <a:extLst>
                    <a:ext uri="{FF2B5EF4-FFF2-40B4-BE49-F238E27FC236}">
                      <a16:creationId xmlns:a16="http://schemas.microsoft.com/office/drawing/2014/main" id="{2C76A522-7566-43D0-B73B-974CE6B8E19A}"/>
                    </a:ext>
                  </a:extLst>
                </p:cNvPr>
                <p:cNvGrpSpPr/>
                <p:nvPr/>
              </p:nvGrpSpPr>
              <p:grpSpPr>
                <a:xfrm>
                  <a:off x="4169331" y="3088205"/>
                  <a:ext cx="33851" cy="27176"/>
                  <a:chOff x="4169331" y="3088205"/>
                  <a:chExt cx="33851" cy="27176"/>
                </a:xfrm>
                <a:solidFill>
                  <a:srgbClr val="FFFFFF"/>
                </a:solidFill>
              </p:grpSpPr>
              <p:sp>
                <p:nvSpPr>
                  <p:cNvPr id="1580" name="Freeform: Shape 1579">
                    <a:extLst>
                      <a:ext uri="{FF2B5EF4-FFF2-40B4-BE49-F238E27FC236}">
                        <a16:creationId xmlns:a16="http://schemas.microsoft.com/office/drawing/2014/main" id="{A0C0461A-8BC6-4C55-A669-1CB717C49F86}"/>
                      </a:ext>
                    </a:extLst>
                  </p:cNvPr>
                  <p:cNvSpPr/>
                  <p:nvPr/>
                </p:nvSpPr>
                <p:spPr>
                  <a:xfrm>
                    <a:off x="4190543" y="3095315"/>
                    <a:ext cx="12640" cy="17301"/>
                  </a:xfrm>
                  <a:custGeom>
                    <a:avLst/>
                    <a:gdLst>
                      <a:gd name="connsiteX0" fmla="*/ 0 w 12640"/>
                      <a:gd name="connsiteY0" fmla="*/ 13035 h 17301"/>
                      <a:gd name="connsiteX1" fmla="*/ 9046 w 12640"/>
                      <a:gd name="connsiteY1" fmla="*/ 13825 h 17301"/>
                      <a:gd name="connsiteX2" fmla="*/ 0 w 12640"/>
                      <a:gd name="connsiteY2" fmla="*/ 3911 h 17301"/>
                      <a:gd name="connsiteX3" fmla="*/ 0 w 12640"/>
                      <a:gd name="connsiteY3" fmla="*/ 0 h 17301"/>
                      <a:gd name="connsiteX4" fmla="*/ 12640 w 12640"/>
                      <a:gd name="connsiteY4" fmla="*/ 14655 h 17301"/>
                      <a:gd name="connsiteX5" fmla="*/ 12640 w 12640"/>
                      <a:gd name="connsiteY5" fmla="*/ 17301 h 17301"/>
                      <a:gd name="connsiteX6" fmla="*/ 0 w 12640"/>
                      <a:gd name="connsiteY6" fmla="*/ 16788 h 17301"/>
                      <a:gd name="connsiteX7" fmla="*/ 0 w 12640"/>
                      <a:gd name="connsiteY7" fmla="*/ 13035 h 173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640" h="17301">
                        <a:moveTo>
                          <a:pt x="0" y="13035"/>
                        </a:moveTo>
                        <a:lnTo>
                          <a:pt x="9046" y="13825"/>
                        </a:lnTo>
                        <a:lnTo>
                          <a:pt x="0" y="3911"/>
                        </a:lnTo>
                        <a:lnTo>
                          <a:pt x="0" y="0"/>
                        </a:lnTo>
                        <a:lnTo>
                          <a:pt x="12640" y="14655"/>
                        </a:lnTo>
                        <a:lnTo>
                          <a:pt x="12640" y="17301"/>
                        </a:lnTo>
                        <a:lnTo>
                          <a:pt x="0" y="16788"/>
                        </a:lnTo>
                        <a:lnTo>
                          <a:pt x="0" y="1303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81" name="Freeform: Shape 1580">
                    <a:extLst>
                      <a:ext uri="{FF2B5EF4-FFF2-40B4-BE49-F238E27FC236}">
                        <a16:creationId xmlns:a16="http://schemas.microsoft.com/office/drawing/2014/main" id="{E9724219-486C-44AA-BAA7-2C89DEA343E6}"/>
                      </a:ext>
                    </a:extLst>
                  </p:cNvPr>
                  <p:cNvSpPr/>
                  <p:nvPr/>
                </p:nvSpPr>
                <p:spPr>
                  <a:xfrm>
                    <a:off x="4182920" y="3088205"/>
                    <a:ext cx="6754" cy="27176"/>
                  </a:xfrm>
                  <a:custGeom>
                    <a:avLst/>
                    <a:gdLst>
                      <a:gd name="connsiteX0" fmla="*/ 2765 w 6754"/>
                      <a:gd name="connsiteY0" fmla="*/ 1580 h 27176"/>
                      <a:gd name="connsiteX1" fmla="*/ 6755 w 6754"/>
                      <a:gd name="connsiteY1" fmla="*/ 27176 h 27176"/>
                      <a:gd name="connsiteX2" fmla="*/ 3990 w 6754"/>
                      <a:gd name="connsiteY2" fmla="*/ 25596 h 27176"/>
                      <a:gd name="connsiteX3" fmla="*/ 0 w 6754"/>
                      <a:gd name="connsiteY3" fmla="*/ 0 h 27176"/>
                      <a:gd name="connsiteX4" fmla="*/ 2765 w 6754"/>
                      <a:gd name="connsiteY4" fmla="*/ 1580 h 271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754" h="27176">
                        <a:moveTo>
                          <a:pt x="2765" y="1580"/>
                        </a:moveTo>
                        <a:lnTo>
                          <a:pt x="6755" y="27176"/>
                        </a:lnTo>
                        <a:lnTo>
                          <a:pt x="3990" y="25596"/>
                        </a:lnTo>
                        <a:lnTo>
                          <a:pt x="0" y="0"/>
                        </a:lnTo>
                        <a:lnTo>
                          <a:pt x="2765" y="158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82" name="Freeform: Shape 1581">
                    <a:extLst>
                      <a:ext uri="{FF2B5EF4-FFF2-40B4-BE49-F238E27FC236}">
                        <a16:creationId xmlns:a16="http://schemas.microsoft.com/office/drawing/2014/main" id="{E96C343A-2328-45EF-BCE4-34B04941FB81}"/>
                      </a:ext>
                    </a:extLst>
                  </p:cNvPr>
                  <p:cNvSpPr/>
                  <p:nvPr/>
                </p:nvSpPr>
                <p:spPr>
                  <a:xfrm>
                    <a:off x="4169331" y="3090378"/>
                    <a:ext cx="12640" cy="16748"/>
                  </a:xfrm>
                  <a:custGeom>
                    <a:avLst/>
                    <a:gdLst>
                      <a:gd name="connsiteX0" fmla="*/ 0 w 12640"/>
                      <a:gd name="connsiteY0" fmla="*/ 2686 h 16748"/>
                      <a:gd name="connsiteX1" fmla="*/ 0 w 12640"/>
                      <a:gd name="connsiteY1" fmla="*/ 39 h 16748"/>
                      <a:gd name="connsiteX2" fmla="*/ 12640 w 12640"/>
                      <a:gd name="connsiteY2" fmla="*/ 0 h 16748"/>
                      <a:gd name="connsiteX3" fmla="*/ 12640 w 12640"/>
                      <a:gd name="connsiteY3" fmla="*/ 3911 h 16748"/>
                      <a:gd name="connsiteX4" fmla="*/ 3594 w 12640"/>
                      <a:gd name="connsiteY4" fmla="*/ 3397 h 16748"/>
                      <a:gd name="connsiteX5" fmla="*/ 12640 w 12640"/>
                      <a:gd name="connsiteY5" fmla="*/ 13035 h 16748"/>
                      <a:gd name="connsiteX6" fmla="*/ 12640 w 12640"/>
                      <a:gd name="connsiteY6" fmla="*/ 16748 h 16748"/>
                      <a:gd name="connsiteX7" fmla="*/ 0 w 12640"/>
                      <a:gd name="connsiteY7" fmla="*/ 2686 h 167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640" h="16748">
                        <a:moveTo>
                          <a:pt x="0" y="2686"/>
                        </a:moveTo>
                        <a:lnTo>
                          <a:pt x="0" y="39"/>
                        </a:lnTo>
                        <a:lnTo>
                          <a:pt x="12640" y="0"/>
                        </a:lnTo>
                        <a:lnTo>
                          <a:pt x="12640" y="3911"/>
                        </a:lnTo>
                        <a:lnTo>
                          <a:pt x="3594" y="3397"/>
                        </a:lnTo>
                        <a:lnTo>
                          <a:pt x="12640" y="13035"/>
                        </a:lnTo>
                        <a:lnTo>
                          <a:pt x="12640" y="16748"/>
                        </a:lnTo>
                        <a:lnTo>
                          <a:pt x="0" y="26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4" name="Graphic 4">
                  <a:extLst>
                    <a:ext uri="{FF2B5EF4-FFF2-40B4-BE49-F238E27FC236}">
                      <a16:creationId xmlns:a16="http://schemas.microsoft.com/office/drawing/2014/main" id="{93620F86-9287-4DA0-ADBB-AFF50AEFB624}"/>
                    </a:ext>
                  </a:extLst>
                </p:cNvPr>
                <p:cNvGrpSpPr/>
                <p:nvPr/>
              </p:nvGrpSpPr>
              <p:grpSpPr>
                <a:xfrm>
                  <a:off x="4138600" y="2995459"/>
                  <a:ext cx="68138" cy="89073"/>
                  <a:chOff x="4138600" y="2995459"/>
                  <a:chExt cx="68138" cy="89073"/>
                </a:xfrm>
              </p:grpSpPr>
              <p:sp>
                <p:nvSpPr>
                  <p:cNvPr id="1558" name="Freeform: Shape 1557">
                    <a:extLst>
                      <a:ext uri="{FF2B5EF4-FFF2-40B4-BE49-F238E27FC236}">
                        <a16:creationId xmlns:a16="http://schemas.microsoft.com/office/drawing/2014/main" id="{3396D974-5118-4F7F-BB8C-0A46331FA614}"/>
                      </a:ext>
                    </a:extLst>
                  </p:cNvPr>
                  <p:cNvSpPr/>
                  <p:nvPr/>
                </p:nvSpPr>
                <p:spPr>
                  <a:xfrm>
                    <a:off x="4201129" y="3031562"/>
                    <a:ext cx="5490" cy="9559"/>
                  </a:xfrm>
                  <a:custGeom>
                    <a:avLst/>
                    <a:gdLst>
                      <a:gd name="connsiteX0" fmla="*/ 5491 w 5490"/>
                      <a:gd name="connsiteY0" fmla="*/ 3200 h 9559"/>
                      <a:gd name="connsiteX1" fmla="*/ 0 w 5490"/>
                      <a:gd name="connsiteY1" fmla="*/ 0 h 9559"/>
                      <a:gd name="connsiteX2" fmla="*/ 0 w 5490"/>
                      <a:gd name="connsiteY2" fmla="*/ 6360 h 9559"/>
                      <a:gd name="connsiteX3" fmla="*/ 5491 w 549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90" h="9559">
                        <a:moveTo>
                          <a:pt x="5491" y="3200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5491" y="955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9" name="Freeform: Shape 1558">
                    <a:extLst>
                      <a:ext uri="{FF2B5EF4-FFF2-40B4-BE49-F238E27FC236}">
                        <a16:creationId xmlns:a16="http://schemas.microsoft.com/office/drawing/2014/main" id="{B53FFDDE-7E13-4AD2-BB62-35ACC4CFEA87}"/>
                      </a:ext>
                    </a:extLst>
                  </p:cNvPr>
                  <p:cNvSpPr/>
                  <p:nvPr/>
                </p:nvSpPr>
                <p:spPr>
                  <a:xfrm>
                    <a:off x="4192874" y="3026782"/>
                    <a:ext cx="5530" cy="9598"/>
                  </a:xfrm>
                  <a:custGeom>
                    <a:avLst/>
                    <a:gdLst>
                      <a:gd name="connsiteX0" fmla="*/ 5530 w 5530"/>
                      <a:gd name="connsiteY0" fmla="*/ 3200 h 9598"/>
                      <a:gd name="connsiteX1" fmla="*/ 0 w 5530"/>
                      <a:gd name="connsiteY1" fmla="*/ 0 h 9598"/>
                      <a:gd name="connsiteX2" fmla="*/ 0 w 5530"/>
                      <a:gd name="connsiteY2" fmla="*/ 6399 h 9598"/>
                      <a:gd name="connsiteX3" fmla="*/ 5530 w 5530"/>
                      <a:gd name="connsiteY3" fmla="*/ 9599 h 9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98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99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0" name="Freeform: Shape 1559">
                    <a:extLst>
                      <a:ext uri="{FF2B5EF4-FFF2-40B4-BE49-F238E27FC236}">
                        <a16:creationId xmlns:a16="http://schemas.microsoft.com/office/drawing/2014/main" id="{31869552-B7EF-403A-89D9-83968E82E637}"/>
                      </a:ext>
                    </a:extLst>
                  </p:cNvPr>
                  <p:cNvSpPr/>
                  <p:nvPr/>
                </p:nvSpPr>
                <p:spPr>
                  <a:xfrm>
                    <a:off x="4187107" y="3023464"/>
                    <a:ext cx="2765" cy="7979"/>
                  </a:xfrm>
                  <a:custGeom>
                    <a:avLst/>
                    <a:gdLst>
                      <a:gd name="connsiteX0" fmla="*/ 2765 w 2765"/>
                      <a:gd name="connsiteY0" fmla="*/ 1620 h 7979"/>
                      <a:gd name="connsiteX1" fmla="*/ 0 w 2765"/>
                      <a:gd name="connsiteY1" fmla="*/ 0 h 7979"/>
                      <a:gd name="connsiteX2" fmla="*/ 0 w 2765"/>
                      <a:gd name="connsiteY2" fmla="*/ 6399 h 7979"/>
                      <a:gd name="connsiteX3" fmla="*/ 2765 w 2765"/>
                      <a:gd name="connsiteY3" fmla="*/ 7979 h 7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65" h="7979">
                        <a:moveTo>
                          <a:pt x="2765" y="162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2765" y="7979"/>
                        </a:lnTo>
                        <a:close/>
                      </a:path>
                    </a:pathLst>
                  </a:custGeom>
                  <a:solidFill>
                    <a:srgbClr val="F9C25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1" name="Freeform: Shape 1560">
                    <a:extLst>
                      <a:ext uri="{FF2B5EF4-FFF2-40B4-BE49-F238E27FC236}">
                        <a16:creationId xmlns:a16="http://schemas.microsoft.com/office/drawing/2014/main" id="{7C9EE699-F548-47EE-8EC1-F2FDB46DCA6A}"/>
                      </a:ext>
                    </a:extLst>
                  </p:cNvPr>
                  <p:cNvSpPr/>
                  <p:nvPr/>
                </p:nvSpPr>
                <p:spPr>
                  <a:xfrm>
                    <a:off x="4169489" y="3013273"/>
                    <a:ext cx="14931" cy="15010"/>
                  </a:xfrm>
                  <a:custGeom>
                    <a:avLst/>
                    <a:gdLst>
                      <a:gd name="connsiteX0" fmla="*/ 14931 w 14931"/>
                      <a:gd name="connsiteY0" fmla="*/ 8651 h 15010"/>
                      <a:gd name="connsiteX1" fmla="*/ 0 w 14931"/>
                      <a:gd name="connsiteY1" fmla="*/ 0 h 15010"/>
                      <a:gd name="connsiteX2" fmla="*/ 0 w 14931"/>
                      <a:gd name="connsiteY2" fmla="*/ 6399 h 15010"/>
                      <a:gd name="connsiteX3" fmla="*/ 14931 w 14931"/>
                      <a:gd name="connsiteY3" fmla="*/ 15010 h 150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931" h="15010">
                        <a:moveTo>
                          <a:pt x="14931" y="8651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14931" y="15010"/>
                        </a:lnTo>
                        <a:close/>
                      </a:path>
                    </a:pathLst>
                  </a:custGeom>
                  <a:solidFill>
                    <a:srgbClr val="BA73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2" name="Freeform: Shape 1561">
                    <a:extLst>
                      <a:ext uri="{FF2B5EF4-FFF2-40B4-BE49-F238E27FC236}">
                        <a16:creationId xmlns:a16="http://schemas.microsoft.com/office/drawing/2014/main" id="{03A7AF2F-AA33-48DD-A058-0E0015F6DDC9}"/>
                      </a:ext>
                    </a:extLst>
                  </p:cNvPr>
                  <p:cNvSpPr/>
                  <p:nvPr/>
                </p:nvSpPr>
                <p:spPr>
                  <a:xfrm>
                    <a:off x="4138600" y="2995459"/>
                    <a:ext cx="24964" cy="20816"/>
                  </a:xfrm>
                  <a:custGeom>
                    <a:avLst/>
                    <a:gdLst>
                      <a:gd name="connsiteX0" fmla="*/ 24964 w 24964"/>
                      <a:gd name="connsiteY0" fmla="*/ 14418 h 20816"/>
                      <a:gd name="connsiteX1" fmla="*/ 0 w 24964"/>
                      <a:gd name="connsiteY1" fmla="*/ 0 h 20816"/>
                      <a:gd name="connsiteX2" fmla="*/ 0 w 24964"/>
                      <a:gd name="connsiteY2" fmla="*/ 6399 h 20816"/>
                      <a:gd name="connsiteX3" fmla="*/ 24964 w 24964"/>
                      <a:gd name="connsiteY3" fmla="*/ 20817 h 20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64" h="20816">
                        <a:moveTo>
                          <a:pt x="24964" y="14418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24964" y="208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3" name="Freeform: Shape 1562">
                    <a:extLst>
                      <a:ext uri="{FF2B5EF4-FFF2-40B4-BE49-F238E27FC236}">
                        <a16:creationId xmlns:a16="http://schemas.microsoft.com/office/drawing/2014/main" id="{7DC08B20-86FB-47FE-9348-F12D8B1B2814}"/>
                      </a:ext>
                    </a:extLst>
                  </p:cNvPr>
                  <p:cNvSpPr/>
                  <p:nvPr/>
                </p:nvSpPr>
                <p:spPr>
                  <a:xfrm>
                    <a:off x="4195086" y="3038553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200 h 9559"/>
                      <a:gd name="connsiteX1" fmla="*/ 0 w 5530"/>
                      <a:gd name="connsiteY1" fmla="*/ 0 h 9559"/>
                      <a:gd name="connsiteX2" fmla="*/ 0 w 5530"/>
                      <a:gd name="connsiteY2" fmla="*/ 6399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4" name="Freeform: Shape 1563">
                    <a:extLst>
                      <a:ext uri="{FF2B5EF4-FFF2-40B4-BE49-F238E27FC236}">
                        <a16:creationId xmlns:a16="http://schemas.microsoft.com/office/drawing/2014/main" id="{CB5427C9-70E6-47FC-A242-CEB3E017BB5E}"/>
                      </a:ext>
                    </a:extLst>
                  </p:cNvPr>
                  <p:cNvSpPr/>
                  <p:nvPr/>
                </p:nvSpPr>
                <p:spPr>
                  <a:xfrm>
                    <a:off x="4141010" y="3007348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200 h 9559"/>
                      <a:gd name="connsiteX1" fmla="*/ 0 w 5530"/>
                      <a:gd name="connsiteY1" fmla="*/ 0 h 9559"/>
                      <a:gd name="connsiteX2" fmla="*/ 0 w 5530"/>
                      <a:gd name="connsiteY2" fmla="*/ 6360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FFCA1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5" name="Freeform: Shape 1564">
                    <a:extLst>
                      <a:ext uri="{FF2B5EF4-FFF2-40B4-BE49-F238E27FC236}">
                        <a16:creationId xmlns:a16="http://schemas.microsoft.com/office/drawing/2014/main" id="{71DDA892-BD09-495A-85CE-3B42A0900F57}"/>
                      </a:ext>
                    </a:extLst>
                  </p:cNvPr>
                  <p:cNvSpPr/>
                  <p:nvPr/>
                </p:nvSpPr>
                <p:spPr>
                  <a:xfrm>
                    <a:off x="4157165" y="3016670"/>
                    <a:ext cx="24964" cy="20777"/>
                  </a:xfrm>
                  <a:custGeom>
                    <a:avLst/>
                    <a:gdLst>
                      <a:gd name="connsiteX0" fmla="*/ 24964 w 24964"/>
                      <a:gd name="connsiteY0" fmla="*/ 14418 h 20777"/>
                      <a:gd name="connsiteX1" fmla="*/ 0 w 24964"/>
                      <a:gd name="connsiteY1" fmla="*/ 0 h 20777"/>
                      <a:gd name="connsiteX2" fmla="*/ 0 w 24964"/>
                      <a:gd name="connsiteY2" fmla="*/ 6360 h 20777"/>
                      <a:gd name="connsiteX3" fmla="*/ 24964 w 24964"/>
                      <a:gd name="connsiteY3" fmla="*/ 20777 h 207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64" h="20777">
                        <a:moveTo>
                          <a:pt x="24964" y="14418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24964" y="20777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6" name="Freeform: Shape 1565">
                    <a:extLst>
                      <a:ext uri="{FF2B5EF4-FFF2-40B4-BE49-F238E27FC236}">
                        <a16:creationId xmlns:a16="http://schemas.microsoft.com/office/drawing/2014/main" id="{FF628369-F437-44BE-9A51-CF83889ECA09}"/>
                      </a:ext>
                    </a:extLst>
                  </p:cNvPr>
                  <p:cNvSpPr/>
                  <p:nvPr/>
                </p:nvSpPr>
                <p:spPr>
                  <a:xfrm>
                    <a:off x="4184579" y="3032470"/>
                    <a:ext cx="9440" cy="11850"/>
                  </a:xfrm>
                  <a:custGeom>
                    <a:avLst/>
                    <a:gdLst>
                      <a:gd name="connsiteX0" fmla="*/ 9441 w 9440"/>
                      <a:gd name="connsiteY0" fmla="*/ 5491 h 11850"/>
                      <a:gd name="connsiteX1" fmla="*/ 0 w 9440"/>
                      <a:gd name="connsiteY1" fmla="*/ 0 h 11850"/>
                      <a:gd name="connsiteX2" fmla="*/ 0 w 9440"/>
                      <a:gd name="connsiteY2" fmla="*/ 6399 h 11850"/>
                      <a:gd name="connsiteX3" fmla="*/ 9441 w 9440"/>
                      <a:gd name="connsiteY3" fmla="*/ 11850 h 11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440" h="11850">
                        <a:moveTo>
                          <a:pt x="9441" y="5491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9441" y="1185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7" name="Freeform: Shape 1566">
                    <a:extLst>
                      <a:ext uri="{FF2B5EF4-FFF2-40B4-BE49-F238E27FC236}">
                        <a16:creationId xmlns:a16="http://schemas.microsoft.com/office/drawing/2014/main" id="{006AC020-9D95-499F-B44F-1346088FC2B5}"/>
                      </a:ext>
                    </a:extLst>
                  </p:cNvPr>
                  <p:cNvSpPr/>
                  <p:nvPr/>
                </p:nvSpPr>
                <p:spPr>
                  <a:xfrm>
                    <a:off x="4201129" y="3052300"/>
                    <a:ext cx="5490" cy="9559"/>
                  </a:xfrm>
                  <a:custGeom>
                    <a:avLst/>
                    <a:gdLst>
                      <a:gd name="connsiteX0" fmla="*/ 5491 w 5490"/>
                      <a:gd name="connsiteY0" fmla="*/ 3200 h 9559"/>
                      <a:gd name="connsiteX1" fmla="*/ 0 w 5490"/>
                      <a:gd name="connsiteY1" fmla="*/ 0 h 9559"/>
                      <a:gd name="connsiteX2" fmla="*/ 0 w 5490"/>
                      <a:gd name="connsiteY2" fmla="*/ 6360 h 9559"/>
                      <a:gd name="connsiteX3" fmla="*/ 5491 w 549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490" h="9559">
                        <a:moveTo>
                          <a:pt x="5491" y="3200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5491" y="955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8" name="Freeform: Shape 1567">
                    <a:extLst>
                      <a:ext uri="{FF2B5EF4-FFF2-40B4-BE49-F238E27FC236}">
                        <a16:creationId xmlns:a16="http://schemas.microsoft.com/office/drawing/2014/main" id="{A5EC9955-ACA2-4141-BF62-4C0C5FEEBF62}"/>
                      </a:ext>
                    </a:extLst>
                  </p:cNvPr>
                  <p:cNvSpPr/>
                  <p:nvPr/>
                </p:nvSpPr>
                <p:spPr>
                  <a:xfrm>
                    <a:off x="4192874" y="3047520"/>
                    <a:ext cx="5530" cy="9598"/>
                  </a:xfrm>
                  <a:custGeom>
                    <a:avLst/>
                    <a:gdLst>
                      <a:gd name="connsiteX0" fmla="*/ 5530 w 5530"/>
                      <a:gd name="connsiteY0" fmla="*/ 3200 h 9598"/>
                      <a:gd name="connsiteX1" fmla="*/ 0 w 5530"/>
                      <a:gd name="connsiteY1" fmla="*/ 0 h 9598"/>
                      <a:gd name="connsiteX2" fmla="*/ 0 w 5530"/>
                      <a:gd name="connsiteY2" fmla="*/ 6399 h 9598"/>
                      <a:gd name="connsiteX3" fmla="*/ 5530 w 5530"/>
                      <a:gd name="connsiteY3" fmla="*/ 9599 h 9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98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99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9" name="Freeform: Shape 1568">
                    <a:extLst>
                      <a:ext uri="{FF2B5EF4-FFF2-40B4-BE49-F238E27FC236}">
                        <a16:creationId xmlns:a16="http://schemas.microsoft.com/office/drawing/2014/main" id="{FD469519-C8E9-4B9D-960E-0B4C441F679A}"/>
                      </a:ext>
                    </a:extLst>
                  </p:cNvPr>
                  <p:cNvSpPr/>
                  <p:nvPr/>
                </p:nvSpPr>
                <p:spPr>
                  <a:xfrm>
                    <a:off x="4187107" y="3044202"/>
                    <a:ext cx="2765" cy="7979"/>
                  </a:xfrm>
                  <a:custGeom>
                    <a:avLst/>
                    <a:gdLst>
                      <a:gd name="connsiteX0" fmla="*/ 2765 w 2765"/>
                      <a:gd name="connsiteY0" fmla="*/ 1620 h 7979"/>
                      <a:gd name="connsiteX1" fmla="*/ 0 w 2765"/>
                      <a:gd name="connsiteY1" fmla="*/ 0 h 7979"/>
                      <a:gd name="connsiteX2" fmla="*/ 0 w 2765"/>
                      <a:gd name="connsiteY2" fmla="*/ 6399 h 7979"/>
                      <a:gd name="connsiteX3" fmla="*/ 2765 w 2765"/>
                      <a:gd name="connsiteY3" fmla="*/ 7979 h 7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65" h="7979">
                        <a:moveTo>
                          <a:pt x="2765" y="162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2765" y="7979"/>
                        </a:lnTo>
                        <a:close/>
                      </a:path>
                    </a:pathLst>
                  </a:custGeom>
                  <a:solidFill>
                    <a:srgbClr val="F9C25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0" name="Freeform: Shape 1569">
                    <a:extLst>
                      <a:ext uri="{FF2B5EF4-FFF2-40B4-BE49-F238E27FC236}">
                        <a16:creationId xmlns:a16="http://schemas.microsoft.com/office/drawing/2014/main" id="{AF74A586-7497-4012-9A11-B026E5AA03AB}"/>
                      </a:ext>
                    </a:extLst>
                  </p:cNvPr>
                  <p:cNvSpPr/>
                  <p:nvPr/>
                </p:nvSpPr>
                <p:spPr>
                  <a:xfrm>
                    <a:off x="4169489" y="3034011"/>
                    <a:ext cx="14931" cy="15010"/>
                  </a:xfrm>
                  <a:custGeom>
                    <a:avLst/>
                    <a:gdLst>
                      <a:gd name="connsiteX0" fmla="*/ 14931 w 14931"/>
                      <a:gd name="connsiteY0" fmla="*/ 8651 h 15010"/>
                      <a:gd name="connsiteX1" fmla="*/ 0 w 14931"/>
                      <a:gd name="connsiteY1" fmla="*/ 0 h 15010"/>
                      <a:gd name="connsiteX2" fmla="*/ 0 w 14931"/>
                      <a:gd name="connsiteY2" fmla="*/ 6399 h 15010"/>
                      <a:gd name="connsiteX3" fmla="*/ 14931 w 14931"/>
                      <a:gd name="connsiteY3" fmla="*/ 15010 h 150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931" h="15010">
                        <a:moveTo>
                          <a:pt x="14931" y="8651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14931" y="15010"/>
                        </a:lnTo>
                        <a:close/>
                      </a:path>
                    </a:pathLst>
                  </a:custGeom>
                  <a:solidFill>
                    <a:srgbClr val="BA73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1" name="Freeform: Shape 1570">
                    <a:extLst>
                      <a:ext uri="{FF2B5EF4-FFF2-40B4-BE49-F238E27FC236}">
                        <a16:creationId xmlns:a16="http://schemas.microsoft.com/office/drawing/2014/main" id="{5AB2690E-F6D5-4BA9-A132-00D834481B47}"/>
                      </a:ext>
                    </a:extLst>
                  </p:cNvPr>
                  <p:cNvSpPr/>
                  <p:nvPr/>
                </p:nvSpPr>
                <p:spPr>
                  <a:xfrm>
                    <a:off x="4138600" y="3016196"/>
                    <a:ext cx="24964" cy="20816"/>
                  </a:xfrm>
                  <a:custGeom>
                    <a:avLst/>
                    <a:gdLst>
                      <a:gd name="connsiteX0" fmla="*/ 24964 w 24964"/>
                      <a:gd name="connsiteY0" fmla="*/ 14418 h 20816"/>
                      <a:gd name="connsiteX1" fmla="*/ 0 w 24964"/>
                      <a:gd name="connsiteY1" fmla="*/ 0 h 20816"/>
                      <a:gd name="connsiteX2" fmla="*/ 0 w 24964"/>
                      <a:gd name="connsiteY2" fmla="*/ 6399 h 20816"/>
                      <a:gd name="connsiteX3" fmla="*/ 24964 w 24964"/>
                      <a:gd name="connsiteY3" fmla="*/ 20817 h 208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64" h="20816">
                        <a:moveTo>
                          <a:pt x="24964" y="14418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24964" y="208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2" name="Freeform: Shape 1571">
                    <a:extLst>
                      <a:ext uri="{FF2B5EF4-FFF2-40B4-BE49-F238E27FC236}">
                        <a16:creationId xmlns:a16="http://schemas.microsoft.com/office/drawing/2014/main" id="{397C130B-21CD-447D-B544-0E9409EF1BE4}"/>
                      </a:ext>
                    </a:extLst>
                  </p:cNvPr>
                  <p:cNvSpPr/>
                  <p:nvPr/>
                </p:nvSpPr>
                <p:spPr>
                  <a:xfrm>
                    <a:off x="4195086" y="3059291"/>
                    <a:ext cx="5530" cy="9598"/>
                  </a:xfrm>
                  <a:custGeom>
                    <a:avLst/>
                    <a:gdLst>
                      <a:gd name="connsiteX0" fmla="*/ 5530 w 5530"/>
                      <a:gd name="connsiteY0" fmla="*/ 3200 h 9598"/>
                      <a:gd name="connsiteX1" fmla="*/ 0 w 5530"/>
                      <a:gd name="connsiteY1" fmla="*/ 0 h 9598"/>
                      <a:gd name="connsiteX2" fmla="*/ 0 w 5530"/>
                      <a:gd name="connsiteY2" fmla="*/ 6399 h 9598"/>
                      <a:gd name="connsiteX3" fmla="*/ 5530 w 5530"/>
                      <a:gd name="connsiteY3" fmla="*/ 9599 h 9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98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99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3" name="Freeform: Shape 1572">
                    <a:extLst>
                      <a:ext uri="{FF2B5EF4-FFF2-40B4-BE49-F238E27FC236}">
                        <a16:creationId xmlns:a16="http://schemas.microsoft.com/office/drawing/2014/main" id="{41BBA8F9-04DB-4821-8A55-6995B53C1CCA}"/>
                      </a:ext>
                    </a:extLst>
                  </p:cNvPr>
                  <p:cNvSpPr/>
                  <p:nvPr/>
                </p:nvSpPr>
                <p:spPr>
                  <a:xfrm>
                    <a:off x="4141010" y="3028086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200 h 9559"/>
                      <a:gd name="connsiteX1" fmla="*/ 0 w 5530"/>
                      <a:gd name="connsiteY1" fmla="*/ 0 h 9559"/>
                      <a:gd name="connsiteX2" fmla="*/ 0 w 5530"/>
                      <a:gd name="connsiteY2" fmla="*/ 6360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FFCA1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4" name="Freeform: Shape 1573">
                    <a:extLst>
                      <a:ext uri="{FF2B5EF4-FFF2-40B4-BE49-F238E27FC236}">
                        <a16:creationId xmlns:a16="http://schemas.microsoft.com/office/drawing/2014/main" id="{6472E2F9-4A9D-465A-A10F-5787DD1EDB18}"/>
                      </a:ext>
                    </a:extLst>
                  </p:cNvPr>
                  <p:cNvSpPr/>
                  <p:nvPr/>
                </p:nvSpPr>
                <p:spPr>
                  <a:xfrm>
                    <a:off x="4157165" y="3037408"/>
                    <a:ext cx="24964" cy="20777"/>
                  </a:xfrm>
                  <a:custGeom>
                    <a:avLst/>
                    <a:gdLst>
                      <a:gd name="connsiteX0" fmla="*/ 24964 w 24964"/>
                      <a:gd name="connsiteY0" fmla="*/ 14418 h 20777"/>
                      <a:gd name="connsiteX1" fmla="*/ 0 w 24964"/>
                      <a:gd name="connsiteY1" fmla="*/ 0 h 20777"/>
                      <a:gd name="connsiteX2" fmla="*/ 0 w 24964"/>
                      <a:gd name="connsiteY2" fmla="*/ 6360 h 20777"/>
                      <a:gd name="connsiteX3" fmla="*/ 24964 w 24964"/>
                      <a:gd name="connsiteY3" fmla="*/ 20777 h 207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64" h="20777">
                        <a:moveTo>
                          <a:pt x="24964" y="14418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24964" y="20777"/>
                        </a:lnTo>
                        <a:close/>
                      </a:path>
                    </a:pathLst>
                  </a:custGeom>
                  <a:solidFill>
                    <a:srgbClr val="5CC9EE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5" name="Freeform: Shape 1574">
                    <a:extLst>
                      <a:ext uri="{FF2B5EF4-FFF2-40B4-BE49-F238E27FC236}">
                        <a16:creationId xmlns:a16="http://schemas.microsoft.com/office/drawing/2014/main" id="{8A0CFBC7-62D2-4C96-8737-08D7633FEAB9}"/>
                      </a:ext>
                    </a:extLst>
                  </p:cNvPr>
                  <p:cNvSpPr/>
                  <p:nvPr/>
                </p:nvSpPr>
                <p:spPr>
                  <a:xfrm>
                    <a:off x="4184579" y="3053248"/>
                    <a:ext cx="9440" cy="11810"/>
                  </a:xfrm>
                  <a:custGeom>
                    <a:avLst/>
                    <a:gdLst>
                      <a:gd name="connsiteX0" fmla="*/ 9441 w 9440"/>
                      <a:gd name="connsiteY0" fmla="*/ 5451 h 11810"/>
                      <a:gd name="connsiteX1" fmla="*/ 0 w 9440"/>
                      <a:gd name="connsiteY1" fmla="*/ 0 h 11810"/>
                      <a:gd name="connsiteX2" fmla="*/ 0 w 9440"/>
                      <a:gd name="connsiteY2" fmla="*/ 6360 h 11810"/>
                      <a:gd name="connsiteX3" fmla="*/ 9441 w 9440"/>
                      <a:gd name="connsiteY3" fmla="*/ 11811 h 118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440" h="11810">
                        <a:moveTo>
                          <a:pt x="9441" y="5451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9441" y="1181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6" name="Freeform: Shape 1575">
                    <a:extLst>
                      <a:ext uri="{FF2B5EF4-FFF2-40B4-BE49-F238E27FC236}">
                        <a16:creationId xmlns:a16="http://schemas.microsoft.com/office/drawing/2014/main" id="{1E210466-F86C-4A10-B72E-7B64FF6C62D8}"/>
                      </a:ext>
                    </a:extLst>
                  </p:cNvPr>
                  <p:cNvSpPr/>
                  <p:nvPr/>
                </p:nvSpPr>
                <p:spPr>
                  <a:xfrm>
                    <a:off x="4201208" y="3074933"/>
                    <a:ext cx="5530" cy="9598"/>
                  </a:xfrm>
                  <a:custGeom>
                    <a:avLst/>
                    <a:gdLst>
                      <a:gd name="connsiteX0" fmla="*/ 5530 w 5530"/>
                      <a:gd name="connsiteY0" fmla="*/ 3200 h 9598"/>
                      <a:gd name="connsiteX1" fmla="*/ 0 w 5530"/>
                      <a:gd name="connsiteY1" fmla="*/ 0 h 9598"/>
                      <a:gd name="connsiteX2" fmla="*/ 0 w 5530"/>
                      <a:gd name="connsiteY2" fmla="*/ 6399 h 9598"/>
                      <a:gd name="connsiteX3" fmla="*/ 5530 w 5530"/>
                      <a:gd name="connsiteY3" fmla="*/ 9599 h 9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98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99"/>
                        </a:lnTo>
                        <a:lnTo>
                          <a:pt x="5530" y="9599"/>
                        </a:lnTo>
                        <a:close/>
                      </a:path>
                    </a:pathLst>
                  </a:custGeom>
                  <a:solidFill>
                    <a:srgbClr val="2EDE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7" name="Freeform: Shape 1576">
                    <a:extLst>
                      <a:ext uri="{FF2B5EF4-FFF2-40B4-BE49-F238E27FC236}">
                        <a16:creationId xmlns:a16="http://schemas.microsoft.com/office/drawing/2014/main" id="{982BB10A-4FDF-465F-BCF1-1AE36B03F528}"/>
                      </a:ext>
                    </a:extLst>
                  </p:cNvPr>
                  <p:cNvSpPr/>
                  <p:nvPr/>
                </p:nvSpPr>
                <p:spPr>
                  <a:xfrm>
                    <a:off x="4147132" y="3043728"/>
                    <a:ext cx="5530" cy="9559"/>
                  </a:xfrm>
                  <a:custGeom>
                    <a:avLst/>
                    <a:gdLst>
                      <a:gd name="connsiteX0" fmla="*/ 5530 w 5530"/>
                      <a:gd name="connsiteY0" fmla="*/ 3200 h 9559"/>
                      <a:gd name="connsiteX1" fmla="*/ 0 w 5530"/>
                      <a:gd name="connsiteY1" fmla="*/ 0 h 9559"/>
                      <a:gd name="connsiteX2" fmla="*/ 0 w 5530"/>
                      <a:gd name="connsiteY2" fmla="*/ 6360 h 9559"/>
                      <a:gd name="connsiteX3" fmla="*/ 5530 w 5530"/>
                      <a:gd name="connsiteY3" fmla="*/ 9559 h 95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530" h="9559">
                        <a:moveTo>
                          <a:pt x="5530" y="3200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5530" y="9559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8" name="Freeform: Shape 1577">
                    <a:extLst>
                      <a:ext uri="{FF2B5EF4-FFF2-40B4-BE49-F238E27FC236}">
                        <a16:creationId xmlns:a16="http://schemas.microsoft.com/office/drawing/2014/main" id="{3F259BB6-E84E-476F-8B87-E83D2CD7E646}"/>
                      </a:ext>
                    </a:extLst>
                  </p:cNvPr>
                  <p:cNvSpPr/>
                  <p:nvPr/>
                </p:nvSpPr>
                <p:spPr>
                  <a:xfrm>
                    <a:off x="4163288" y="3053050"/>
                    <a:ext cx="24964" cy="20777"/>
                  </a:xfrm>
                  <a:custGeom>
                    <a:avLst/>
                    <a:gdLst>
                      <a:gd name="connsiteX0" fmla="*/ 24964 w 24964"/>
                      <a:gd name="connsiteY0" fmla="*/ 14418 h 20777"/>
                      <a:gd name="connsiteX1" fmla="*/ 0 w 24964"/>
                      <a:gd name="connsiteY1" fmla="*/ 0 h 20777"/>
                      <a:gd name="connsiteX2" fmla="*/ 0 w 24964"/>
                      <a:gd name="connsiteY2" fmla="*/ 6360 h 20777"/>
                      <a:gd name="connsiteX3" fmla="*/ 24964 w 24964"/>
                      <a:gd name="connsiteY3" fmla="*/ 20777 h 207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964" h="20777">
                        <a:moveTo>
                          <a:pt x="24964" y="14418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24964" y="2077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9" name="Freeform: Shape 1578">
                    <a:extLst>
                      <a:ext uri="{FF2B5EF4-FFF2-40B4-BE49-F238E27FC236}">
                        <a16:creationId xmlns:a16="http://schemas.microsoft.com/office/drawing/2014/main" id="{19F6FD8A-A4EC-41FC-A48F-1BE4F25E5FC9}"/>
                      </a:ext>
                    </a:extLst>
                  </p:cNvPr>
                  <p:cNvSpPr/>
                  <p:nvPr/>
                </p:nvSpPr>
                <p:spPr>
                  <a:xfrm>
                    <a:off x="4190701" y="3068890"/>
                    <a:ext cx="9480" cy="11810"/>
                  </a:xfrm>
                  <a:custGeom>
                    <a:avLst/>
                    <a:gdLst>
                      <a:gd name="connsiteX0" fmla="*/ 9480 w 9480"/>
                      <a:gd name="connsiteY0" fmla="*/ 5451 h 11810"/>
                      <a:gd name="connsiteX1" fmla="*/ 0 w 9480"/>
                      <a:gd name="connsiteY1" fmla="*/ 0 h 11810"/>
                      <a:gd name="connsiteX2" fmla="*/ 0 w 9480"/>
                      <a:gd name="connsiteY2" fmla="*/ 6360 h 11810"/>
                      <a:gd name="connsiteX3" fmla="*/ 9480 w 9480"/>
                      <a:gd name="connsiteY3" fmla="*/ 11811 h 118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480" h="11810">
                        <a:moveTo>
                          <a:pt x="9480" y="5451"/>
                        </a:moveTo>
                        <a:lnTo>
                          <a:pt x="0" y="0"/>
                        </a:lnTo>
                        <a:lnTo>
                          <a:pt x="0" y="6360"/>
                        </a:lnTo>
                        <a:lnTo>
                          <a:pt x="9480" y="1181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5" name="Graphic 4">
                  <a:extLst>
                    <a:ext uri="{FF2B5EF4-FFF2-40B4-BE49-F238E27FC236}">
                      <a16:creationId xmlns:a16="http://schemas.microsoft.com/office/drawing/2014/main" id="{24C810C2-6E1C-402C-87F7-C3A7B6FB0934}"/>
                    </a:ext>
                  </a:extLst>
                </p:cNvPr>
                <p:cNvGrpSpPr/>
                <p:nvPr/>
              </p:nvGrpSpPr>
              <p:grpSpPr>
                <a:xfrm>
                  <a:off x="4139193" y="3067191"/>
                  <a:ext cx="22594" cy="29506"/>
                  <a:chOff x="4139193" y="3067191"/>
                  <a:chExt cx="22594" cy="29506"/>
                </a:xfrm>
              </p:grpSpPr>
              <p:sp>
                <p:nvSpPr>
                  <p:cNvPr id="1536" name="Freeform: Shape 1535">
                    <a:extLst>
                      <a:ext uri="{FF2B5EF4-FFF2-40B4-BE49-F238E27FC236}">
                        <a16:creationId xmlns:a16="http://schemas.microsoft.com/office/drawing/2014/main" id="{C83450B3-7DFB-4DE6-9FB4-31C4E7970BE2}"/>
                      </a:ext>
                    </a:extLst>
                  </p:cNvPr>
                  <p:cNvSpPr/>
                  <p:nvPr/>
                </p:nvSpPr>
                <p:spPr>
                  <a:xfrm>
                    <a:off x="4159930" y="3079120"/>
                    <a:ext cx="1817" cy="3199"/>
                  </a:xfrm>
                  <a:custGeom>
                    <a:avLst/>
                    <a:gdLst>
                      <a:gd name="connsiteX0" fmla="*/ 1817 w 1817"/>
                      <a:gd name="connsiteY0" fmla="*/ 1067 h 3199"/>
                      <a:gd name="connsiteX1" fmla="*/ 0 w 1817"/>
                      <a:gd name="connsiteY1" fmla="*/ 0 h 3199"/>
                      <a:gd name="connsiteX2" fmla="*/ 0 w 1817"/>
                      <a:gd name="connsiteY2" fmla="*/ 2133 h 3199"/>
                      <a:gd name="connsiteX3" fmla="*/ 1817 w 1817"/>
                      <a:gd name="connsiteY3" fmla="*/ 3200 h 3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99">
                        <a:moveTo>
                          <a:pt x="1817" y="1067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1817" y="32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37" name="Freeform: Shape 1536">
                    <a:extLst>
                      <a:ext uri="{FF2B5EF4-FFF2-40B4-BE49-F238E27FC236}">
                        <a16:creationId xmlns:a16="http://schemas.microsoft.com/office/drawing/2014/main" id="{4EC627F7-3D56-4507-AFCD-E5F2290F6AE4}"/>
                      </a:ext>
                    </a:extLst>
                  </p:cNvPr>
                  <p:cNvSpPr/>
                  <p:nvPr/>
                </p:nvSpPr>
                <p:spPr>
                  <a:xfrm>
                    <a:off x="4157165" y="3077580"/>
                    <a:ext cx="1856" cy="3160"/>
                  </a:xfrm>
                  <a:custGeom>
                    <a:avLst/>
                    <a:gdLst>
                      <a:gd name="connsiteX0" fmla="*/ 1857 w 1856"/>
                      <a:gd name="connsiteY0" fmla="*/ 1027 h 3160"/>
                      <a:gd name="connsiteX1" fmla="*/ 0 w 1856"/>
                      <a:gd name="connsiteY1" fmla="*/ 0 h 3160"/>
                      <a:gd name="connsiteX2" fmla="*/ 0 w 1856"/>
                      <a:gd name="connsiteY2" fmla="*/ 2094 h 3160"/>
                      <a:gd name="connsiteX3" fmla="*/ 1857 w 1856"/>
                      <a:gd name="connsiteY3" fmla="*/ 3160 h 3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56" h="3160">
                        <a:moveTo>
                          <a:pt x="1857" y="102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57" y="3160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38" name="Freeform: Shape 1537">
                    <a:extLst>
                      <a:ext uri="{FF2B5EF4-FFF2-40B4-BE49-F238E27FC236}">
                        <a16:creationId xmlns:a16="http://schemas.microsoft.com/office/drawing/2014/main" id="{5E9001E3-E530-4B24-9EB5-DA0250A7845F}"/>
                      </a:ext>
                    </a:extLst>
                  </p:cNvPr>
                  <p:cNvSpPr/>
                  <p:nvPr/>
                </p:nvSpPr>
                <p:spPr>
                  <a:xfrm>
                    <a:off x="4155269" y="3076474"/>
                    <a:ext cx="908" cy="2646"/>
                  </a:xfrm>
                  <a:custGeom>
                    <a:avLst/>
                    <a:gdLst>
                      <a:gd name="connsiteX0" fmla="*/ 909 w 908"/>
                      <a:gd name="connsiteY0" fmla="*/ 514 h 2646"/>
                      <a:gd name="connsiteX1" fmla="*/ 0 w 908"/>
                      <a:gd name="connsiteY1" fmla="*/ 0 h 2646"/>
                      <a:gd name="connsiteX2" fmla="*/ 0 w 908"/>
                      <a:gd name="connsiteY2" fmla="*/ 2094 h 2646"/>
                      <a:gd name="connsiteX3" fmla="*/ 909 w 908"/>
                      <a:gd name="connsiteY3" fmla="*/ 2647 h 26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08" h="2646">
                        <a:moveTo>
                          <a:pt x="909" y="514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909" y="2647"/>
                        </a:lnTo>
                        <a:close/>
                      </a:path>
                    </a:pathLst>
                  </a:custGeom>
                  <a:solidFill>
                    <a:srgbClr val="F9C25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39" name="Freeform: Shape 1538">
                    <a:extLst>
                      <a:ext uri="{FF2B5EF4-FFF2-40B4-BE49-F238E27FC236}">
                        <a16:creationId xmlns:a16="http://schemas.microsoft.com/office/drawing/2014/main" id="{AA2F084C-EA65-481E-AACA-ADE1C0A077A0}"/>
                      </a:ext>
                    </a:extLst>
                  </p:cNvPr>
                  <p:cNvSpPr/>
                  <p:nvPr/>
                </p:nvSpPr>
                <p:spPr>
                  <a:xfrm>
                    <a:off x="4149423" y="3073077"/>
                    <a:ext cx="4937" cy="4977"/>
                  </a:xfrm>
                  <a:custGeom>
                    <a:avLst/>
                    <a:gdLst>
                      <a:gd name="connsiteX0" fmla="*/ 4938 w 4937"/>
                      <a:gd name="connsiteY0" fmla="*/ 2884 h 4977"/>
                      <a:gd name="connsiteX1" fmla="*/ 0 w 4937"/>
                      <a:gd name="connsiteY1" fmla="*/ 0 h 4977"/>
                      <a:gd name="connsiteX2" fmla="*/ 0 w 4937"/>
                      <a:gd name="connsiteY2" fmla="*/ 2133 h 4977"/>
                      <a:gd name="connsiteX3" fmla="*/ 4938 w 4937"/>
                      <a:gd name="connsiteY3" fmla="*/ 4977 h 49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937" h="4977">
                        <a:moveTo>
                          <a:pt x="4938" y="2884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4938" y="4977"/>
                        </a:lnTo>
                        <a:close/>
                      </a:path>
                    </a:pathLst>
                  </a:custGeom>
                  <a:solidFill>
                    <a:srgbClr val="BA73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40" name="Freeform: Shape 1539">
                    <a:extLst>
                      <a:ext uri="{FF2B5EF4-FFF2-40B4-BE49-F238E27FC236}">
                        <a16:creationId xmlns:a16="http://schemas.microsoft.com/office/drawing/2014/main" id="{F7DDFB15-F27D-47F3-8A26-85DACE5B38E9}"/>
                      </a:ext>
                    </a:extLst>
                  </p:cNvPr>
                  <p:cNvSpPr/>
                  <p:nvPr/>
                </p:nvSpPr>
                <p:spPr>
                  <a:xfrm>
                    <a:off x="4139193" y="3067191"/>
                    <a:ext cx="8295" cy="6873"/>
                  </a:xfrm>
                  <a:custGeom>
                    <a:avLst/>
                    <a:gdLst>
                      <a:gd name="connsiteX0" fmla="*/ 8295 w 8295"/>
                      <a:gd name="connsiteY0" fmla="*/ 4780 h 6873"/>
                      <a:gd name="connsiteX1" fmla="*/ 0 w 8295"/>
                      <a:gd name="connsiteY1" fmla="*/ 0 h 6873"/>
                      <a:gd name="connsiteX2" fmla="*/ 0 w 8295"/>
                      <a:gd name="connsiteY2" fmla="*/ 2094 h 6873"/>
                      <a:gd name="connsiteX3" fmla="*/ 8295 w 8295"/>
                      <a:gd name="connsiteY3" fmla="*/ 6873 h 68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95" h="6873">
                        <a:moveTo>
                          <a:pt x="8295" y="4780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8295" y="68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41" name="Freeform: Shape 1540">
                    <a:extLst>
                      <a:ext uri="{FF2B5EF4-FFF2-40B4-BE49-F238E27FC236}">
                        <a16:creationId xmlns:a16="http://schemas.microsoft.com/office/drawing/2014/main" id="{0B654C06-7091-4E6C-B8E8-4EF177415AA5}"/>
                      </a:ext>
                    </a:extLst>
                  </p:cNvPr>
                  <p:cNvSpPr/>
                  <p:nvPr/>
                </p:nvSpPr>
                <p:spPr>
                  <a:xfrm>
                    <a:off x="4157916" y="3081451"/>
                    <a:ext cx="1816" cy="3199"/>
                  </a:xfrm>
                  <a:custGeom>
                    <a:avLst/>
                    <a:gdLst>
                      <a:gd name="connsiteX0" fmla="*/ 1817 w 1816"/>
                      <a:gd name="connsiteY0" fmla="*/ 1066 h 3199"/>
                      <a:gd name="connsiteX1" fmla="*/ 0 w 1816"/>
                      <a:gd name="connsiteY1" fmla="*/ 0 h 3199"/>
                      <a:gd name="connsiteX2" fmla="*/ 0 w 1816"/>
                      <a:gd name="connsiteY2" fmla="*/ 2133 h 3199"/>
                      <a:gd name="connsiteX3" fmla="*/ 1817 w 1816"/>
                      <a:gd name="connsiteY3" fmla="*/ 3200 h 3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6" h="3199">
                        <a:moveTo>
                          <a:pt x="1817" y="1066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1817" y="3200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42" name="Freeform: Shape 1541">
                    <a:extLst>
                      <a:ext uri="{FF2B5EF4-FFF2-40B4-BE49-F238E27FC236}">
                        <a16:creationId xmlns:a16="http://schemas.microsoft.com/office/drawing/2014/main" id="{E7CE6C1E-47B8-4E69-9F02-A083DB2189F4}"/>
                      </a:ext>
                    </a:extLst>
                  </p:cNvPr>
                  <p:cNvSpPr/>
                  <p:nvPr/>
                </p:nvSpPr>
                <p:spPr>
                  <a:xfrm>
                    <a:off x="4139983" y="3071102"/>
                    <a:ext cx="1856" cy="3199"/>
                  </a:xfrm>
                  <a:custGeom>
                    <a:avLst/>
                    <a:gdLst>
                      <a:gd name="connsiteX0" fmla="*/ 1857 w 1856"/>
                      <a:gd name="connsiteY0" fmla="*/ 1067 h 3199"/>
                      <a:gd name="connsiteX1" fmla="*/ 0 w 1856"/>
                      <a:gd name="connsiteY1" fmla="*/ 0 h 3199"/>
                      <a:gd name="connsiteX2" fmla="*/ 0 w 1856"/>
                      <a:gd name="connsiteY2" fmla="*/ 2133 h 3199"/>
                      <a:gd name="connsiteX3" fmla="*/ 1857 w 1856"/>
                      <a:gd name="connsiteY3" fmla="*/ 3200 h 3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56" h="3199">
                        <a:moveTo>
                          <a:pt x="1857" y="1067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1857" y="3200"/>
                        </a:lnTo>
                        <a:close/>
                      </a:path>
                    </a:pathLst>
                  </a:custGeom>
                  <a:solidFill>
                    <a:srgbClr val="FFCA1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43" name="Freeform: Shape 1542">
                    <a:extLst>
                      <a:ext uri="{FF2B5EF4-FFF2-40B4-BE49-F238E27FC236}">
                        <a16:creationId xmlns:a16="http://schemas.microsoft.com/office/drawing/2014/main" id="{9BF5DDBE-8BA1-4AA8-83B2-E35E6A7277D2}"/>
                      </a:ext>
                    </a:extLst>
                  </p:cNvPr>
                  <p:cNvSpPr/>
                  <p:nvPr/>
                </p:nvSpPr>
                <p:spPr>
                  <a:xfrm>
                    <a:off x="4145355" y="3074183"/>
                    <a:ext cx="8255" cy="6912"/>
                  </a:xfrm>
                  <a:custGeom>
                    <a:avLst/>
                    <a:gdLst>
                      <a:gd name="connsiteX0" fmla="*/ 8256 w 8255"/>
                      <a:gd name="connsiteY0" fmla="*/ 4780 h 6912"/>
                      <a:gd name="connsiteX1" fmla="*/ 0 w 8255"/>
                      <a:gd name="connsiteY1" fmla="*/ 0 h 6912"/>
                      <a:gd name="connsiteX2" fmla="*/ 0 w 8255"/>
                      <a:gd name="connsiteY2" fmla="*/ 2133 h 6912"/>
                      <a:gd name="connsiteX3" fmla="*/ 8256 w 8255"/>
                      <a:gd name="connsiteY3" fmla="*/ 6913 h 6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55" h="6912">
                        <a:moveTo>
                          <a:pt x="8256" y="4780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8256" y="6913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44" name="Freeform: Shape 1543">
                    <a:extLst>
                      <a:ext uri="{FF2B5EF4-FFF2-40B4-BE49-F238E27FC236}">
                        <a16:creationId xmlns:a16="http://schemas.microsoft.com/office/drawing/2014/main" id="{72DDD643-E6C6-4069-B99F-D8ED2F3F6908}"/>
                      </a:ext>
                    </a:extLst>
                  </p:cNvPr>
                  <p:cNvSpPr/>
                  <p:nvPr/>
                </p:nvSpPr>
                <p:spPr>
                  <a:xfrm>
                    <a:off x="4154440" y="3079436"/>
                    <a:ext cx="3120" cy="3950"/>
                  </a:xfrm>
                  <a:custGeom>
                    <a:avLst/>
                    <a:gdLst>
                      <a:gd name="connsiteX0" fmla="*/ 3121 w 3120"/>
                      <a:gd name="connsiteY0" fmla="*/ 1817 h 3950"/>
                      <a:gd name="connsiteX1" fmla="*/ 0 w 3120"/>
                      <a:gd name="connsiteY1" fmla="*/ 0 h 3950"/>
                      <a:gd name="connsiteX2" fmla="*/ 0 w 3120"/>
                      <a:gd name="connsiteY2" fmla="*/ 2133 h 3950"/>
                      <a:gd name="connsiteX3" fmla="*/ 3121 w 3120"/>
                      <a:gd name="connsiteY3" fmla="*/ 3950 h 3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20" h="3950">
                        <a:moveTo>
                          <a:pt x="3121" y="1817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3121" y="395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45" name="Freeform: Shape 1544">
                    <a:extLst>
                      <a:ext uri="{FF2B5EF4-FFF2-40B4-BE49-F238E27FC236}">
                        <a16:creationId xmlns:a16="http://schemas.microsoft.com/office/drawing/2014/main" id="{04A29707-3675-40D8-A718-D59DB4424E28}"/>
                      </a:ext>
                    </a:extLst>
                  </p:cNvPr>
                  <p:cNvSpPr/>
                  <p:nvPr/>
                </p:nvSpPr>
                <p:spPr>
                  <a:xfrm>
                    <a:off x="4159930" y="3085993"/>
                    <a:ext cx="1817" cy="3199"/>
                  </a:xfrm>
                  <a:custGeom>
                    <a:avLst/>
                    <a:gdLst>
                      <a:gd name="connsiteX0" fmla="*/ 1817 w 1817"/>
                      <a:gd name="connsiteY0" fmla="*/ 1067 h 3199"/>
                      <a:gd name="connsiteX1" fmla="*/ 0 w 1817"/>
                      <a:gd name="connsiteY1" fmla="*/ 0 h 3199"/>
                      <a:gd name="connsiteX2" fmla="*/ 0 w 1817"/>
                      <a:gd name="connsiteY2" fmla="*/ 2133 h 3199"/>
                      <a:gd name="connsiteX3" fmla="*/ 1817 w 1817"/>
                      <a:gd name="connsiteY3" fmla="*/ 3200 h 3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7" h="3199">
                        <a:moveTo>
                          <a:pt x="1817" y="1067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1817" y="32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46" name="Freeform: Shape 1545">
                    <a:extLst>
                      <a:ext uri="{FF2B5EF4-FFF2-40B4-BE49-F238E27FC236}">
                        <a16:creationId xmlns:a16="http://schemas.microsoft.com/office/drawing/2014/main" id="{C31848DF-7CAC-456B-88B8-78C122B871E3}"/>
                      </a:ext>
                    </a:extLst>
                  </p:cNvPr>
                  <p:cNvSpPr/>
                  <p:nvPr/>
                </p:nvSpPr>
                <p:spPr>
                  <a:xfrm>
                    <a:off x="4157165" y="3084453"/>
                    <a:ext cx="1856" cy="3160"/>
                  </a:xfrm>
                  <a:custGeom>
                    <a:avLst/>
                    <a:gdLst>
                      <a:gd name="connsiteX0" fmla="*/ 1857 w 1856"/>
                      <a:gd name="connsiteY0" fmla="*/ 1027 h 3160"/>
                      <a:gd name="connsiteX1" fmla="*/ 0 w 1856"/>
                      <a:gd name="connsiteY1" fmla="*/ 0 h 3160"/>
                      <a:gd name="connsiteX2" fmla="*/ 0 w 1856"/>
                      <a:gd name="connsiteY2" fmla="*/ 2094 h 3160"/>
                      <a:gd name="connsiteX3" fmla="*/ 1857 w 1856"/>
                      <a:gd name="connsiteY3" fmla="*/ 3160 h 3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56" h="3160">
                        <a:moveTo>
                          <a:pt x="1857" y="102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57" y="3160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" name="Freeform: Shape 1546">
                    <a:extLst>
                      <a:ext uri="{FF2B5EF4-FFF2-40B4-BE49-F238E27FC236}">
                        <a16:creationId xmlns:a16="http://schemas.microsoft.com/office/drawing/2014/main" id="{DB118BE5-6BFC-4F32-9D3B-120B861C0AEE}"/>
                      </a:ext>
                    </a:extLst>
                  </p:cNvPr>
                  <p:cNvSpPr/>
                  <p:nvPr/>
                </p:nvSpPr>
                <p:spPr>
                  <a:xfrm>
                    <a:off x="4155269" y="3083347"/>
                    <a:ext cx="908" cy="2646"/>
                  </a:xfrm>
                  <a:custGeom>
                    <a:avLst/>
                    <a:gdLst>
                      <a:gd name="connsiteX0" fmla="*/ 909 w 908"/>
                      <a:gd name="connsiteY0" fmla="*/ 514 h 2646"/>
                      <a:gd name="connsiteX1" fmla="*/ 0 w 908"/>
                      <a:gd name="connsiteY1" fmla="*/ 0 h 2646"/>
                      <a:gd name="connsiteX2" fmla="*/ 0 w 908"/>
                      <a:gd name="connsiteY2" fmla="*/ 2094 h 2646"/>
                      <a:gd name="connsiteX3" fmla="*/ 909 w 908"/>
                      <a:gd name="connsiteY3" fmla="*/ 2647 h 26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08" h="2646">
                        <a:moveTo>
                          <a:pt x="909" y="514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909" y="2647"/>
                        </a:lnTo>
                        <a:close/>
                      </a:path>
                    </a:pathLst>
                  </a:custGeom>
                  <a:solidFill>
                    <a:srgbClr val="F9C25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48" name="Freeform: Shape 1547">
                    <a:extLst>
                      <a:ext uri="{FF2B5EF4-FFF2-40B4-BE49-F238E27FC236}">
                        <a16:creationId xmlns:a16="http://schemas.microsoft.com/office/drawing/2014/main" id="{0151665E-3B7B-439C-B66A-05C47D91E0DE}"/>
                      </a:ext>
                    </a:extLst>
                  </p:cNvPr>
                  <p:cNvSpPr/>
                  <p:nvPr/>
                </p:nvSpPr>
                <p:spPr>
                  <a:xfrm>
                    <a:off x="4149423" y="3079950"/>
                    <a:ext cx="4937" cy="4977"/>
                  </a:xfrm>
                  <a:custGeom>
                    <a:avLst/>
                    <a:gdLst>
                      <a:gd name="connsiteX0" fmla="*/ 4938 w 4937"/>
                      <a:gd name="connsiteY0" fmla="*/ 2884 h 4977"/>
                      <a:gd name="connsiteX1" fmla="*/ 0 w 4937"/>
                      <a:gd name="connsiteY1" fmla="*/ 0 h 4977"/>
                      <a:gd name="connsiteX2" fmla="*/ 0 w 4937"/>
                      <a:gd name="connsiteY2" fmla="*/ 2133 h 4977"/>
                      <a:gd name="connsiteX3" fmla="*/ 4938 w 4937"/>
                      <a:gd name="connsiteY3" fmla="*/ 4977 h 49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937" h="4977">
                        <a:moveTo>
                          <a:pt x="4938" y="2884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4938" y="4977"/>
                        </a:lnTo>
                        <a:close/>
                      </a:path>
                    </a:pathLst>
                  </a:custGeom>
                  <a:solidFill>
                    <a:srgbClr val="BA73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49" name="Freeform: Shape 1548">
                    <a:extLst>
                      <a:ext uri="{FF2B5EF4-FFF2-40B4-BE49-F238E27FC236}">
                        <a16:creationId xmlns:a16="http://schemas.microsoft.com/office/drawing/2014/main" id="{FE499005-5BB0-468B-9A56-DB9A780A4984}"/>
                      </a:ext>
                    </a:extLst>
                  </p:cNvPr>
                  <p:cNvSpPr/>
                  <p:nvPr/>
                </p:nvSpPr>
                <p:spPr>
                  <a:xfrm>
                    <a:off x="4139193" y="3074064"/>
                    <a:ext cx="8295" cy="6873"/>
                  </a:xfrm>
                  <a:custGeom>
                    <a:avLst/>
                    <a:gdLst>
                      <a:gd name="connsiteX0" fmla="*/ 8295 w 8295"/>
                      <a:gd name="connsiteY0" fmla="*/ 4780 h 6873"/>
                      <a:gd name="connsiteX1" fmla="*/ 0 w 8295"/>
                      <a:gd name="connsiteY1" fmla="*/ 0 h 6873"/>
                      <a:gd name="connsiteX2" fmla="*/ 0 w 8295"/>
                      <a:gd name="connsiteY2" fmla="*/ 2094 h 6873"/>
                      <a:gd name="connsiteX3" fmla="*/ 8295 w 8295"/>
                      <a:gd name="connsiteY3" fmla="*/ 6873 h 68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95" h="6873">
                        <a:moveTo>
                          <a:pt x="8295" y="4780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8295" y="68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0" name="Freeform: Shape 1549">
                    <a:extLst>
                      <a:ext uri="{FF2B5EF4-FFF2-40B4-BE49-F238E27FC236}">
                        <a16:creationId xmlns:a16="http://schemas.microsoft.com/office/drawing/2014/main" id="{9F79518E-0436-42CE-8454-04E716FE5B43}"/>
                      </a:ext>
                    </a:extLst>
                  </p:cNvPr>
                  <p:cNvSpPr/>
                  <p:nvPr/>
                </p:nvSpPr>
                <p:spPr>
                  <a:xfrm>
                    <a:off x="4157916" y="3088324"/>
                    <a:ext cx="1816" cy="3199"/>
                  </a:xfrm>
                  <a:custGeom>
                    <a:avLst/>
                    <a:gdLst>
                      <a:gd name="connsiteX0" fmla="*/ 1817 w 1816"/>
                      <a:gd name="connsiteY0" fmla="*/ 1067 h 3199"/>
                      <a:gd name="connsiteX1" fmla="*/ 0 w 1816"/>
                      <a:gd name="connsiteY1" fmla="*/ 0 h 3199"/>
                      <a:gd name="connsiteX2" fmla="*/ 0 w 1816"/>
                      <a:gd name="connsiteY2" fmla="*/ 2133 h 3199"/>
                      <a:gd name="connsiteX3" fmla="*/ 1817 w 1816"/>
                      <a:gd name="connsiteY3" fmla="*/ 3200 h 3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6" h="3199">
                        <a:moveTo>
                          <a:pt x="1817" y="1067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1817" y="3200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1" name="Freeform: Shape 1550">
                    <a:extLst>
                      <a:ext uri="{FF2B5EF4-FFF2-40B4-BE49-F238E27FC236}">
                        <a16:creationId xmlns:a16="http://schemas.microsoft.com/office/drawing/2014/main" id="{622C93CE-CD1D-4EA2-B5CE-C3FCF08CCCD9}"/>
                      </a:ext>
                    </a:extLst>
                  </p:cNvPr>
                  <p:cNvSpPr/>
                  <p:nvPr/>
                </p:nvSpPr>
                <p:spPr>
                  <a:xfrm>
                    <a:off x="4139983" y="3077975"/>
                    <a:ext cx="1856" cy="3199"/>
                  </a:xfrm>
                  <a:custGeom>
                    <a:avLst/>
                    <a:gdLst>
                      <a:gd name="connsiteX0" fmla="*/ 1857 w 1856"/>
                      <a:gd name="connsiteY0" fmla="*/ 1067 h 3199"/>
                      <a:gd name="connsiteX1" fmla="*/ 0 w 1856"/>
                      <a:gd name="connsiteY1" fmla="*/ 0 h 3199"/>
                      <a:gd name="connsiteX2" fmla="*/ 0 w 1856"/>
                      <a:gd name="connsiteY2" fmla="*/ 2133 h 3199"/>
                      <a:gd name="connsiteX3" fmla="*/ 1857 w 1856"/>
                      <a:gd name="connsiteY3" fmla="*/ 3200 h 3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56" h="3199">
                        <a:moveTo>
                          <a:pt x="1857" y="1067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1857" y="3200"/>
                        </a:lnTo>
                        <a:close/>
                      </a:path>
                    </a:pathLst>
                  </a:custGeom>
                  <a:solidFill>
                    <a:srgbClr val="FFCA1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2" name="Freeform: Shape 1551">
                    <a:extLst>
                      <a:ext uri="{FF2B5EF4-FFF2-40B4-BE49-F238E27FC236}">
                        <a16:creationId xmlns:a16="http://schemas.microsoft.com/office/drawing/2014/main" id="{1BE674E5-1F31-4DD3-A013-0FF0C25793A0}"/>
                      </a:ext>
                    </a:extLst>
                  </p:cNvPr>
                  <p:cNvSpPr/>
                  <p:nvPr/>
                </p:nvSpPr>
                <p:spPr>
                  <a:xfrm>
                    <a:off x="4145355" y="3081056"/>
                    <a:ext cx="8255" cy="6912"/>
                  </a:xfrm>
                  <a:custGeom>
                    <a:avLst/>
                    <a:gdLst>
                      <a:gd name="connsiteX0" fmla="*/ 8256 w 8255"/>
                      <a:gd name="connsiteY0" fmla="*/ 4780 h 6912"/>
                      <a:gd name="connsiteX1" fmla="*/ 0 w 8255"/>
                      <a:gd name="connsiteY1" fmla="*/ 0 h 6912"/>
                      <a:gd name="connsiteX2" fmla="*/ 0 w 8255"/>
                      <a:gd name="connsiteY2" fmla="*/ 2133 h 6912"/>
                      <a:gd name="connsiteX3" fmla="*/ 8256 w 8255"/>
                      <a:gd name="connsiteY3" fmla="*/ 6913 h 6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55" h="6912">
                        <a:moveTo>
                          <a:pt x="8256" y="4780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8256" y="6913"/>
                        </a:lnTo>
                        <a:close/>
                      </a:path>
                    </a:pathLst>
                  </a:custGeom>
                  <a:solidFill>
                    <a:srgbClr val="5CC9EE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3" name="Freeform: Shape 1552">
                    <a:extLst>
                      <a:ext uri="{FF2B5EF4-FFF2-40B4-BE49-F238E27FC236}">
                        <a16:creationId xmlns:a16="http://schemas.microsoft.com/office/drawing/2014/main" id="{6A1649A0-2A79-430C-982F-C79361BACB81}"/>
                      </a:ext>
                    </a:extLst>
                  </p:cNvPr>
                  <p:cNvSpPr/>
                  <p:nvPr/>
                </p:nvSpPr>
                <p:spPr>
                  <a:xfrm>
                    <a:off x="4154440" y="3086309"/>
                    <a:ext cx="3120" cy="3950"/>
                  </a:xfrm>
                  <a:custGeom>
                    <a:avLst/>
                    <a:gdLst>
                      <a:gd name="connsiteX0" fmla="*/ 3121 w 3120"/>
                      <a:gd name="connsiteY0" fmla="*/ 1817 h 3950"/>
                      <a:gd name="connsiteX1" fmla="*/ 0 w 3120"/>
                      <a:gd name="connsiteY1" fmla="*/ 0 h 3950"/>
                      <a:gd name="connsiteX2" fmla="*/ 0 w 3120"/>
                      <a:gd name="connsiteY2" fmla="*/ 2133 h 3950"/>
                      <a:gd name="connsiteX3" fmla="*/ 3121 w 3120"/>
                      <a:gd name="connsiteY3" fmla="*/ 3950 h 3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20" h="3950">
                        <a:moveTo>
                          <a:pt x="3121" y="1817"/>
                        </a:moveTo>
                        <a:lnTo>
                          <a:pt x="0" y="0"/>
                        </a:lnTo>
                        <a:lnTo>
                          <a:pt x="0" y="2133"/>
                        </a:lnTo>
                        <a:lnTo>
                          <a:pt x="3121" y="395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4" name="Freeform: Shape 1553">
                    <a:extLst>
                      <a:ext uri="{FF2B5EF4-FFF2-40B4-BE49-F238E27FC236}">
                        <a16:creationId xmlns:a16="http://schemas.microsoft.com/office/drawing/2014/main" id="{4D3BDF6C-2E98-4D83-AFCB-F8DA57427A9B}"/>
                      </a:ext>
                    </a:extLst>
                  </p:cNvPr>
                  <p:cNvSpPr/>
                  <p:nvPr/>
                </p:nvSpPr>
                <p:spPr>
                  <a:xfrm>
                    <a:off x="4159930" y="3093538"/>
                    <a:ext cx="1856" cy="3160"/>
                  </a:xfrm>
                  <a:custGeom>
                    <a:avLst/>
                    <a:gdLst>
                      <a:gd name="connsiteX0" fmla="*/ 1857 w 1856"/>
                      <a:gd name="connsiteY0" fmla="*/ 1027 h 3160"/>
                      <a:gd name="connsiteX1" fmla="*/ 0 w 1856"/>
                      <a:gd name="connsiteY1" fmla="*/ 0 h 3160"/>
                      <a:gd name="connsiteX2" fmla="*/ 0 w 1856"/>
                      <a:gd name="connsiteY2" fmla="*/ 2094 h 3160"/>
                      <a:gd name="connsiteX3" fmla="*/ 1857 w 1856"/>
                      <a:gd name="connsiteY3" fmla="*/ 3160 h 3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56" h="3160">
                        <a:moveTo>
                          <a:pt x="1857" y="102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57" y="3160"/>
                        </a:lnTo>
                        <a:close/>
                      </a:path>
                    </a:pathLst>
                  </a:custGeom>
                  <a:solidFill>
                    <a:srgbClr val="2EDE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5" name="Freeform: Shape 1554">
                    <a:extLst>
                      <a:ext uri="{FF2B5EF4-FFF2-40B4-BE49-F238E27FC236}">
                        <a16:creationId xmlns:a16="http://schemas.microsoft.com/office/drawing/2014/main" id="{96381015-85B3-4658-8CE8-AFD8B0960B45}"/>
                      </a:ext>
                    </a:extLst>
                  </p:cNvPr>
                  <p:cNvSpPr/>
                  <p:nvPr/>
                </p:nvSpPr>
                <p:spPr>
                  <a:xfrm>
                    <a:off x="4142037" y="3083189"/>
                    <a:ext cx="1816" cy="3159"/>
                  </a:xfrm>
                  <a:custGeom>
                    <a:avLst/>
                    <a:gdLst>
                      <a:gd name="connsiteX0" fmla="*/ 1817 w 1816"/>
                      <a:gd name="connsiteY0" fmla="*/ 1027 h 3159"/>
                      <a:gd name="connsiteX1" fmla="*/ 0 w 1816"/>
                      <a:gd name="connsiteY1" fmla="*/ 0 h 3159"/>
                      <a:gd name="connsiteX2" fmla="*/ 0 w 1816"/>
                      <a:gd name="connsiteY2" fmla="*/ 2094 h 3159"/>
                      <a:gd name="connsiteX3" fmla="*/ 1817 w 1816"/>
                      <a:gd name="connsiteY3" fmla="*/ 3160 h 31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16" h="3159">
                        <a:moveTo>
                          <a:pt x="1817" y="1027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1817" y="3160"/>
                        </a:lnTo>
                        <a:close/>
                      </a:path>
                    </a:pathLst>
                  </a:custGeom>
                  <a:solidFill>
                    <a:srgbClr val="FF5798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6" name="Freeform: Shape 1555">
                    <a:extLst>
                      <a:ext uri="{FF2B5EF4-FFF2-40B4-BE49-F238E27FC236}">
                        <a16:creationId xmlns:a16="http://schemas.microsoft.com/office/drawing/2014/main" id="{C485AF22-8C0F-4B24-803A-9DF3A6553658}"/>
                      </a:ext>
                    </a:extLst>
                  </p:cNvPr>
                  <p:cNvSpPr/>
                  <p:nvPr/>
                </p:nvSpPr>
                <p:spPr>
                  <a:xfrm>
                    <a:off x="4147369" y="3086270"/>
                    <a:ext cx="8295" cy="6873"/>
                  </a:xfrm>
                  <a:custGeom>
                    <a:avLst/>
                    <a:gdLst>
                      <a:gd name="connsiteX0" fmla="*/ 8295 w 8295"/>
                      <a:gd name="connsiteY0" fmla="*/ 4780 h 6873"/>
                      <a:gd name="connsiteX1" fmla="*/ 0 w 8295"/>
                      <a:gd name="connsiteY1" fmla="*/ 0 h 6873"/>
                      <a:gd name="connsiteX2" fmla="*/ 0 w 8295"/>
                      <a:gd name="connsiteY2" fmla="*/ 2094 h 6873"/>
                      <a:gd name="connsiteX3" fmla="*/ 8295 w 8295"/>
                      <a:gd name="connsiteY3" fmla="*/ 6873 h 68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95" h="6873">
                        <a:moveTo>
                          <a:pt x="8295" y="4780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8295" y="68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7" name="Freeform: Shape 1556">
                    <a:extLst>
                      <a:ext uri="{FF2B5EF4-FFF2-40B4-BE49-F238E27FC236}">
                        <a16:creationId xmlns:a16="http://schemas.microsoft.com/office/drawing/2014/main" id="{9166A975-5275-4952-AA10-6F063C81EA89}"/>
                      </a:ext>
                    </a:extLst>
                  </p:cNvPr>
                  <p:cNvSpPr/>
                  <p:nvPr/>
                </p:nvSpPr>
                <p:spPr>
                  <a:xfrm>
                    <a:off x="4156454" y="3091523"/>
                    <a:ext cx="3160" cy="3910"/>
                  </a:xfrm>
                  <a:custGeom>
                    <a:avLst/>
                    <a:gdLst>
                      <a:gd name="connsiteX0" fmla="*/ 3160 w 3160"/>
                      <a:gd name="connsiteY0" fmla="*/ 1778 h 3910"/>
                      <a:gd name="connsiteX1" fmla="*/ 0 w 3160"/>
                      <a:gd name="connsiteY1" fmla="*/ 0 h 3910"/>
                      <a:gd name="connsiteX2" fmla="*/ 0 w 3160"/>
                      <a:gd name="connsiteY2" fmla="*/ 2094 h 3910"/>
                      <a:gd name="connsiteX3" fmla="*/ 3160 w 3160"/>
                      <a:gd name="connsiteY3" fmla="*/ 3911 h 39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60" h="3910">
                        <a:moveTo>
                          <a:pt x="3160" y="1778"/>
                        </a:moveTo>
                        <a:lnTo>
                          <a:pt x="0" y="0"/>
                        </a:lnTo>
                        <a:lnTo>
                          <a:pt x="0" y="2094"/>
                        </a:lnTo>
                        <a:lnTo>
                          <a:pt x="3160" y="391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15" name="Graphic 4">
                <a:extLst>
                  <a:ext uri="{FF2B5EF4-FFF2-40B4-BE49-F238E27FC236}">
                    <a16:creationId xmlns:a16="http://schemas.microsoft.com/office/drawing/2014/main" id="{8095C307-E3B8-4F2B-910A-F47D6B0D977B}"/>
                  </a:ext>
                </a:extLst>
              </p:cNvPr>
              <p:cNvGrpSpPr/>
              <p:nvPr/>
            </p:nvGrpSpPr>
            <p:grpSpPr>
              <a:xfrm>
                <a:off x="3483064" y="2827859"/>
                <a:ext cx="416733" cy="619761"/>
                <a:chOff x="3483064" y="2827859"/>
                <a:chExt cx="416733" cy="619761"/>
              </a:xfrm>
            </p:grpSpPr>
            <p:sp>
              <p:nvSpPr>
                <p:cNvPr id="1473" name="Freeform: Shape 1472">
                  <a:extLst>
                    <a:ext uri="{FF2B5EF4-FFF2-40B4-BE49-F238E27FC236}">
                      <a16:creationId xmlns:a16="http://schemas.microsoft.com/office/drawing/2014/main" id="{106945CD-1BF3-401A-B03D-8B850D7493B1}"/>
                    </a:ext>
                  </a:extLst>
                </p:cNvPr>
                <p:cNvSpPr/>
                <p:nvPr/>
              </p:nvSpPr>
              <p:spPr>
                <a:xfrm>
                  <a:off x="3716144" y="3301073"/>
                  <a:ext cx="80501" cy="38196"/>
                </a:xfrm>
                <a:custGeom>
                  <a:avLst/>
                  <a:gdLst>
                    <a:gd name="connsiteX0" fmla="*/ 0 w 80501"/>
                    <a:gd name="connsiteY0" fmla="*/ 14694 h 38196"/>
                    <a:gd name="connsiteX1" fmla="*/ 0 w 80501"/>
                    <a:gd name="connsiteY1" fmla="*/ 30652 h 38196"/>
                    <a:gd name="connsiteX2" fmla="*/ 11021 w 80501"/>
                    <a:gd name="connsiteY2" fmla="*/ 38197 h 38196"/>
                    <a:gd name="connsiteX3" fmla="*/ 35471 w 80501"/>
                    <a:gd name="connsiteY3" fmla="*/ 29586 h 38196"/>
                    <a:gd name="connsiteX4" fmla="*/ 59567 w 80501"/>
                    <a:gd name="connsiteY4" fmla="*/ 27611 h 38196"/>
                    <a:gd name="connsiteX5" fmla="*/ 80502 w 80501"/>
                    <a:gd name="connsiteY5" fmla="*/ 11692 h 38196"/>
                    <a:gd name="connsiteX6" fmla="*/ 73352 w 80501"/>
                    <a:gd name="connsiteY6" fmla="*/ 0 h 38196"/>
                    <a:gd name="connsiteX7" fmla="*/ 33062 w 80501"/>
                    <a:gd name="connsiteY7" fmla="*/ 4621 h 38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0501" h="38196">
                      <a:moveTo>
                        <a:pt x="0" y="14694"/>
                      </a:moveTo>
                      <a:lnTo>
                        <a:pt x="0" y="30652"/>
                      </a:lnTo>
                      <a:lnTo>
                        <a:pt x="11021" y="38197"/>
                      </a:lnTo>
                      <a:lnTo>
                        <a:pt x="35471" y="29586"/>
                      </a:lnTo>
                      <a:lnTo>
                        <a:pt x="59567" y="27611"/>
                      </a:lnTo>
                      <a:lnTo>
                        <a:pt x="80502" y="11692"/>
                      </a:lnTo>
                      <a:lnTo>
                        <a:pt x="73352" y="0"/>
                      </a:lnTo>
                      <a:lnTo>
                        <a:pt x="33062" y="4621"/>
                      </a:lnTo>
                      <a:close/>
                    </a:path>
                  </a:pathLst>
                </a:custGeom>
                <a:solidFill>
                  <a:srgbClr val="491526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74" name="Freeform: Shape 1473">
                  <a:extLst>
                    <a:ext uri="{FF2B5EF4-FFF2-40B4-BE49-F238E27FC236}">
                      <a16:creationId xmlns:a16="http://schemas.microsoft.com/office/drawing/2014/main" id="{7D84B140-203F-45C7-8181-3A8EFD260DEA}"/>
                    </a:ext>
                  </a:extLst>
                </p:cNvPr>
                <p:cNvSpPr/>
                <p:nvPr/>
              </p:nvSpPr>
              <p:spPr>
                <a:xfrm>
                  <a:off x="3607044" y="3141653"/>
                  <a:ext cx="186996" cy="179367"/>
                </a:xfrm>
                <a:custGeom>
                  <a:avLst/>
                  <a:gdLst>
                    <a:gd name="connsiteX0" fmla="*/ 0 w 186996"/>
                    <a:gd name="connsiteY0" fmla="*/ 9002 h 179367"/>
                    <a:gd name="connsiteX1" fmla="*/ 15247 w 186996"/>
                    <a:gd name="connsiteY1" fmla="*/ 87885 h 179367"/>
                    <a:gd name="connsiteX2" fmla="*/ 104636 w 186996"/>
                    <a:gd name="connsiteY2" fmla="*/ 84448 h 179367"/>
                    <a:gd name="connsiteX3" fmla="*/ 109139 w 186996"/>
                    <a:gd name="connsiteY3" fmla="*/ 179367 h 179367"/>
                    <a:gd name="connsiteX4" fmla="*/ 150220 w 186996"/>
                    <a:gd name="connsiteY4" fmla="*/ 168781 h 179367"/>
                    <a:gd name="connsiteX5" fmla="*/ 185731 w 186996"/>
                    <a:gd name="connsiteY5" fmla="*/ 20023 h 179367"/>
                    <a:gd name="connsiteX6" fmla="*/ 0 w 186996"/>
                    <a:gd name="connsiteY6" fmla="*/ 9002 h 1793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996" h="179367">
                      <a:moveTo>
                        <a:pt x="0" y="9002"/>
                      </a:moveTo>
                      <a:cubicBezTo>
                        <a:pt x="0" y="9002"/>
                        <a:pt x="7979" y="63631"/>
                        <a:pt x="15247" y="87885"/>
                      </a:cubicBezTo>
                      <a:lnTo>
                        <a:pt x="104636" y="84448"/>
                      </a:lnTo>
                      <a:lnTo>
                        <a:pt x="109139" y="179367"/>
                      </a:lnTo>
                      <a:lnTo>
                        <a:pt x="150220" y="168781"/>
                      </a:lnTo>
                      <a:cubicBezTo>
                        <a:pt x="150220" y="168781"/>
                        <a:pt x="195013" y="30175"/>
                        <a:pt x="185731" y="20023"/>
                      </a:cubicBezTo>
                      <a:cubicBezTo>
                        <a:pt x="151523" y="-17305"/>
                        <a:pt x="0" y="9002"/>
                        <a:pt x="0" y="9002"/>
                      </a:cubicBezTo>
                      <a:close/>
                    </a:path>
                  </a:pathLst>
                </a:custGeom>
                <a:solidFill>
                  <a:srgbClr val="491526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75" name="Freeform: Shape 1474">
                  <a:extLst>
                    <a:ext uri="{FF2B5EF4-FFF2-40B4-BE49-F238E27FC236}">
                      <a16:creationId xmlns:a16="http://schemas.microsoft.com/office/drawing/2014/main" id="{F02146FE-CEE6-4939-B7A9-AF2D86BE9638}"/>
                    </a:ext>
                  </a:extLst>
                </p:cNvPr>
                <p:cNvSpPr/>
                <p:nvPr/>
              </p:nvSpPr>
              <p:spPr>
                <a:xfrm>
                  <a:off x="3637973" y="3129437"/>
                  <a:ext cx="163649" cy="151490"/>
                </a:xfrm>
                <a:custGeom>
                  <a:avLst/>
                  <a:gdLst>
                    <a:gd name="connsiteX0" fmla="*/ 163650 w 163649"/>
                    <a:gd name="connsiteY0" fmla="*/ 88764 h 151490"/>
                    <a:gd name="connsiteX1" fmla="*/ 100884 w 163649"/>
                    <a:gd name="connsiteY1" fmla="*/ 108198 h 151490"/>
                    <a:gd name="connsiteX2" fmla="*/ 62450 w 163649"/>
                    <a:gd name="connsiteY2" fmla="*/ 137744 h 151490"/>
                    <a:gd name="connsiteX3" fmla="*/ 21844 w 163649"/>
                    <a:gd name="connsiteY3" fmla="*/ 151491 h 151490"/>
                    <a:gd name="connsiteX4" fmla="*/ 12996 w 163649"/>
                    <a:gd name="connsiteY4" fmla="*/ 142011 h 151490"/>
                    <a:gd name="connsiteX5" fmla="*/ 7742 w 163649"/>
                    <a:gd name="connsiteY5" fmla="*/ 136401 h 151490"/>
                    <a:gd name="connsiteX6" fmla="*/ 13944 w 163649"/>
                    <a:gd name="connsiteY6" fmla="*/ 85644 h 151490"/>
                    <a:gd name="connsiteX7" fmla="*/ 15919 w 163649"/>
                    <a:gd name="connsiteY7" fmla="*/ 69488 h 151490"/>
                    <a:gd name="connsiteX8" fmla="*/ 5530 w 163649"/>
                    <a:gd name="connsiteY8" fmla="*/ 30343 h 151490"/>
                    <a:gd name="connsiteX9" fmla="*/ 0 w 163649"/>
                    <a:gd name="connsiteY9" fmla="*/ 165 h 151490"/>
                    <a:gd name="connsiteX10" fmla="*/ 12403 w 163649"/>
                    <a:gd name="connsiteY10" fmla="*/ 1705 h 151490"/>
                    <a:gd name="connsiteX11" fmla="*/ 163650 w 163649"/>
                    <a:gd name="connsiteY11" fmla="*/ 88764 h 151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63649" h="151490">
                      <a:moveTo>
                        <a:pt x="163650" y="88764"/>
                      </a:moveTo>
                      <a:lnTo>
                        <a:pt x="100884" y="108198"/>
                      </a:lnTo>
                      <a:lnTo>
                        <a:pt x="62450" y="137744"/>
                      </a:lnTo>
                      <a:lnTo>
                        <a:pt x="21844" y="151491"/>
                      </a:lnTo>
                      <a:lnTo>
                        <a:pt x="12996" y="142011"/>
                      </a:lnTo>
                      <a:lnTo>
                        <a:pt x="7742" y="136401"/>
                      </a:lnTo>
                      <a:lnTo>
                        <a:pt x="13944" y="85644"/>
                      </a:lnTo>
                      <a:lnTo>
                        <a:pt x="15919" y="69488"/>
                      </a:lnTo>
                      <a:lnTo>
                        <a:pt x="5530" y="30343"/>
                      </a:lnTo>
                      <a:lnTo>
                        <a:pt x="0" y="165"/>
                      </a:lnTo>
                      <a:cubicBezTo>
                        <a:pt x="5412" y="-270"/>
                        <a:pt x="10033" y="125"/>
                        <a:pt x="12403" y="1705"/>
                      </a:cubicBezTo>
                      <a:cubicBezTo>
                        <a:pt x="12680" y="1626"/>
                        <a:pt x="163650" y="88764"/>
                        <a:pt x="163650" y="88764"/>
                      </a:cubicBezTo>
                      <a:close/>
                    </a:path>
                  </a:pathLst>
                </a:custGeom>
                <a:solidFill>
                  <a:srgbClr val="414042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476" name="Graphic 4">
                  <a:extLst>
                    <a:ext uri="{FF2B5EF4-FFF2-40B4-BE49-F238E27FC236}">
                      <a16:creationId xmlns:a16="http://schemas.microsoft.com/office/drawing/2014/main" id="{8CFB3101-C49B-45C5-9EC2-481B7D9FD16E}"/>
                    </a:ext>
                  </a:extLst>
                </p:cNvPr>
                <p:cNvGrpSpPr/>
                <p:nvPr/>
              </p:nvGrpSpPr>
              <p:grpSpPr>
                <a:xfrm>
                  <a:off x="3486726" y="3057938"/>
                  <a:ext cx="127478" cy="101214"/>
                  <a:chOff x="3486726" y="3057938"/>
                  <a:chExt cx="127478" cy="101214"/>
                </a:xfrm>
              </p:grpSpPr>
              <p:sp>
                <p:nvSpPr>
                  <p:cNvPr id="1526" name="Freeform: Shape 1525">
                    <a:extLst>
                      <a:ext uri="{FF2B5EF4-FFF2-40B4-BE49-F238E27FC236}">
                        <a16:creationId xmlns:a16="http://schemas.microsoft.com/office/drawing/2014/main" id="{00CFF3F0-408D-4276-84BC-82E74B883574}"/>
                      </a:ext>
                    </a:extLst>
                  </p:cNvPr>
                  <p:cNvSpPr/>
                  <p:nvPr/>
                </p:nvSpPr>
                <p:spPr>
                  <a:xfrm>
                    <a:off x="3499487" y="3064661"/>
                    <a:ext cx="114717" cy="94491"/>
                  </a:xfrm>
                  <a:custGeom>
                    <a:avLst/>
                    <a:gdLst>
                      <a:gd name="connsiteX0" fmla="*/ 113048 w 114717"/>
                      <a:gd name="connsiteY0" fmla="*/ 11181 h 94491"/>
                      <a:gd name="connsiteX1" fmla="*/ 94245 w 114717"/>
                      <a:gd name="connsiteY1" fmla="*/ 88602 h 94491"/>
                      <a:gd name="connsiteX2" fmla="*/ 85713 w 114717"/>
                      <a:gd name="connsiteY2" fmla="*/ 94487 h 94491"/>
                      <a:gd name="connsiteX3" fmla="*/ 85358 w 114717"/>
                      <a:gd name="connsiteY3" fmla="*/ 92749 h 94491"/>
                      <a:gd name="connsiteX4" fmla="*/ 92784 w 114717"/>
                      <a:gd name="connsiteY4" fmla="*/ 76831 h 94491"/>
                      <a:gd name="connsiteX5" fmla="*/ 108900 w 114717"/>
                      <a:gd name="connsiteY5" fmla="*/ 12643 h 94491"/>
                      <a:gd name="connsiteX6" fmla="*/ 102343 w 114717"/>
                      <a:gd name="connsiteY6" fmla="*/ 5374 h 94491"/>
                      <a:gd name="connsiteX7" fmla="*/ 94917 w 114717"/>
                      <a:gd name="connsiteY7" fmla="*/ 9482 h 94491"/>
                      <a:gd name="connsiteX8" fmla="*/ 24764 w 114717"/>
                      <a:gd name="connsiteY8" fmla="*/ 51313 h 94491"/>
                      <a:gd name="connsiteX9" fmla="*/ 3039 w 114717"/>
                      <a:gd name="connsiteY9" fmla="*/ 77186 h 94491"/>
                      <a:gd name="connsiteX10" fmla="*/ 37 w 114717"/>
                      <a:gd name="connsiteY10" fmla="*/ 77858 h 94491"/>
                      <a:gd name="connsiteX11" fmla="*/ 1578 w 114717"/>
                      <a:gd name="connsiteY11" fmla="*/ 73710 h 94491"/>
                      <a:gd name="connsiteX12" fmla="*/ 20538 w 114717"/>
                      <a:gd name="connsiteY12" fmla="*/ 50879 h 94491"/>
                      <a:gd name="connsiteX13" fmla="*/ 21130 w 114717"/>
                      <a:gd name="connsiteY13" fmla="*/ 50286 h 94491"/>
                      <a:gd name="connsiteX14" fmla="*/ 22552 w 114717"/>
                      <a:gd name="connsiteY14" fmla="*/ 48943 h 94491"/>
                      <a:gd name="connsiteX15" fmla="*/ 23263 w 114717"/>
                      <a:gd name="connsiteY15" fmla="*/ 48351 h 94491"/>
                      <a:gd name="connsiteX16" fmla="*/ 23935 w 114717"/>
                      <a:gd name="connsiteY16" fmla="*/ 47798 h 94491"/>
                      <a:gd name="connsiteX17" fmla="*/ 25120 w 114717"/>
                      <a:gd name="connsiteY17" fmla="*/ 46889 h 94491"/>
                      <a:gd name="connsiteX18" fmla="*/ 26463 w 114717"/>
                      <a:gd name="connsiteY18" fmla="*/ 46020 h 94491"/>
                      <a:gd name="connsiteX19" fmla="*/ 95865 w 114717"/>
                      <a:gd name="connsiteY19" fmla="*/ 5769 h 94491"/>
                      <a:gd name="connsiteX20" fmla="*/ 103410 w 114717"/>
                      <a:gd name="connsiteY20" fmla="*/ 1385 h 94491"/>
                      <a:gd name="connsiteX21" fmla="*/ 105503 w 114717"/>
                      <a:gd name="connsiteY21" fmla="*/ 437 h 94491"/>
                      <a:gd name="connsiteX22" fmla="*/ 108150 w 114717"/>
                      <a:gd name="connsiteY22" fmla="*/ 2 h 94491"/>
                      <a:gd name="connsiteX23" fmla="*/ 113048 w 114717"/>
                      <a:gd name="connsiteY23" fmla="*/ 11181 h 944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14717" h="94491">
                        <a:moveTo>
                          <a:pt x="113048" y="11181"/>
                        </a:moveTo>
                        <a:lnTo>
                          <a:pt x="94245" y="88602"/>
                        </a:lnTo>
                        <a:cubicBezTo>
                          <a:pt x="94245" y="88602"/>
                          <a:pt x="87649" y="94685"/>
                          <a:pt x="85713" y="94487"/>
                        </a:cubicBezTo>
                        <a:cubicBezTo>
                          <a:pt x="85160" y="94250"/>
                          <a:pt x="85081" y="93737"/>
                          <a:pt x="85358" y="92749"/>
                        </a:cubicBezTo>
                        <a:cubicBezTo>
                          <a:pt x="87056" y="87101"/>
                          <a:pt x="91638" y="84138"/>
                          <a:pt x="92784" y="76831"/>
                        </a:cubicBezTo>
                        <a:cubicBezTo>
                          <a:pt x="93613" y="71498"/>
                          <a:pt x="103568" y="33064"/>
                          <a:pt x="108900" y="12643"/>
                        </a:cubicBezTo>
                        <a:cubicBezTo>
                          <a:pt x="110520" y="6362"/>
                          <a:pt x="107202" y="2688"/>
                          <a:pt x="102343" y="5374"/>
                        </a:cubicBezTo>
                        <a:cubicBezTo>
                          <a:pt x="100131" y="6599"/>
                          <a:pt x="97642" y="7981"/>
                          <a:pt x="94917" y="9482"/>
                        </a:cubicBezTo>
                        <a:cubicBezTo>
                          <a:pt x="70822" y="22873"/>
                          <a:pt x="29583" y="46178"/>
                          <a:pt x="24764" y="51313"/>
                        </a:cubicBezTo>
                        <a:cubicBezTo>
                          <a:pt x="17891" y="58621"/>
                          <a:pt x="3039" y="77186"/>
                          <a:pt x="3039" y="77186"/>
                        </a:cubicBezTo>
                        <a:cubicBezTo>
                          <a:pt x="3039" y="77186"/>
                          <a:pt x="393" y="79003"/>
                          <a:pt x="37" y="77858"/>
                        </a:cubicBezTo>
                        <a:cubicBezTo>
                          <a:pt x="-121" y="77305"/>
                          <a:pt x="195" y="76080"/>
                          <a:pt x="1578" y="73710"/>
                        </a:cubicBezTo>
                        <a:cubicBezTo>
                          <a:pt x="1578" y="73710"/>
                          <a:pt x="12085" y="59213"/>
                          <a:pt x="20538" y="50879"/>
                        </a:cubicBezTo>
                        <a:lnTo>
                          <a:pt x="21130" y="50286"/>
                        </a:lnTo>
                        <a:cubicBezTo>
                          <a:pt x="21604" y="49812"/>
                          <a:pt x="22078" y="49378"/>
                          <a:pt x="22552" y="48943"/>
                        </a:cubicBezTo>
                        <a:cubicBezTo>
                          <a:pt x="22789" y="48746"/>
                          <a:pt x="23026" y="48548"/>
                          <a:pt x="23263" y="48351"/>
                        </a:cubicBezTo>
                        <a:cubicBezTo>
                          <a:pt x="23500" y="48153"/>
                          <a:pt x="23737" y="47956"/>
                          <a:pt x="23935" y="47798"/>
                        </a:cubicBezTo>
                        <a:cubicBezTo>
                          <a:pt x="24567" y="47324"/>
                          <a:pt x="24843" y="47087"/>
                          <a:pt x="25120" y="46889"/>
                        </a:cubicBezTo>
                        <a:cubicBezTo>
                          <a:pt x="25791" y="46415"/>
                          <a:pt x="26147" y="46218"/>
                          <a:pt x="26463" y="46020"/>
                        </a:cubicBezTo>
                        <a:lnTo>
                          <a:pt x="95865" y="5769"/>
                        </a:lnTo>
                        <a:lnTo>
                          <a:pt x="103410" y="1385"/>
                        </a:lnTo>
                        <a:cubicBezTo>
                          <a:pt x="104121" y="950"/>
                          <a:pt x="104832" y="634"/>
                          <a:pt x="105503" y="437"/>
                        </a:cubicBezTo>
                        <a:cubicBezTo>
                          <a:pt x="106451" y="121"/>
                          <a:pt x="107360" y="42"/>
                          <a:pt x="108150" y="2"/>
                        </a:cubicBezTo>
                        <a:cubicBezTo>
                          <a:pt x="113640" y="-116"/>
                          <a:pt x="116879" y="4110"/>
                          <a:pt x="113048" y="11181"/>
                        </a:cubicBezTo>
                        <a:close/>
                      </a:path>
                    </a:pathLst>
                  </a:custGeom>
                  <a:solidFill>
                    <a:srgbClr val="F6FBFD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27" name="Freeform: Shape 1526">
                    <a:extLst>
                      <a:ext uri="{FF2B5EF4-FFF2-40B4-BE49-F238E27FC236}">
                        <a16:creationId xmlns:a16="http://schemas.microsoft.com/office/drawing/2014/main" id="{39AD92DD-B546-42C6-95CE-96288E24AA00}"/>
                      </a:ext>
                    </a:extLst>
                  </p:cNvPr>
                  <p:cNvSpPr/>
                  <p:nvPr/>
                </p:nvSpPr>
                <p:spPr>
                  <a:xfrm>
                    <a:off x="3571833" y="3069203"/>
                    <a:ext cx="36982" cy="89945"/>
                  </a:xfrm>
                  <a:custGeom>
                    <a:avLst/>
                    <a:gdLst>
                      <a:gd name="connsiteX0" fmla="*/ 36554 w 36982"/>
                      <a:gd name="connsiteY0" fmla="*/ 8140 h 89945"/>
                      <a:gd name="connsiteX1" fmla="*/ 20438 w 36982"/>
                      <a:gd name="connsiteY1" fmla="*/ 72328 h 89945"/>
                      <a:gd name="connsiteX2" fmla="*/ 13012 w 36982"/>
                      <a:gd name="connsiteY2" fmla="*/ 88247 h 89945"/>
                      <a:gd name="connsiteX3" fmla="*/ 13130 w 36982"/>
                      <a:gd name="connsiteY3" fmla="*/ 89945 h 89945"/>
                      <a:gd name="connsiteX4" fmla="*/ 135 w 36982"/>
                      <a:gd name="connsiteY4" fmla="*/ 80820 h 89945"/>
                      <a:gd name="connsiteX5" fmla="*/ 7561 w 36982"/>
                      <a:gd name="connsiteY5" fmla="*/ 64902 h 89945"/>
                      <a:gd name="connsiteX6" fmla="*/ 22531 w 36982"/>
                      <a:gd name="connsiteY6" fmla="*/ 5019 h 89945"/>
                      <a:gd name="connsiteX7" fmla="*/ 29958 w 36982"/>
                      <a:gd name="connsiteY7" fmla="*/ 911 h 89945"/>
                      <a:gd name="connsiteX8" fmla="*/ 36554 w 36982"/>
                      <a:gd name="connsiteY8" fmla="*/ 8140 h 899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6982" h="89945">
                        <a:moveTo>
                          <a:pt x="36554" y="8140"/>
                        </a:moveTo>
                        <a:cubicBezTo>
                          <a:pt x="31222" y="28561"/>
                          <a:pt x="21267" y="66995"/>
                          <a:pt x="20438" y="72328"/>
                        </a:cubicBezTo>
                        <a:cubicBezTo>
                          <a:pt x="19292" y="79635"/>
                          <a:pt x="14710" y="82598"/>
                          <a:pt x="13012" y="88247"/>
                        </a:cubicBezTo>
                        <a:cubicBezTo>
                          <a:pt x="12696" y="89274"/>
                          <a:pt x="12775" y="89787"/>
                          <a:pt x="13130" y="89945"/>
                        </a:cubicBezTo>
                        <a:cubicBezTo>
                          <a:pt x="11353" y="89511"/>
                          <a:pt x="-1445" y="86034"/>
                          <a:pt x="135" y="80820"/>
                        </a:cubicBezTo>
                        <a:cubicBezTo>
                          <a:pt x="1833" y="75172"/>
                          <a:pt x="6415" y="72209"/>
                          <a:pt x="7561" y="64902"/>
                        </a:cubicBezTo>
                        <a:cubicBezTo>
                          <a:pt x="8351" y="59925"/>
                          <a:pt x="17041" y="26112"/>
                          <a:pt x="22531" y="5019"/>
                        </a:cubicBezTo>
                        <a:cubicBezTo>
                          <a:pt x="25257" y="3518"/>
                          <a:pt x="27746" y="2136"/>
                          <a:pt x="29958" y="911"/>
                        </a:cubicBezTo>
                        <a:cubicBezTo>
                          <a:pt x="34856" y="-1814"/>
                          <a:pt x="38213" y="1859"/>
                          <a:pt x="36554" y="8140"/>
                        </a:cubicBezTo>
                        <a:close/>
                      </a:path>
                    </a:pathLst>
                  </a:custGeom>
                  <a:solidFill>
                    <a:srgbClr val="F0F5FB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28" name="Freeform: Shape 1527">
                    <a:extLst>
                      <a:ext uri="{FF2B5EF4-FFF2-40B4-BE49-F238E27FC236}">
                        <a16:creationId xmlns:a16="http://schemas.microsoft.com/office/drawing/2014/main" id="{F111C65E-5314-451F-B608-05C36461A344}"/>
                      </a:ext>
                    </a:extLst>
                  </p:cNvPr>
                  <p:cNvSpPr/>
                  <p:nvPr/>
                </p:nvSpPr>
                <p:spPr>
                  <a:xfrm>
                    <a:off x="3486726" y="3057938"/>
                    <a:ext cx="120989" cy="84620"/>
                  </a:xfrm>
                  <a:custGeom>
                    <a:avLst/>
                    <a:gdLst>
                      <a:gd name="connsiteX0" fmla="*/ 120990 w 120989"/>
                      <a:gd name="connsiteY0" fmla="*/ 6765 h 84620"/>
                      <a:gd name="connsiteX1" fmla="*/ 118343 w 120989"/>
                      <a:gd name="connsiteY1" fmla="*/ 7199 h 84620"/>
                      <a:gd name="connsiteX2" fmla="*/ 116250 w 120989"/>
                      <a:gd name="connsiteY2" fmla="*/ 8147 h 84620"/>
                      <a:gd name="connsiteX3" fmla="*/ 108705 w 120989"/>
                      <a:gd name="connsiteY3" fmla="*/ 12532 h 84620"/>
                      <a:gd name="connsiteX4" fmla="*/ 39303 w 120989"/>
                      <a:gd name="connsiteY4" fmla="*/ 52783 h 84620"/>
                      <a:gd name="connsiteX5" fmla="*/ 38316 w 120989"/>
                      <a:gd name="connsiteY5" fmla="*/ 53415 h 84620"/>
                      <a:gd name="connsiteX6" fmla="*/ 37131 w 120989"/>
                      <a:gd name="connsiteY6" fmla="*/ 54284 h 84620"/>
                      <a:gd name="connsiteX7" fmla="*/ 36143 w 120989"/>
                      <a:gd name="connsiteY7" fmla="*/ 55113 h 84620"/>
                      <a:gd name="connsiteX8" fmla="*/ 35432 w 120989"/>
                      <a:gd name="connsiteY8" fmla="*/ 55706 h 84620"/>
                      <a:gd name="connsiteX9" fmla="*/ 34010 w 120989"/>
                      <a:gd name="connsiteY9" fmla="*/ 57049 h 84620"/>
                      <a:gd name="connsiteX10" fmla="*/ 33417 w 120989"/>
                      <a:gd name="connsiteY10" fmla="*/ 57641 h 84620"/>
                      <a:gd name="connsiteX11" fmla="*/ 14457 w 120989"/>
                      <a:gd name="connsiteY11" fmla="*/ 80472 h 84620"/>
                      <a:gd name="connsiteX12" fmla="*/ 12917 w 120989"/>
                      <a:gd name="connsiteY12" fmla="*/ 84620 h 84620"/>
                      <a:gd name="connsiteX13" fmla="*/ 909 w 120989"/>
                      <a:gd name="connsiteY13" fmla="*/ 77510 h 84620"/>
                      <a:gd name="connsiteX14" fmla="*/ 1580 w 120989"/>
                      <a:gd name="connsiteY14" fmla="*/ 73007 h 84620"/>
                      <a:gd name="connsiteX15" fmla="*/ 26426 w 120989"/>
                      <a:gd name="connsiteY15" fmla="*/ 45317 h 84620"/>
                      <a:gd name="connsiteX16" fmla="*/ 103373 w 120989"/>
                      <a:gd name="connsiteY16" fmla="*/ 682 h 84620"/>
                      <a:gd name="connsiteX17" fmla="*/ 109179 w 120989"/>
                      <a:gd name="connsiteY17" fmla="*/ 563 h 84620"/>
                      <a:gd name="connsiteX18" fmla="*/ 113485 w 120989"/>
                      <a:gd name="connsiteY18" fmla="*/ 2815 h 84620"/>
                      <a:gd name="connsiteX19" fmla="*/ 120990 w 120989"/>
                      <a:gd name="connsiteY19" fmla="*/ 6765 h 846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20989" h="84620">
                        <a:moveTo>
                          <a:pt x="120990" y="6765"/>
                        </a:moveTo>
                        <a:cubicBezTo>
                          <a:pt x="120160" y="6725"/>
                          <a:pt x="119291" y="6844"/>
                          <a:pt x="118343" y="7199"/>
                        </a:cubicBezTo>
                        <a:cubicBezTo>
                          <a:pt x="117672" y="7436"/>
                          <a:pt x="116961" y="7752"/>
                          <a:pt x="116250" y="8147"/>
                        </a:cubicBezTo>
                        <a:lnTo>
                          <a:pt x="108705" y="12532"/>
                        </a:lnTo>
                        <a:lnTo>
                          <a:pt x="39303" y="52783"/>
                        </a:lnTo>
                        <a:cubicBezTo>
                          <a:pt x="38987" y="52980"/>
                          <a:pt x="38671" y="53178"/>
                          <a:pt x="38316" y="53415"/>
                        </a:cubicBezTo>
                        <a:cubicBezTo>
                          <a:pt x="37684" y="53849"/>
                          <a:pt x="37407" y="54047"/>
                          <a:pt x="37131" y="54284"/>
                        </a:cubicBezTo>
                        <a:cubicBezTo>
                          <a:pt x="36577" y="54718"/>
                          <a:pt x="36340" y="54916"/>
                          <a:pt x="36143" y="55113"/>
                        </a:cubicBezTo>
                        <a:cubicBezTo>
                          <a:pt x="35906" y="55311"/>
                          <a:pt x="35669" y="55508"/>
                          <a:pt x="35432" y="55706"/>
                        </a:cubicBezTo>
                        <a:cubicBezTo>
                          <a:pt x="34958" y="56140"/>
                          <a:pt x="34484" y="56575"/>
                          <a:pt x="34010" y="57049"/>
                        </a:cubicBezTo>
                        <a:cubicBezTo>
                          <a:pt x="33812" y="57246"/>
                          <a:pt x="33615" y="57444"/>
                          <a:pt x="33417" y="57641"/>
                        </a:cubicBezTo>
                        <a:cubicBezTo>
                          <a:pt x="24964" y="65976"/>
                          <a:pt x="14457" y="80472"/>
                          <a:pt x="14457" y="80472"/>
                        </a:cubicBezTo>
                        <a:cubicBezTo>
                          <a:pt x="13075" y="82882"/>
                          <a:pt x="12719" y="84106"/>
                          <a:pt x="12917" y="84620"/>
                        </a:cubicBezTo>
                        <a:cubicBezTo>
                          <a:pt x="12877" y="84659"/>
                          <a:pt x="909" y="77510"/>
                          <a:pt x="909" y="77510"/>
                        </a:cubicBezTo>
                        <a:cubicBezTo>
                          <a:pt x="-118" y="77707"/>
                          <a:pt x="-711" y="76996"/>
                          <a:pt x="1580" y="73007"/>
                        </a:cubicBezTo>
                        <a:cubicBezTo>
                          <a:pt x="1580" y="73007"/>
                          <a:pt x="18170" y="50136"/>
                          <a:pt x="26426" y="45317"/>
                        </a:cubicBezTo>
                        <a:lnTo>
                          <a:pt x="103373" y="682"/>
                        </a:lnTo>
                        <a:cubicBezTo>
                          <a:pt x="104992" y="-227"/>
                          <a:pt x="107007" y="-187"/>
                          <a:pt x="109179" y="563"/>
                        </a:cubicBezTo>
                        <a:cubicBezTo>
                          <a:pt x="109179" y="563"/>
                          <a:pt x="113485" y="2815"/>
                          <a:pt x="113485" y="2815"/>
                        </a:cubicBezTo>
                        <a:lnTo>
                          <a:pt x="120990" y="676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77" name="Graphic 4">
                  <a:extLst>
                    <a:ext uri="{FF2B5EF4-FFF2-40B4-BE49-F238E27FC236}">
                      <a16:creationId xmlns:a16="http://schemas.microsoft.com/office/drawing/2014/main" id="{D5CC41F4-69FF-45D4-B9D2-962D992BBA4E}"/>
                    </a:ext>
                  </a:extLst>
                </p:cNvPr>
                <p:cNvGrpSpPr/>
                <p:nvPr/>
              </p:nvGrpSpPr>
              <p:grpSpPr>
                <a:xfrm>
                  <a:off x="3532981" y="3211170"/>
                  <a:ext cx="218752" cy="236449"/>
                  <a:chOff x="3532981" y="3211170"/>
                  <a:chExt cx="218752" cy="236449"/>
                </a:xfrm>
              </p:grpSpPr>
              <p:grpSp>
                <p:nvGrpSpPr>
                  <p:cNvPr id="1498" name="Graphic 4">
                    <a:extLst>
                      <a:ext uri="{FF2B5EF4-FFF2-40B4-BE49-F238E27FC236}">
                        <a16:creationId xmlns:a16="http://schemas.microsoft.com/office/drawing/2014/main" id="{C8EC7178-3B17-4F84-89B1-7C3F5EF6D5A2}"/>
                      </a:ext>
                    </a:extLst>
                  </p:cNvPr>
                  <p:cNvGrpSpPr/>
                  <p:nvPr/>
                </p:nvGrpSpPr>
                <p:grpSpPr>
                  <a:xfrm>
                    <a:off x="3532981" y="3298895"/>
                    <a:ext cx="218752" cy="148725"/>
                    <a:chOff x="3532981" y="3298895"/>
                    <a:chExt cx="218752" cy="148725"/>
                  </a:xfrm>
                </p:grpSpPr>
                <p:grpSp>
                  <p:nvGrpSpPr>
                    <p:cNvPr id="1500" name="Graphic 4">
                      <a:extLst>
                        <a:ext uri="{FF2B5EF4-FFF2-40B4-BE49-F238E27FC236}">
                          <a16:creationId xmlns:a16="http://schemas.microsoft.com/office/drawing/2014/main" id="{A7F91D28-F945-4E2A-B53A-480368CB64B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725032" y="3417292"/>
                      <a:ext cx="26702" cy="30327"/>
                      <a:chOff x="3725032" y="3417292"/>
                      <a:chExt cx="26702" cy="30327"/>
                    </a:xfrm>
                  </p:grpSpPr>
                  <p:sp>
                    <p:nvSpPr>
                      <p:cNvPr id="1521" name="Freeform: Shape 1520">
                        <a:extLst>
                          <a:ext uri="{FF2B5EF4-FFF2-40B4-BE49-F238E27FC236}">
                            <a16:creationId xmlns:a16="http://schemas.microsoft.com/office/drawing/2014/main" id="{AE789886-A13B-4095-BA1F-2BF974CBD4F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48771" y="3437072"/>
                        <a:ext cx="1145" cy="671"/>
                      </a:xfrm>
                      <a:custGeom>
                        <a:avLst/>
                        <a:gdLst>
                          <a:gd name="connsiteX0" fmla="*/ 1146 w 1145"/>
                          <a:gd name="connsiteY0" fmla="*/ 0 h 671"/>
                          <a:gd name="connsiteX1" fmla="*/ 0 w 1145"/>
                          <a:gd name="connsiteY1" fmla="*/ 671 h 671"/>
                          <a:gd name="connsiteX2" fmla="*/ 1146 w 1145"/>
                          <a:gd name="connsiteY2" fmla="*/ 0 h 6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45" h="671">
                            <a:moveTo>
                              <a:pt x="1146" y="0"/>
                            </a:moveTo>
                            <a:cubicBezTo>
                              <a:pt x="790" y="277"/>
                              <a:pt x="435" y="514"/>
                              <a:pt x="0" y="671"/>
                            </a:cubicBezTo>
                            <a:lnTo>
                              <a:pt x="1146" y="0"/>
                            </a:lnTo>
                            <a:close/>
                          </a:path>
                        </a:pathLst>
                      </a:custGeom>
                      <a:solidFill>
                        <a:srgbClr val="384C9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22" name="Freeform: Shape 1521">
                        <a:extLst>
                          <a:ext uri="{FF2B5EF4-FFF2-40B4-BE49-F238E27FC236}">
                            <a16:creationId xmlns:a16="http://schemas.microsoft.com/office/drawing/2014/main" id="{66B9AF2D-BC33-462A-9BC4-1569A104431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25032" y="3426856"/>
                        <a:ext cx="16037" cy="20764"/>
                      </a:xfrm>
                      <a:custGeom>
                        <a:avLst/>
                        <a:gdLst>
                          <a:gd name="connsiteX0" fmla="*/ 16037 w 16037"/>
                          <a:gd name="connsiteY0" fmla="*/ 15036 h 20764"/>
                          <a:gd name="connsiteX1" fmla="*/ 14220 w 16037"/>
                          <a:gd name="connsiteY1" fmla="*/ 19855 h 20764"/>
                          <a:gd name="connsiteX2" fmla="*/ 8019 w 16037"/>
                          <a:gd name="connsiteY2" fmla="*/ 19657 h 20764"/>
                          <a:gd name="connsiteX3" fmla="*/ 0 w 16037"/>
                          <a:gd name="connsiteY3" fmla="*/ 5753 h 20764"/>
                          <a:gd name="connsiteX4" fmla="*/ 672 w 16037"/>
                          <a:gd name="connsiteY4" fmla="*/ 2435 h 20764"/>
                          <a:gd name="connsiteX5" fmla="*/ 3042 w 16037"/>
                          <a:gd name="connsiteY5" fmla="*/ 223 h 20764"/>
                          <a:gd name="connsiteX6" fmla="*/ 8019 w 16037"/>
                          <a:gd name="connsiteY6" fmla="*/ 1092 h 20764"/>
                          <a:gd name="connsiteX7" fmla="*/ 10389 w 16037"/>
                          <a:gd name="connsiteY7" fmla="*/ 2870 h 20764"/>
                          <a:gd name="connsiteX8" fmla="*/ 15682 w 16037"/>
                          <a:gd name="connsiteY8" fmla="*/ 12073 h 20764"/>
                          <a:gd name="connsiteX9" fmla="*/ 16037 w 16037"/>
                          <a:gd name="connsiteY9" fmla="*/ 14443 h 20764"/>
                          <a:gd name="connsiteX10" fmla="*/ 16037 w 16037"/>
                          <a:gd name="connsiteY10" fmla="*/ 15036 h 2076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16037" h="20764">
                            <a:moveTo>
                              <a:pt x="16037" y="15036"/>
                            </a:moveTo>
                            <a:cubicBezTo>
                              <a:pt x="15998" y="17406"/>
                              <a:pt x="15326" y="18946"/>
                              <a:pt x="14220" y="19855"/>
                            </a:cubicBezTo>
                            <a:cubicBezTo>
                              <a:pt x="12759" y="21079"/>
                              <a:pt x="10507" y="21119"/>
                              <a:pt x="8019" y="19657"/>
                            </a:cubicBezTo>
                            <a:cubicBezTo>
                              <a:pt x="3595" y="17090"/>
                              <a:pt x="0" y="10888"/>
                              <a:pt x="0" y="5753"/>
                            </a:cubicBezTo>
                            <a:cubicBezTo>
                              <a:pt x="0" y="4450"/>
                              <a:pt x="237" y="3344"/>
                              <a:pt x="672" y="2435"/>
                            </a:cubicBezTo>
                            <a:cubicBezTo>
                              <a:pt x="1185" y="1329"/>
                              <a:pt x="2015" y="579"/>
                              <a:pt x="3042" y="223"/>
                            </a:cubicBezTo>
                            <a:cubicBezTo>
                              <a:pt x="4424" y="-251"/>
                              <a:pt x="6162" y="26"/>
                              <a:pt x="8019" y="1092"/>
                            </a:cubicBezTo>
                            <a:cubicBezTo>
                              <a:pt x="8848" y="1566"/>
                              <a:pt x="9638" y="2159"/>
                              <a:pt x="10389" y="2870"/>
                            </a:cubicBezTo>
                            <a:cubicBezTo>
                              <a:pt x="12917" y="5240"/>
                              <a:pt x="14931" y="8716"/>
                              <a:pt x="15682" y="12073"/>
                            </a:cubicBezTo>
                            <a:cubicBezTo>
                              <a:pt x="15879" y="12863"/>
                              <a:pt x="15998" y="13653"/>
                              <a:pt x="16037" y="14443"/>
                            </a:cubicBezTo>
                            <a:cubicBezTo>
                              <a:pt x="15998" y="14680"/>
                              <a:pt x="16037" y="14878"/>
                              <a:pt x="16037" y="15036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23" name="Freeform: Shape 1522">
                        <a:extLst>
                          <a:ext uri="{FF2B5EF4-FFF2-40B4-BE49-F238E27FC236}">
                            <a16:creationId xmlns:a16="http://schemas.microsoft.com/office/drawing/2014/main" id="{30914B70-7DFC-414F-AC44-E32123CF4A1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25624" y="3423069"/>
                        <a:ext cx="16076" cy="18269"/>
                      </a:xfrm>
                      <a:custGeom>
                        <a:avLst/>
                        <a:gdLst>
                          <a:gd name="connsiteX0" fmla="*/ 16077 w 16076"/>
                          <a:gd name="connsiteY0" fmla="*/ 14952 h 18269"/>
                          <a:gd name="connsiteX1" fmla="*/ 15405 w 16076"/>
                          <a:gd name="connsiteY1" fmla="*/ 18270 h 18269"/>
                          <a:gd name="connsiteX2" fmla="*/ 15050 w 16076"/>
                          <a:gd name="connsiteY2" fmla="*/ 15900 h 18269"/>
                          <a:gd name="connsiteX3" fmla="*/ 9757 w 16076"/>
                          <a:gd name="connsiteY3" fmla="*/ 6696 h 18269"/>
                          <a:gd name="connsiteX4" fmla="*/ 7387 w 16076"/>
                          <a:gd name="connsiteY4" fmla="*/ 4918 h 18269"/>
                          <a:gd name="connsiteX5" fmla="*/ 2410 w 16076"/>
                          <a:gd name="connsiteY5" fmla="*/ 4050 h 18269"/>
                          <a:gd name="connsiteX6" fmla="*/ 0 w 16076"/>
                          <a:gd name="connsiteY6" fmla="*/ 6262 h 18269"/>
                          <a:gd name="connsiteX7" fmla="*/ 0 w 16076"/>
                          <a:gd name="connsiteY7" fmla="*/ 5709 h 18269"/>
                          <a:gd name="connsiteX8" fmla="*/ 3042 w 16076"/>
                          <a:gd name="connsiteY8" fmla="*/ 218 h 18269"/>
                          <a:gd name="connsiteX9" fmla="*/ 7782 w 16076"/>
                          <a:gd name="connsiteY9" fmla="*/ 968 h 18269"/>
                          <a:gd name="connsiteX10" fmla="*/ 10389 w 16076"/>
                          <a:gd name="connsiteY10" fmla="*/ 2865 h 18269"/>
                          <a:gd name="connsiteX11" fmla="*/ 15721 w 16076"/>
                          <a:gd name="connsiteY11" fmla="*/ 12068 h 18269"/>
                          <a:gd name="connsiteX12" fmla="*/ 16077 w 16076"/>
                          <a:gd name="connsiteY12" fmla="*/ 14952 h 182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6076" h="18269">
                            <a:moveTo>
                              <a:pt x="16077" y="14952"/>
                            </a:moveTo>
                            <a:cubicBezTo>
                              <a:pt x="16077" y="16255"/>
                              <a:pt x="15840" y="17361"/>
                              <a:pt x="15405" y="18270"/>
                            </a:cubicBezTo>
                            <a:cubicBezTo>
                              <a:pt x="15366" y="17480"/>
                              <a:pt x="15247" y="16690"/>
                              <a:pt x="15050" y="15900"/>
                            </a:cubicBezTo>
                            <a:cubicBezTo>
                              <a:pt x="14260" y="12542"/>
                              <a:pt x="12285" y="9066"/>
                              <a:pt x="9757" y="6696"/>
                            </a:cubicBezTo>
                            <a:cubicBezTo>
                              <a:pt x="9006" y="5985"/>
                              <a:pt x="8216" y="5393"/>
                              <a:pt x="7387" y="4918"/>
                            </a:cubicBezTo>
                            <a:cubicBezTo>
                              <a:pt x="5491" y="3852"/>
                              <a:pt x="3792" y="3575"/>
                              <a:pt x="2410" y="4050"/>
                            </a:cubicBezTo>
                            <a:cubicBezTo>
                              <a:pt x="1383" y="4405"/>
                              <a:pt x="553" y="5156"/>
                              <a:pt x="0" y="6262"/>
                            </a:cubicBezTo>
                            <a:cubicBezTo>
                              <a:pt x="0" y="6064"/>
                              <a:pt x="0" y="5867"/>
                              <a:pt x="0" y="5709"/>
                            </a:cubicBezTo>
                            <a:cubicBezTo>
                              <a:pt x="0" y="2746"/>
                              <a:pt x="1185" y="811"/>
                              <a:pt x="3042" y="218"/>
                            </a:cubicBezTo>
                            <a:cubicBezTo>
                              <a:pt x="4345" y="-217"/>
                              <a:pt x="6004" y="-19"/>
                              <a:pt x="7782" y="968"/>
                            </a:cubicBezTo>
                            <a:cubicBezTo>
                              <a:pt x="8848" y="1561"/>
                              <a:pt x="9638" y="2193"/>
                              <a:pt x="10389" y="2865"/>
                            </a:cubicBezTo>
                            <a:cubicBezTo>
                              <a:pt x="12917" y="5235"/>
                              <a:pt x="14931" y="8671"/>
                              <a:pt x="15721" y="12068"/>
                            </a:cubicBezTo>
                            <a:cubicBezTo>
                              <a:pt x="15958" y="13016"/>
                              <a:pt x="16077" y="14004"/>
                              <a:pt x="16077" y="14952"/>
                            </a:cubicBez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24" name="Freeform: Shape 1523">
                        <a:extLst>
                          <a:ext uri="{FF2B5EF4-FFF2-40B4-BE49-F238E27FC236}">
                            <a16:creationId xmlns:a16="http://schemas.microsoft.com/office/drawing/2014/main" id="{565B4880-1CC1-4957-9570-B2A29295E58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28666" y="3417292"/>
                        <a:ext cx="23068" cy="24915"/>
                      </a:xfrm>
                      <a:custGeom>
                        <a:avLst/>
                        <a:gdLst>
                          <a:gd name="connsiteX0" fmla="*/ 23068 w 23068"/>
                          <a:gd name="connsiteY0" fmla="*/ 14961 h 24915"/>
                          <a:gd name="connsiteX1" fmla="*/ 22397 w 23068"/>
                          <a:gd name="connsiteY1" fmla="*/ 18279 h 24915"/>
                          <a:gd name="connsiteX2" fmla="*/ 21251 w 23068"/>
                          <a:gd name="connsiteY2" fmla="*/ 19780 h 24915"/>
                          <a:gd name="connsiteX3" fmla="*/ 20106 w 23068"/>
                          <a:gd name="connsiteY3" fmla="*/ 20451 h 24915"/>
                          <a:gd name="connsiteX4" fmla="*/ 12364 w 23068"/>
                          <a:gd name="connsiteY4" fmla="*/ 24915 h 24915"/>
                          <a:gd name="connsiteX5" fmla="*/ 12364 w 23068"/>
                          <a:gd name="connsiteY5" fmla="*/ 24086 h 24915"/>
                          <a:gd name="connsiteX6" fmla="*/ 13035 w 23068"/>
                          <a:gd name="connsiteY6" fmla="*/ 20768 h 24915"/>
                          <a:gd name="connsiteX7" fmla="*/ 12680 w 23068"/>
                          <a:gd name="connsiteY7" fmla="*/ 17845 h 24915"/>
                          <a:gd name="connsiteX8" fmla="*/ 7347 w 23068"/>
                          <a:gd name="connsiteY8" fmla="*/ 8641 h 24915"/>
                          <a:gd name="connsiteX9" fmla="*/ 4977 w 23068"/>
                          <a:gd name="connsiteY9" fmla="*/ 6863 h 24915"/>
                          <a:gd name="connsiteX10" fmla="*/ 0 w 23068"/>
                          <a:gd name="connsiteY10" fmla="*/ 5994 h 24915"/>
                          <a:gd name="connsiteX11" fmla="*/ 8730 w 23068"/>
                          <a:gd name="connsiteY11" fmla="*/ 978 h 24915"/>
                          <a:gd name="connsiteX12" fmla="*/ 15010 w 23068"/>
                          <a:gd name="connsiteY12" fmla="*/ 1096 h 24915"/>
                          <a:gd name="connsiteX13" fmla="*/ 23068 w 23068"/>
                          <a:gd name="connsiteY13" fmla="*/ 14961 h 249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23068" h="24915">
                            <a:moveTo>
                              <a:pt x="23068" y="14961"/>
                            </a:moveTo>
                            <a:cubicBezTo>
                              <a:pt x="23068" y="16264"/>
                              <a:pt x="22831" y="17370"/>
                              <a:pt x="22397" y="18279"/>
                            </a:cubicBezTo>
                            <a:cubicBezTo>
                              <a:pt x="22120" y="18911"/>
                              <a:pt x="21725" y="19385"/>
                              <a:pt x="21251" y="19780"/>
                            </a:cubicBezTo>
                            <a:cubicBezTo>
                              <a:pt x="21251" y="19780"/>
                              <a:pt x="20106" y="20451"/>
                              <a:pt x="20106" y="20451"/>
                            </a:cubicBezTo>
                            <a:lnTo>
                              <a:pt x="12364" y="24915"/>
                            </a:lnTo>
                            <a:cubicBezTo>
                              <a:pt x="12364" y="24441"/>
                              <a:pt x="12364" y="24244"/>
                              <a:pt x="12364" y="24086"/>
                            </a:cubicBezTo>
                            <a:cubicBezTo>
                              <a:pt x="12798" y="23217"/>
                              <a:pt x="13035" y="22071"/>
                              <a:pt x="13035" y="20768"/>
                            </a:cubicBezTo>
                            <a:cubicBezTo>
                              <a:pt x="13035" y="19820"/>
                              <a:pt x="12917" y="18832"/>
                              <a:pt x="12680" y="17845"/>
                            </a:cubicBezTo>
                            <a:cubicBezTo>
                              <a:pt x="11890" y="14487"/>
                              <a:pt x="9915" y="11011"/>
                              <a:pt x="7347" y="8641"/>
                            </a:cubicBezTo>
                            <a:cubicBezTo>
                              <a:pt x="6597" y="7930"/>
                              <a:pt x="5807" y="7337"/>
                              <a:pt x="4977" y="6863"/>
                            </a:cubicBezTo>
                            <a:cubicBezTo>
                              <a:pt x="2963" y="5757"/>
                              <a:pt x="1304" y="5560"/>
                              <a:pt x="0" y="5994"/>
                            </a:cubicBezTo>
                            <a:lnTo>
                              <a:pt x="8730" y="978"/>
                            </a:lnTo>
                            <a:cubicBezTo>
                              <a:pt x="10191" y="-326"/>
                              <a:pt x="12482" y="-365"/>
                              <a:pt x="15010" y="1096"/>
                            </a:cubicBezTo>
                            <a:cubicBezTo>
                              <a:pt x="19474" y="3585"/>
                              <a:pt x="23068" y="9826"/>
                              <a:pt x="23068" y="14961"/>
                            </a:cubicBez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25" name="Freeform: Shape 1524">
                        <a:extLst>
                          <a:ext uri="{FF2B5EF4-FFF2-40B4-BE49-F238E27FC236}">
                            <a16:creationId xmlns:a16="http://schemas.microsoft.com/office/drawing/2014/main" id="{F8A0A6D4-36C7-42C5-B1A8-392E7E2344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39252" y="3435571"/>
                        <a:ext cx="11850" cy="11178"/>
                      </a:xfrm>
                      <a:custGeom>
                        <a:avLst/>
                        <a:gdLst>
                          <a:gd name="connsiteX0" fmla="*/ 11850 w 11850"/>
                          <a:gd name="connsiteY0" fmla="*/ 553 h 11178"/>
                          <a:gd name="connsiteX1" fmla="*/ 10033 w 11850"/>
                          <a:gd name="connsiteY1" fmla="*/ 5372 h 11178"/>
                          <a:gd name="connsiteX2" fmla="*/ 8888 w 11850"/>
                          <a:gd name="connsiteY2" fmla="*/ 6044 h 11178"/>
                          <a:gd name="connsiteX3" fmla="*/ 0 w 11850"/>
                          <a:gd name="connsiteY3" fmla="*/ 11179 h 11178"/>
                          <a:gd name="connsiteX4" fmla="*/ 1817 w 11850"/>
                          <a:gd name="connsiteY4" fmla="*/ 6636 h 11178"/>
                          <a:gd name="connsiteX5" fmla="*/ 9559 w 11850"/>
                          <a:gd name="connsiteY5" fmla="*/ 2172 h 11178"/>
                          <a:gd name="connsiteX6" fmla="*/ 10705 w 11850"/>
                          <a:gd name="connsiteY6" fmla="*/ 1501 h 11178"/>
                          <a:gd name="connsiteX7" fmla="*/ 11850 w 11850"/>
                          <a:gd name="connsiteY7" fmla="*/ 0 h 11178"/>
                          <a:gd name="connsiteX8" fmla="*/ 11850 w 11850"/>
                          <a:gd name="connsiteY8" fmla="*/ 553 h 111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850" h="11178">
                            <a:moveTo>
                              <a:pt x="11850" y="553"/>
                            </a:moveTo>
                            <a:cubicBezTo>
                              <a:pt x="11850" y="2765"/>
                              <a:pt x="11179" y="4424"/>
                              <a:pt x="10033" y="5372"/>
                            </a:cubicBezTo>
                            <a:lnTo>
                              <a:pt x="8888" y="6044"/>
                            </a:lnTo>
                            <a:lnTo>
                              <a:pt x="0" y="11179"/>
                            </a:lnTo>
                            <a:cubicBezTo>
                              <a:pt x="1066" y="10270"/>
                              <a:pt x="1738" y="8730"/>
                              <a:pt x="1817" y="6636"/>
                            </a:cubicBezTo>
                            <a:lnTo>
                              <a:pt x="9559" y="2172"/>
                            </a:lnTo>
                            <a:lnTo>
                              <a:pt x="10705" y="1501"/>
                            </a:lnTo>
                            <a:cubicBezTo>
                              <a:pt x="11179" y="1106"/>
                              <a:pt x="11574" y="592"/>
                              <a:pt x="11850" y="0"/>
                            </a:cubicBezTo>
                            <a:cubicBezTo>
                              <a:pt x="11850" y="158"/>
                              <a:pt x="11850" y="355"/>
                              <a:pt x="11850" y="553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1" name="Graphic 4">
                      <a:extLst>
                        <a:ext uri="{FF2B5EF4-FFF2-40B4-BE49-F238E27FC236}">
                          <a16:creationId xmlns:a16="http://schemas.microsoft.com/office/drawing/2014/main" id="{65D4DDB3-B302-4F5B-B4FC-8B85EC5AD59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32981" y="3306415"/>
                      <a:ext cx="26702" cy="30327"/>
                      <a:chOff x="3532981" y="3306415"/>
                      <a:chExt cx="26702" cy="30327"/>
                    </a:xfrm>
                  </p:grpSpPr>
                  <p:sp>
                    <p:nvSpPr>
                      <p:cNvPr id="1516" name="Freeform: Shape 1515">
                        <a:extLst>
                          <a:ext uri="{FF2B5EF4-FFF2-40B4-BE49-F238E27FC236}">
                            <a16:creationId xmlns:a16="http://schemas.microsoft.com/office/drawing/2014/main" id="{2D133ED0-A524-4B8F-9CD6-9BC4A3A8A4F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56721" y="3326195"/>
                        <a:ext cx="1145" cy="671"/>
                      </a:xfrm>
                      <a:custGeom>
                        <a:avLst/>
                        <a:gdLst>
                          <a:gd name="connsiteX0" fmla="*/ 1146 w 1145"/>
                          <a:gd name="connsiteY0" fmla="*/ 0 h 671"/>
                          <a:gd name="connsiteX1" fmla="*/ 0 w 1145"/>
                          <a:gd name="connsiteY1" fmla="*/ 672 h 671"/>
                          <a:gd name="connsiteX2" fmla="*/ 1146 w 1145"/>
                          <a:gd name="connsiteY2" fmla="*/ 0 h 6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45" h="671">
                            <a:moveTo>
                              <a:pt x="1146" y="0"/>
                            </a:moveTo>
                            <a:cubicBezTo>
                              <a:pt x="790" y="277"/>
                              <a:pt x="435" y="514"/>
                              <a:pt x="0" y="672"/>
                            </a:cubicBezTo>
                            <a:lnTo>
                              <a:pt x="1146" y="0"/>
                            </a:lnTo>
                            <a:close/>
                          </a:path>
                        </a:pathLst>
                      </a:custGeom>
                      <a:solidFill>
                        <a:srgbClr val="384C9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7" name="Freeform: Shape 1516">
                        <a:extLst>
                          <a:ext uri="{FF2B5EF4-FFF2-40B4-BE49-F238E27FC236}">
                            <a16:creationId xmlns:a16="http://schemas.microsoft.com/office/drawing/2014/main" id="{306BCBB4-8613-422C-8DD1-597E9BEB4DC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2981" y="3315978"/>
                        <a:ext cx="16076" cy="20764"/>
                      </a:xfrm>
                      <a:custGeom>
                        <a:avLst/>
                        <a:gdLst>
                          <a:gd name="connsiteX0" fmla="*/ 16037 w 16076"/>
                          <a:gd name="connsiteY0" fmla="*/ 15036 h 20764"/>
                          <a:gd name="connsiteX1" fmla="*/ 14220 w 16076"/>
                          <a:gd name="connsiteY1" fmla="*/ 19855 h 20764"/>
                          <a:gd name="connsiteX2" fmla="*/ 8019 w 16076"/>
                          <a:gd name="connsiteY2" fmla="*/ 19658 h 20764"/>
                          <a:gd name="connsiteX3" fmla="*/ 0 w 16076"/>
                          <a:gd name="connsiteY3" fmla="*/ 5753 h 20764"/>
                          <a:gd name="connsiteX4" fmla="*/ 672 w 16076"/>
                          <a:gd name="connsiteY4" fmla="*/ 2435 h 20764"/>
                          <a:gd name="connsiteX5" fmla="*/ 3042 w 16076"/>
                          <a:gd name="connsiteY5" fmla="*/ 223 h 20764"/>
                          <a:gd name="connsiteX6" fmla="*/ 8019 w 16076"/>
                          <a:gd name="connsiteY6" fmla="*/ 1092 h 20764"/>
                          <a:gd name="connsiteX7" fmla="*/ 10389 w 16076"/>
                          <a:gd name="connsiteY7" fmla="*/ 2870 h 20764"/>
                          <a:gd name="connsiteX8" fmla="*/ 15721 w 16076"/>
                          <a:gd name="connsiteY8" fmla="*/ 12073 h 20764"/>
                          <a:gd name="connsiteX9" fmla="*/ 16077 w 16076"/>
                          <a:gd name="connsiteY9" fmla="*/ 14443 h 20764"/>
                          <a:gd name="connsiteX10" fmla="*/ 16037 w 16076"/>
                          <a:gd name="connsiteY10" fmla="*/ 15036 h 2076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16076" h="20764">
                            <a:moveTo>
                              <a:pt x="16037" y="15036"/>
                            </a:moveTo>
                            <a:cubicBezTo>
                              <a:pt x="15998" y="17406"/>
                              <a:pt x="15326" y="18946"/>
                              <a:pt x="14220" y="19855"/>
                            </a:cubicBezTo>
                            <a:cubicBezTo>
                              <a:pt x="12759" y="21079"/>
                              <a:pt x="10507" y="21119"/>
                              <a:pt x="8019" y="19658"/>
                            </a:cubicBezTo>
                            <a:cubicBezTo>
                              <a:pt x="3595" y="17090"/>
                              <a:pt x="0" y="10888"/>
                              <a:pt x="0" y="5753"/>
                            </a:cubicBezTo>
                            <a:cubicBezTo>
                              <a:pt x="0" y="4450"/>
                              <a:pt x="237" y="3344"/>
                              <a:pt x="672" y="2435"/>
                            </a:cubicBezTo>
                            <a:cubicBezTo>
                              <a:pt x="1185" y="1329"/>
                              <a:pt x="2015" y="579"/>
                              <a:pt x="3042" y="223"/>
                            </a:cubicBezTo>
                            <a:cubicBezTo>
                              <a:pt x="4424" y="-251"/>
                              <a:pt x="6162" y="26"/>
                              <a:pt x="8019" y="1092"/>
                            </a:cubicBezTo>
                            <a:cubicBezTo>
                              <a:pt x="8848" y="1566"/>
                              <a:pt x="9638" y="2159"/>
                              <a:pt x="10389" y="2870"/>
                            </a:cubicBezTo>
                            <a:cubicBezTo>
                              <a:pt x="12917" y="5240"/>
                              <a:pt x="14931" y="8716"/>
                              <a:pt x="15721" y="12073"/>
                            </a:cubicBezTo>
                            <a:cubicBezTo>
                              <a:pt x="15919" y="12863"/>
                              <a:pt x="16037" y="13653"/>
                              <a:pt x="16077" y="14443"/>
                            </a:cubicBezTo>
                            <a:cubicBezTo>
                              <a:pt x="16037" y="14680"/>
                              <a:pt x="16037" y="14878"/>
                              <a:pt x="16037" y="15036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8" name="Freeform: Shape 1517">
                        <a:extLst>
                          <a:ext uri="{FF2B5EF4-FFF2-40B4-BE49-F238E27FC236}">
                            <a16:creationId xmlns:a16="http://schemas.microsoft.com/office/drawing/2014/main" id="{2B3C85B1-6A52-42F7-8221-D45497A8923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3534" y="3312152"/>
                        <a:ext cx="16116" cy="18309"/>
                      </a:xfrm>
                      <a:custGeom>
                        <a:avLst/>
                        <a:gdLst>
                          <a:gd name="connsiteX0" fmla="*/ 16116 w 16116"/>
                          <a:gd name="connsiteY0" fmla="*/ 14991 h 18309"/>
                          <a:gd name="connsiteX1" fmla="*/ 15445 w 16116"/>
                          <a:gd name="connsiteY1" fmla="*/ 18309 h 18309"/>
                          <a:gd name="connsiteX2" fmla="*/ 15089 w 16116"/>
                          <a:gd name="connsiteY2" fmla="*/ 15939 h 18309"/>
                          <a:gd name="connsiteX3" fmla="*/ 9757 w 16116"/>
                          <a:gd name="connsiteY3" fmla="*/ 6736 h 18309"/>
                          <a:gd name="connsiteX4" fmla="*/ 7387 w 16116"/>
                          <a:gd name="connsiteY4" fmla="*/ 4958 h 18309"/>
                          <a:gd name="connsiteX5" fmla="*/ 2410 w 16116"/>
                          <a:gd name="connsiteY5" fmla="*/ 4089 h 18309"/>
                          <a:gd name="connsiteX6" fmla="*/ 0 w 16116"/>
                          <a:gd name="connsiteY6" fmla="*/ 6301 h 18309"/>
                          <a:gd name="connsiteX7" fmla="*/ 0 w 16116"/>
                          <a:gd name="connsiteY7" fmla="*/ 5748 h 18309"/>
                          <a:gd name="connsiteX8" fmla="*/ 3042 w 16116"/>
                          <a:gd name="connsiteY8" fmla="*/ 218 h 18309"/>
                          <a:gd name="connsiteX9" fmla="*/ 7782 w 16116"/>
                          <a:gd name="connsiteY9" fmla="*/ 968 h 18309"/>
                          <a:gd name="connsiteX10" fmla="*/ 10389 w 16116"/>
                          <a:gd name="connsiteY10" fmla="*/ 2865 h 18309"/>
                          <a:gd name="connsiteX11" fmla="*/ 15721 w 16116"/>
                          <a:gd name="connsiteY11" fmla="*/ 12068 h 18309"/>
                          <a:gd name="connsiteX12" fmla="*/ 16116 w 16116"/>
                          <a:gd name="connsiteY12" fmla="*/ 14991 h 183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6116" h="18309">
                            <a:moveTo>
                              <a:pt x="16116" y="14991"/>
                            </a:moveTo>
                            <a:cubicBezTo>
                              <a:pt x="16116" y="16295"/>
                              <a:pt x="15879" y="17401"/>
                              <a:pt x="15445" y="18309"/>
                            </a:cubicBezTo>
                            <a:cubicBezTo>
                              <a:pt x="15405" y="17519"/>
                              <a:pt x="15287" y="16729"/>
                              <a:pt x="15089" y="15939"/>
                            </a:cubicBezTo>
                            <a:cubicBezTo>
                              <a:pt x="14299" y="12582"/>
                              <a:pt x="12324" y="9106"/>
                              <a:pt x="9757" y="6736"/>
                            </a:cubicBezTo>
                            <a:cubicBezTo>
                              <a:pt x="9006" y="6025"/>
                              <a:pt x="8216" y="5432"/>
                              <a:pt x="7387" y="4958"/>
                            </a:cubicBezTo>
                            <a:cubicBezTo>
                              <a:pt x="5491" y="3891"/>
                              <a:pt x="3792" y="3615"/>
                              <a:pt x="2410" y="4089"/>
                            </a:cubicBezTo>
                            <a:cubicBezTo>
                              <a:pt x="1383" y="4445"/>
                              <a:pt x="553" y="5195"/>
                              <a:pt x="0" y="6301"/>
                            </a:cubicBezTo>
                            <a:cubicBezTo>
                              <a:pt x="0" y="6103"/>
                              <a:pt x="0" y="5906"/>
                              <a:pt x="0" y="5748"/>
                            </a:cubicBezTo>
                            <a:cubicBezTo>
                              <a:pt x="0" y="2785"/>
                              <a:pt x="1185" y="850"/>
                              <a:pt x="3042" y="218"/>
                            </a:cubicBezTo>
                            <a:cubicBezTo>
                              <a:pt x="4345" y="-216"/>
                              <a:pt x="6004" y="-19"/>
                              <a:pt x="7782" y="968"/>
                            </a:cubicBezTo>
                            <a:cubicBezTo>
                              <a:pt x="8848" y="1561"/>
                              <a:pt x="9638" y="2193"/>
                              <a:pt x="10389" y="2865"/>
                            </a:cubicBezTo>
                            <a:cubicBezTo>
                              <a:pt x="12917" y="5234"/>
                              <a:pt x="14931" y="8711"/>
                              <a:pt x="15721" y="12068"/>
                            </a:cubicBezTo>
                            <a:cubicBezTo>
                              <a:pt x="15998" y="13056"/>
                              <a:pt x="16116" y="14043"/>
                              <a:pt x="16116" y="14991"/>
                            </a:cubicBez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9" name="Freeform: Shape 1518">
                        <a:extLst>
                          <a:ext uri="{FF2B5EF4-FFF2-40B4-BE49-F238E27FC236}">
                            <a16:creationId xmlns:a16="http://schemas.microsoft.com/office/drawing/2014/main" id="{EEC942E9-B413-41A1-B883-5D0D9065BFC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6615" y="3306415"/>
                        <a:ext cx="23068" cy="24915"/>
                      </a:xfrm>
                      <a:custGeom>
                        <a:avLst/>
                        <a:gdLst>
                          <a:gd name="connsiteX0" fmla="*/ 23068 w 23068"/>
                          <a:gd name="connsiteY0" fmla="*/ 14961 h 24915"/>
                          <a:gd name="connsiteX1" fmla="*/ 22397 w 23068"/>
                          <a:gd name="connsiteY1" fmla="*/ 18279 h 24915"/>
                          <a:gd name="connsiteX2" fmla="*/ 21251 w 23068"/>
                          <a:gd name="connsiteY2" fmla="*/ 19780 h 24915"/>
                          <a:gd name="connsiteX3" fmla="*/ 20106 w 23068"/>
                          <a:gd name="connsiteY3" fmla="*/ 20452 h 24915"/>
                          <a:gd name="connsiteX4" fmla="*/ 12364 w 23068"/>
                          <a:gd name="connsiteY4" fmla="*/ 24915 h 24915"/>
                          <a:gd name="connsiteX5" fmla="*/ 12364 w 23068"/>
                          <a:gd name="connsiteY5" fmla="*/ 24086 h 24915"/>
                          <a:gd name="connsiteX6" fmla="*/ 13035 w 23068"/>
                          <a:gd name="connsiteY6" fmla="*/ 20768 h 24915"/>
                          <a:gd name="connsiteX7" fmla="*/ 12680 w 23068"/>
                          <a:gd name="connsiteY7" fmla="*/ 17845 h 24915"/>
                          <a:gd name="connsiteX8" fmla="*/ 7347 w 23068"/>
                          <a:gd name="connsiteY8" fmla="*/ 8641 h 24915"/>
                          <a:gd name="connsiteX9" fmla="*/ 4977 w 23068"/>
                          <a:gd name="connsiteY9" fmla="*/ 6863 h 24915"/>
                          <a:gd name="connsiteX10" fmla="*/ 0 w 23068"/>
                          <a:gd name="connsiteY10" fmla="*/ 5994 h 24915"/>
                          <a:gd name="connsiteX11" fmla="*/ 8730 w 23068"/>
                          <a:gd name="connsiteY11" fmla="*/ 978 h 24915"/>
                          <a:gd name="connsiteX12" fmla="*/ 15010 w 23068"/>
                          <a:gd name="connsiteY12" fmla="*/ 1096 h 24915"/>
                          <a:gd name="connsiteX13" fmla="*/ 23068 w 23068"/>
                          <a:gd name="connsiteY13" fmla="*/ 14961 h 249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23068" h="24915">
                            <a:moveTo>
                              <a:pt x="23068" y="14961"/>
                            </a:moveTo>
                            <a:cubicBezTo>
                              <a:pt x="23068" y="16265"/>
                              <a:pt x="22831" y="17371"/>
                              <a:pt x="22397" y="18279"/>
                            </a:cubicBezTo>
                            <a:cubicBezTo>
                              <a:pt x="22120" y="18911"/>
                              <a:pt x="21725" y="19385"/>
                              <a:pt x="21251" y="19780"/>
                            </a:cubicBezTo>
                            <a:lnTo>
                              <a:pt x="20106" y="20452"/>
                            </a:lnTo>
                            <a:lnTo>
                              <a:pt x="12364" y="24915"/>
                            </a:lnTo>
                            <a:cubicBezTo>
                              <a:pt x="12364" y="24441"/>
                              <a:pt x="12364" y="24244"/>
                              <a:pt x="12364" y="24086"/>
                            </a:cubicBezTo>
                            <a:cubicBezTo>
                              <a:pt x="12798" y="23217"/>
                              <a:pt x="13035" y="22071"/>
                              <a:pt x="13035" y="20768"/>
                            </a:cubicBezTo>
                            <a:cubicBezTo>
                              <a:pt x="13035" y="19820"/>
                              <a:pt x="12917" y="18832"/>
                              <a:pt x="12680" y="17845"/>
                            </a:cubicBezTo>
                            <a:cubicBezTo>
                              <a:pt x="11890" y="14487"/>
                              <a:pt x="9915" y="11011"/>
                              <a:pt x="7347" y="8641"/>
                            </a:cubicBezTo>
                            <a:cubicBezTo>
                              <a:pt x="6597" y="7930"/>
                              <a:pt x="5807" y="7337"/>
                              <a:pt x="4977" y="6863"/>
                            </a:cubicBezTo>
                            <a:cubicBezTo>
                              <a:pt x="2963" y="5757"/>
                              <a:pt x="1304" y="5560"/>
                              <a:pt x="0" y="5994"/>
                            </a:cubicBezTo>
                            <a:lnTo>
                              <a:pt x="8730" y="978"/>
                            </a:lnTo>
                            <a:cubicBezTo>
                              <a:pt x="10191" y="-326"/>
                              <a:pt x="12482" y="-365"/>
                              <a:pt x="15010" y="1096"/>
                            </a:cubicBezTo>
                            <a:cubicBezTo>
                              <a:pt x="19474" y="3585"/>
                              <a:pt x="23068" y="9826"/>
                              <a:pt x="23068" y="14961"/>
                            </a:cubicBez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20" name="Freeform: Shape 1519">
                        <a:extLst>
                          <a:ext uri="{FF2B5EF4-FFF2-40B4-BE49-F238E27FC236}">
                            <a16:creationId xmlns:a16="http://schemas.microsoft.com/office/drawing/2014/main" id="{DE77A46B-E6F0-4560-872C-DE5D231B4AC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47201" y="3324694"/>
                        <a:ext cx="11850" cy="11178"/>
                      </a:xfrm>
                      <a:custGeom>
                        <a:avLst/>
                        <a:gdLst>
                          <a:gd name="connsiteX0" fmla="*/ 11850 w 11850"/>
                          <a:gd name="connsiteY0" fmla="*/ 553 h 11178"/>
                          <a:gd name="connsiteX1" fmla="*/ 10033 w 11850"/>
                          <a:gd name="connsiteY1" fmla="*/ 5372 h 11178"/>
                          <a:gd name="connsiteX2" fmla="*/ 8888 w 11850"/>
                          <a:gd name="connsiteY2" fmla="*/ 6044 h 11178"/>
                          <a:gd name="connsiteX3" fmla="*/ 0 w 11850"/>
                          <a:gd name="connsiteY3" fmla="*/ 11179 h 11178"/>
                          <a:gd name="connsiteX4" fmla="*/ 1817 w 11850"/>
                          <a:gd name="connsiteY4" fmla="*/ 6636 h 11178"/>
                          <a:gd name="connsiteX5" fmla="*/ 9559 w 11850"/>
                          <a:gd name="connsiteY5" fmla="*/ 2173 h 11178"/>
                          <a:gd name="connsiteX6" fmla="*/ 10705 w 11850"/>
                          <a:gd name="connsiteY6" fmla="*/ 1501 h 11178"/>
                          <a:gd name="connsiteX7" fmla="*/ 11850 w 11850"/>
                          <a:gd name="connsiteY7" fmla="*/ 0 h 11178"/>
                          <a:gd name="connsiteX8" fmla="*/ 11850 w 11850"/>
                          <a:gd name="connsiteY8" fmla="*/ 553 h 111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850" h="11178">
                            <a:moveTo>
                              <a:pt x="11850" y="553"/>
                            </a:moveTo>
                            <a:cubicBezTo>
                              <a:pt x="11850" y="2765"/>
                              <a:pt x="11179" y="4424"/>
                              <a:pt x="10033" y="5372"/>
                            </a:cubicBezTo>
                            <a:lnTo>
                              <a:pt x="8888" y="6044"/>
                            </a:lnTo>
                            <a:lnTo>
                              <a:pt x="0" y="11179"/>
                            </a:lnTo>
                            <a:cubicBezTo>
                              <a:pt x="1067" y="10270"/>
                              <a:pt x="1738" y="8730"/>
                              <a:pt x="1817" y="6636"/>
                            </a:cubicBezTo>
                            <a:lnTo>
                              <a:pt x="9559" y="2173"/>
                            </a:lnTo>
                            <a:lnTo>
                              <a:pt x="10705" y="1501"/>
                            </a:lnTo>
                            <a:cubicBezTo>
                              <a:pt x="11179" y="1106"/>
                              <a:pt x="11574" y="592"/>
                              <a:pt x="11850" y="0"/>
                            </a:cubicBezTo>
                            <a:cubicBezTo>
                              <a:pt x="11850" y="158"/>
                              <a:pt x="11850" y="355"/>
                              <a:pt x="11850" y="553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2" name="Graphic 4">
                      <a:extLst>
                        <a:ext uri="{FF2B5EF4-FFF2-40B4-BE49-F238E27FC236}">
                          <a16:creationId xmlns:a16="http://schemas.microsoft.com/office/drawing/2014/main" id="{5FC87901-C2B6-441C-807B-CF1CFE13AA2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32981" y="3417292"/>
                      <a:ext cx="26702" cy="30327"/>
                      <a:chOff x="3532981" y="3417292"/>
                      <a:chExt cx="26702" cy="30327"/>
                    </a:xfrm>
                  </p:grpSpPr>
                  <p:sp>
                    <p:nvSpPr>
                      <p:cNvPr id="1511" name="Freeform: Shape 1510">
                        <a:extLst>
                          <a:ext uri="{FF2B5EF4-FFF2-40B4-BE49-F238E27FC236}">
                            <a16:creationId xmlns:a16="http://schemas.microsoft.com/office/drawing/2014/main" id="{E2C617A9-C65C-4C40-A4FF-5C87945C8B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56721" y="3437072"/>
                        <a:ext cx="1145" cy="671"/>
                      </a:xfrm>
                      <a:custGeom>
                        <a:avLst/>
                        <a:gdLst>
                          <a:gd name="connsiteX0" fmla="*/ 1146 w 1145"/>
                          <a:gd name="connsiteY0" fmla="*/ 0 h 671"/>
                          <a:gd name="connsiteX1" fmla="*/ 0 w 1145"/>
                          <a:gd name="connsiteY1" fmla="*/ 671 h 671"/>
                          <a:gd name="connsiteX2" fmla="*/ 1146 w 1145"/>
                          <a:gd name="connsiteY2" fmla="*/ 0 h 6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45" h="671">
                            <a:moveTo>
                              <a:pt x="1146" y="0"/>
                            </a:moveTo>
                            <a:cubicBezTo>
                              <a:pt x="790" y="277"/>
                              <a:pt x="435" y="514"/>
                              <a:pt x="0" y="671"/>
                            </a:cubicBezTo>
                            <a:lnTo>
                              <a:pt x="1146" y="0"/>
                            </a:lnTo>
                            <a:close/>
                          </a:path>
                        </a:pathLst>
                      </a:custGeom>
                      <a:solidFill>
                        <a:srgbClr val="384C9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2" name="Freeform: Shape 1511">
                        <a:extLst>
                          <a:ext uri="{FF2B5EF4-FFF2-40B4-BE49-F238E27FC236}">
                            <a16:creationId xmlns:a16="http://schemas.microsoft.com/office/drawing/2014/main" id="{ECFFE355-5F59-4C79-AF2A-BEB03EEF545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2981" y="3426856"/>
                        <a:ext cx="16076" cy="20764"/>
                      </a:xfrm>
                      <a:custGeom>
                        <a:avLst/>
                        <a:gdLst>
                          <a:gd name="connsiteX0" fmla="*/ 16037 w 16076"/>
                          <a:gd name="connsiteY0" fmla="*/ 15036 h 20764"/>
                          <a:gd name="connsiteX1" fmla="*/ 14220 w 16076"/>
                          <a:gd name="connsiteY1" fmla="*/ 19855 h 20764"/>
                          <a:gd name="connsiteX2" fmla="*/ 8019 w 16076"/>
                          <a:gd name="connsiteY2" fmla="*/ 19657 h 20764"/>
                          <a:gd name="connsiteX3" fmla="*/ 0 w 16076"/>
                          <a:gd name="connsiteY3" fmla="*/ 5753 h 20764"/>
                          <a:gd name="connsiteX4" fmla="*/ 672 w 16076"/>
                          <a:gd name="connsiteY4" fmla="*/ 2435 h 20764"/>
                          <a:gd name="connsiteX5" fmla="*/ 3042 w 16076"/>
                          <a:gd name="connsiteY5" fmla="*/ 223 h 20764"/>
                          <a:gd name="connsiteX6" fmla="*/ 8019 w 16076"/>
                          <a:gd name="connsiteY6" fmla="*/ 1092 h 20764"/>
                          <a:gd name="connsiteX7" fmla="*/ 10389 w 16076"/>
                          <a:gd name="connsiteY7" fmla="*/ 2870 h 20764"/>
                          <a:gd name="connsiteX8" fmla="*/ 15721 w 16076"/>
                          <a:gd name="connsiteY8" fmla="*/ 12073 h 20764"/>
                          <a:gd name="connsiteX9" fmla="*/ 16077 w 16076"/>
                          <a:gd name="connsiteY9" fmla="*/ 14443 h 20764"/>
                          <a:gd name="connsiteX10" fmla="*/ 16037 w 16076"/>
                          <a:gd name="connsiteY10" fmla="*/ 15036 h 2076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16076" h="20764">
                            <a:moveTo>
                              <a:pt x="16037" y="15036"/>
                            </a:moveTo>
                            <a:cubicBezTo>
                              <a:pt x="15998" y="17406"/>
                              <a:pt x="15326" y="18946"/>
                              <a:pt x="14220" y="19855"/>
                            </a:cubicBezTo>
                            <a:cubicBezTo>
                              <a:pt x="12759" y="21079"/>
                              <a:pt x="10507" y="21119"/>
                              <a:pt x="8019" y="19657"/>
                            </a:cubicBezTo>
                            <a:cubicBezTo>
                              <a:pt x="3595" y="17090"/>
                              <a:pt x="0" y="10888"/>
                              <a:pt x="0" y="5753"/>
                            </a:cubicBezTo>
                            <a:cubicBezTo>
                              <a:pt x="0" y="4450"/>
                              <a:pt x="237" y="3344"/>
                              <a:pt x="672" y="2435"/>
                            </a:cubicBezTo>
                            <a:cubicBezTo>
                              <a:pt x="1185" y="1329"/>
                              <a:pt x="2015" y="579"/>
                              <a:pt x="3042" y="223"/>
                            </a:cubicBezTo>
                            <a:cubicBezTo>
                              <a:pt x="4424" y="-251"/>
                              <a:pt x="6162" y="26"/>
                              <a:pt x="8019" y="1092"/>
                            </a:cubicBezTo>
                            <a:cubicBezTo>
                              <a:pt x="8848" y="1566"/>
                              <a:pt x="9638" y="2159"/>
                              <a:pt x="10389" y="2870"/>
                            </a:cubicBezTo>
                            <a:cubicBezTo>
                              <a:pt x="12917" y="5240"/>
                              <a:pt x="14931" y="8716"/>
                              <a:pt x="15721" y="12073"/>
                            </a:cubicBezTo>
                            <a:cubicBezTo>
                              <a:pt x="15919" y="12863"/>
                              <a:pt x="16037" y="13653"/>
                              <a:pt x="16077" y="14443"/>
                            </a:cubicBezTo>
                            <a:cubicBezTo>
                              <a:pt x="16037" y="14680"/>
                              <a:pt x="16037" y="14878"/>
                              <a:pt x="16037" y="15036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3" name="Freeform: Shape 1512">
                        <a:extLst>
                          <a:ext uri="{FF2B5EF4-FFF2-40B4-BE49-F238E27FC236}">
                            <a16:creationId xmlns:a16="http://schemas.microsoft.com/office/drawing/2014/main" id="{51D984D6-2926-48F8-BBB6-C320F33D22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3534" y="3423069"/>
                        <a:ext cx="16116" cy="18269"/>
                      </a:xfrm>
                      <a:custGeom>
                        <a:avLst/>
                        <a:gdLst>
                          <a:gd name="connsiteX0" fmla="*/ 16116 w 16116"/>
                          <a:gd name="connsiteY0" fmla="*/ 14952 h 18269"/>
                          <a:gd name="connsiteX1" fmla="*/ 15445 w 16116"/>
                          <a:gd name="connsiteY1" fmla="*/ 18270 h 18269"/>
                          <a:gd name="connsiteX2" fmla="*/ 15089 w 16116"/>
                          <a:gd name="connsiteY2" fmla="*/ 15900 h 18269"/>
                          <a:gd name="connsiteX3" fmla="*/ 9757 w 16116"/>
                          <a:gd name="connsiteY3" fmla="*/ 6696 h 18269"/>
                          <a:gd name="connsiteX4" fmla="*/ 7387 w 16116"/>
                          <a:gd name="connsiteY4" fmla="*/ 4918 h 18269"/>
                          <a:gd name="connsiteX5" fmla="*/ 2410 w 16116"/>
                          <a:gd name="connsiteY5" fmla="*/ 4050 h 18269"/>
                          <a:gd name="connsiteX6" fmla="*/ 0 w 16116"/>
                          <a:gd name="connsiteY6" fmla="*/ 6262 h 18269"/>
                          <a:gd name="connsiteX7" fmla="*/ 0 w 16116"/>
                          <a:gd name="connsiteY7" fmla="*/ 5709 h 18269"/>
                          <a:gd name="connsiteX8" fmla="*/ 3042 w 16116"/>
                          <a:gd name="connsiteY8" fmla="*/ 218 h 18269"/>
                          <a:gd name="connsiteX9" fmla="*/ 7782 w 16116"/>
                          <a:gd name="connsiteY9" fmla="*/ 968 h 18269"/>
                          <a:gd name="connsiteX10" fmla="*/ 10389 w 16116"/>
                          <a:gd name="connsiteY10" fmla="*/ 2865 h 18269"/>
                          <a:gd name="connsiteX11" fmla="*/ 15721 w 16116"/>
                          <a:gd name="connsiteY11" fmla="*/ 12068 h 18269"/>
                          <a:gd name="connsiteX12" fmla="*/ 16116 w 16116"/>
                          <a:gd name="connsiteY12" fmla="*/ 14952 h 182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6116" h="18269">
                            <a:moveTo>
                              <a:pt x="16116" y="14952"/>
                            </a:moveTo>
                            <a:cubicBezTo>
                              <a:pt x="16116" y="16255"/>
                              <a:pt x="15879" y="17361"/>
                              <a:pt x="15445" y="18270"/>
                            </a:cubicBezTo>
                            <a:cubicBezTo>
                              <a:pt x="15405" y="17480"/>
                              <a:pt x="15287" y="16690"/>
                              <a:pt x="15089" y="15900"/>
                            </a:cubicBezTo>
                            <a:cubicBezTo>
                              <a:pt x="14299" y="12542"/>
                              <a:pt x="12324" y="9066"/>
                              <a:pt x="9757" y="6696"/>
                            </a:cubicBezTo>
                            <a:cubicBezTo>
                              <a:pt x="9006" y="5985"/>
                              <a:pt x="8216" y="5393"/>
                              <a:pt x="7387" y="4918"/>
                            </a:cubicBezTo>
                            <a:cubicBezTo>
                              <a:pt x="5491" y="3852"/>
                              <a:pt x="3792" y="3575"/>
                              <a:pt x="2410" y="4050"/>
                            </a:cubicBezTo>
                            <a:cubicBezTo>
                              <a:pt x="1383" y="4405"/>
                              <a:pt x="553" y="5156"/>
                              <a:pt x="0" y="6262"/>
                            </a:cubicBezTo>
                            <a:cubicBezTo>
                              <a:pt x="0" y="6064"/>
                              <a:pt x="0" y="5867"/>
                              <a:pt x="0" y="5709"/>
                            </a:cubicBezTo>
                            <a:cubicBezTo>
                              <a:pt x="0" y="2746"/>
                              <a:pt x="1185" y="811"/>
                              <a:pt x="3042" y="218"/>
                            </a:cubicBezTo>
                            <a:cubicBezTo>
                              <a:pt x="4345" y="-217"/>
                              <a:pt x="6004" y="-19"/>
                              <a:pt x="7782" y="968"/>
                            </a:cubicBezTo>
                            <a:cubicBezTo>
                              <a:pt x="8848" y="1561"/>
                              <a:pt x="9638" y="2193"/>
                              <a:pt x="10389" y="2865"/>
                            </a:cubicBezTo>
                            <a:cubicBezTo>
                              <a:pt x="12917" y="5235"/>
                              <a:pt x="14931" y="8671"/>
                              <a:pt x="15721" y="12068"/>
                            </a:cubicBezTo>
                            <a:cubicBezTo>
                              <a:pt x="15998" y="13016"/>
                              <a:pt x="16116" y="14004"/>
                              <a:pt x="16116" y="14952"/>
                            </a:cubicBez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4" name="Freeform: Shape 1513">
                        <a:extLst>
                          <a:ext uri="{FF2B5EF4-FFF2-40B4-BE49-F238E27FC236}">
                            <a16:creationId xmlns:a16="http://schemas.microsoft.com/office/drawing/2014/main" id="{B4EDA1CA-D870-4C64-847C-1B55B3FB693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6615" y="3417292"/>
                        <a:ext cx="23068" cy="24915"/>
                      </a:xfrm>
                      <a:custGeom>
                        <a:avLst/>
                        <a:gdLst>
                          <a:gd name="connsiteX0" fmla="*/ 23068 w 23068"/>
                          <a:gd name="connsiteY0" fmla="*/ 14961 h 24915"/>
                          <a:gd name="connsiteX1" fmla="*/ 22397 w 23068"/>
                          <a:gd name="connsiteY1" fmla="*/ 18279 h 24915"/>
                          <a:gd name="connsiteX2" fmla="*/ 21251 w 23068"/>
                          <a:gd name="connsiteY2" fmla="*/ 19780 h 24915"/>
                          <a:gd name="connsiteX3" fmla="*/ 20106 w 23068"/>
                          <a:gd name="connsiteY3" fmla="*/ 20451 h 24915"/>
                          <a:gd name="connsiteX4" fmla="*/ 12364 w 23068"/>
                          <a:gd name="connsiteY4" fmla="*/ 24915 h 24915"/>
                          <a:gd name="connsiteX5" fmla="*/ 12364 w 23068"/>
                          <a:gd name="connsiteY5" fmla="*/ 24086 h 24915"/>
                          <a:gd name="connsiteX6" fmla="*/ 13035 w 23068"/>
                          <a:gd name="connsiteY6" fmla="*/ 20768 h 24915"/>
                          <a:gd name="connsiteX7" fmla="*/ 12680 w 23068"/>
                          <a:gd name="connsiteY7" fmla="*/ 17845 h 24915"/>
                          <a:gd name="connsiteX8" fmla="*/ 7347 w 23068"/>
                          <a:gd name="connsiteY8" fmla="*/ 8641 h 24915"/>
                          <a:gd name="connsiteX9" fmla="*/ 4977 w 23068"/>
                          <a:gd name="connsiteY9" fmla="*/ 6863 h 24915"/>
                          <a:gd name="connsiteX10" fmla="*/ 0 w 23068"/>
                          <a:gd name="connsiteY10" fmla="*/ 5994 h 24915"/>
                          <a:gd name="connsiteX11" fmla="*/ 8730 w 23068"/>
                          <a:gd name="connsiteY11" fmla="*/ 978 h 24915"/>
                          <a:gd name="connsiteX12" fmla="*/ 15010 w 23068"/>
                          <a:gd name="connsiteY12" fmla="*/ 1096 h 24915"/>
                          <a:gd name="connsiteX13" fmla="*/ 23068 w 23068"/>
                          <a:gd name="connsiteY13" fmla="*/ 14961 h 249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23068" h="24915">
                            <a:moveTo>
                              <a:pt x="23068" y="14961"/>
                            </a:moveTo>
                            <a:cubicBezTo>
                              <a:pt x="23068" y="16264"/>
                              <a:pt x="22831" y="17370"/>
                              <a:pt x="22397" y="18279"/>
                            </a:cubicBezTo>
                            <a:cubicBezTo>
                              <a:pt x="22120" y="18911"/>
                              <a:pt x="21725" y="19385"/>
                              <a:pt x="21251" y="19780"/>
                            </a:cubicBezTo>
                            <a:lnTo>
                              <a:pt x="20106" y="20451"/>
                            </a:lnTo>
                            <a:lnTo>
                              <a:pt x="12364" y="24915"/>
                            </a:lnTo>
                            <a:cubicBezTo>
                              <a:pt x="12364" y="24441"/>
                              <a:pt x="12364" y="24244"/>
                              <a:pt x="12364" y="24086"/>
                            </a:cubicBezTo>
                            <a:cubicBezTo>
                              <a:pt x="12798" y="23217"/>
                              <a:pt x="13035" y="22071"/>
                              <a:pt x="13035" y="20768"/>
                            </a:cubicBezTo>
                            <a:cubicBezTo>
                              <a:pt x="13035" y="19820"/>
                              <a:pt x="12917" y="18832"/>
                              <a:pt x="12680" y="17845"/>
                            </a:cubicBezTo>
                            <a:cubicBezTo>
                              <a:pt x="11890" y="14487"/>
                              <a:pt x="9915" y="11011"/>
                              <a:pt x="7347" y="8641"/>
                            </a:cubicBezTo>
                            <a:cubicBezTo>
                              <a:pt x="6597" y="7930"/>
                              <a:pt x="5807" y="7337"/>
                              <a:pt x="4977" y="6863"/>
                            </a:cubicBezTo>
                            <a:cubicBezTo>
                              <a:pt x="2963" y="5757"/>
                              <a:pt x="1304" y="5560"/>
                              <a:pt x="0" y="5994"/>
                            </a:cubicBezTo>
                            <a:lnTo>
                              <a:pt x="8730" y="978"/>
                            </a:lnTo>
                            <a:cubicBezTo>
                              <a:pt x="10191" y="-326"/>
                              <a:pt x="12482" y="-365"/>
                              <a:pt x="15010" y="1096"/>
                            </a:cubicBezTo>
                            <a:cubicBezTo>
                              <a:pt x="19474" y="3585"/>
                              <a:pt x="23068" y="9826"/>
                              <a:pt x="23068" y="14961"/>
                            </a:cubicBez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5" name="Freeform: Shape 1514">
                        <a:extLst>
                          <a:ext uri="{FF2B5EF4-FFF2-40B4-BE49-F238E27FC236}">
                            <a16:creationId xmlns:a16="http://schemas.microsoft.com/office/drawing/2014/main" id="{1D467B0A-412B-4424-8828-00DB6C6AD8F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47201" y="3435571"/>
                        <a:ext cx="11850" cy="11178"/>
                      </a:xfrm>
                      <a:custGeom>
                        <a:avLst/>
                        <a:gdLst>
                          <a:gd name="connsiteX0" fmla="*/ 11850 w 11850"/>
                          <a:gd name="connsiteY0" fmla="*/ 553 h 11178"/>
                          <a:gd name="connsiteX1" fmla="*/ 10033 w 11850"/>
                          <a:gd name="connsiteY1" fmla="*/ 5372 h 11178"/>
                          <a:gd name="connsiteX2" fmla="*/ 8888 w 11850"/>
                          <a:gd name="connsiteY2" fmla="*/ 6044 h 11178"/>
                          <a:gd name="connsiteX3" fmla="*/ 0 w 11850"/>
                          <a:gd name="connsiteY3" fmla="*/ 11179 h 11178"/>
                          <a:gd name="connsiteX4" fmla="*/ 1817 w 11850"/>
                          <a:gd name="connsiteY4" fmla="*/ 6636 h 11178"/>
                          <a:gd name="connsiteX5" fmla="*/ 9559 w 11850"/>
                          <a:gd name="connsiteY5" fmla="*/ 2172 h 11178"/>
                          <a:gd name="connsiteX6" fmla="*/ 10705 w 11850"/>
                          <a:gd name="connsiteY6" fmla="*/ 1501 h 11178"/>
                          <a:gd name="connsiteX7" fmla="*/ 11850 w 11850"/>
                          <a:gd name="connsiteY7" fmla="*/ 0 h 11178"/>
                          <a:gd name="connsiteX8" fmla="*/ 11850 w 11850"/>
                          <a:gd name="connsiteY8" fmla="*/ 553 h 111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850" h="11178">
                            <a:moveTo>
                              <a:pt x="11850" y="553"/>
                            </a:moveTo>
                            <a:cubicBezTo>
                              <a:pt x="11850" y="2765"/>
                              <a:pt x="11179" y="4424"/>
                              <a:pt x="10033" y="5372"/>
                            </a:cubicBezTo>
                            <a:lnTo>
                              <a:pt x="8888" y="6044"/>
                            </a:lnTo>
                            <a:lnTo>
                              <a:pt x="0" y="11179"/>
                            </a:lnTo>
                            <a:cubicBezTo>
                              <a:pt x="1067" y="10270"/>
                              <a:pt x="1738" y="8730"/>
                              <a:pt x="1817" y="6636"/>
                            </a:cubicBezTo>
                            <a:lnTo>
                              <a:pt x="9559" y="2172"/>
                            </a:lnTo>
                            <a:lnTo>
                              <a:pt x="10705" y="1501"/>
                            </a:lnTo>
                            <a:cubicBezTo>
                              <a:pt x="11179" y="1106"/>
                              <a:pt x="11574" y="592"/>
                              <a:pt x="11850" y="0"/>
                            </a:cubicBezTo>
                            <a:cubicBezTo>
                              <a:pt x="11850" y="158"/>
                              <a:pt x="11850" y="355"/>
                              <a:pt x="11850" y="553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03" name="Graphic 4">
                      <a:extLst>
                        <a:ext uri="{FF2B5EF4-FFF2-40B4-BE49-F238E27FC236}">
                          <a16:creationId xmlns:a16="http://schemas.microsoft.com/office/drawing/2014/main" id="{262916E6-4695-4D05-9995-EEAA17D71EF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725032" y="3306415"/>
                      <a:ext cx="26702" cy="30327"/>
                      <a:chOff x="3725032" y="3306415"/>
                      <a:chExt cx="26702" cy="30327"/>
                    </a:xfrm>
                  </p:grpSpPr>
                  <p:sp>
                    <p:nvSpPr>
                      <p:cNvPr id="1506" name="Freeform: Shape 1505">
                        <a:extLst>
                          <a:ext uri="{FF2B5EF4-FFF2-40B4-BE49-F238E27FC236}">
                            <a16:creationId xmlns:a16="http://schemas.microsoft.com/office/drawing/2014/main" id="{7A92F90C-019E-40BB-A041-C941E6692E8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48771" y="3326195"/>
                        <a:ext cx="1145" cy="671"/>
                      </a:xfrm>
                      <a:custGeom>
                        <a:avLst/>
                        <a:gdLst>
                          <a:gd name="connsiteX0" fmla="*/ 1146 w 1145"/>
                          <a:gd name="connsiteY0" fmla="*/ 0 h 671"/>
                          <a:gd name="connsiteX1" fmla="*/ 0 w 1145"/>
                          <a:gd name="connsiteY1" fmla="*/ 672 h 671"/>
                          <a:gd name="connsiteX2" fmla="*/ 1146 w 1145"/>
                          <a:gd name="connsiteY2" fmla="*/ 0 h 6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45" h="671">
                            <a:moveTo>
                              <a:pt x="1146" y="0"/>
                            </a:moveTo>
                            <a:cubicBezTo>
                              <a:pt x="790" y="277"/>
                              <a:pt x="435" y="514"/>
                              <a:pt x="0" y="672"/>
                            </a:cubicBezTo>
                            <a:lnTo>
                              <a:pt x="1146" y="0"/>
                            </a:lnTo>
                            <a:close/>
                          </a:path>
                        </a:pathLst>
                      </a:custGeom>
                      <a:solidFill>
                        <a:srgbClr val="384C9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7" name="Freeform: Shape 1506">
                        <a:extLst>
                          <a:ext uri="{FF2B5EF4-FFF2-40B4-BE49-F238E27FC236}">
                            <a16:creationId xmlns:a16="http://schemas.microsoft.com/office/drawing/2014/main" id="{C91F9019-65B6-4BA1-9F6E-362567BBDAE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25032" y="3315978"/>
                        <a:ext cx="16037" cy="20764"/>
                      </a:xfrm>
                      <a:custGeom>
                        <a:avLst/>
                        <a:gdLst>
                          <a:gd name="connsiteX0" fmla="*/ 16037 w 16037"/>
                          <a:gd name="connsiteY0" fmla="*/ 15036 h 20764"/>
                          <a:gd name="connsiteX1" fmla="*/ 14220 w 16037"/>
                          <a:gd name="connsiteY1" fmla="*/ 19855 h 20764"/>
                          <a:gd name="connsiteX2" fmla="*/ 8019 w 16037"/>
                          <a:gd name="connsiteY2" fmla="*/ 19658 h 20764"/>
                          <a:gd name="connsiteX3" fmla="*/ 0 w 16037"/>
                          <a:gd name="connsiteY3" fmla="*/ 5753 h 20764"/>
                          <a:gd name="connsiteX4" fmla="*/ 672 w 16037"/>
                          <a:gd name="connsiteY4" fmla="*/ 2435 h 20764"/>
                          <a:gd name="connsiteX5" fmla="*/ 3042 w 16037"/>
                          <a:gd name="connsiteY5" fmla="*/ 223 h 20764"/>
                          <a:gd name="connsiteX6" fmla="*/ 8019 w 16037"/>
                          <a:gd name="connsiteY6" fmla="*/ 1092 h 20764"/>
                          <a:gd name="connsiteX7" fmla="*/ 10389 w 16037"/>
                          <a:gd name="connsiteY7" fmla="*/ 2870 h 20764"/>
                          <a:gd name="connsiteX8" fmla="*/ 15682 w 16037"/>
                          <a:gd name="connsiteY8" fmla="*/ 12073 h 20764"/>
                          <a:gd name="connsiteX9" fmla="*/ 16037 w 16037"/>
                          <a:gd name="connsiteY9" fmla="*/ 14443 h 20764"/>
                          <a:gd name="connsiteX10" fmla="*/ 16037 w 16037"/>
                          <a:gd name="connsiteY10" fmla="*/ 15036 h 2076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16037" h="20764">
                            <a:moveTo>
                              <a:pt x="16037" y="15036"/>
                            </a:moveTo>
                            <a:cubicBezTo>
                              <a:pt x="15998" y="17406"/>
                              <a:pt x="15326" y="18946"/>
                              <a:pt x="14220" y="19855"/>
                            </a:cubicBezTo>
                            <a:cubicBezTo>
                              <a:pt x="12759" y="21079"/>
                              <a:pt x="10507" y="21119"/>
                              <a:pt x="8019" y="19658"/>
                            </a:cubicBezTo>
                            <a:cubicBezTo>
                              <a:pt x="3595" y="17090"/>
                              <a:pt x="0" y="10888"/>
                              <a:pt x="0" y="5753"/>
                            </a:cubicBezTo>
                            <a:cubicBezTo>
                              <a:pt x="0" y="4450"/>
                              <a:pt x="237" y="3344"/>
                              <a:pt x="672" y="2435"/>
                            </a:cubicBezTo>
                            <a:cubicBezTo>
                              <a:pt x="1185" y="1329"/>
                              <a:pt x="2015" y="579"/>
                              <a:pt x="3042" y="223"/>
                            </a:cubicBezTo>
                            <a:cubicBezTo>
                              <a:pt x="4424" y="-251"/>
                              <a:pt x="6162" y="26"/>
                              <a:pt x="8019" y="1092"/>
                            </a:cubicBezTo>
                            <a:cubicBezTo>
                              <a:pt x="8848" y="1566"/>
                              <a:pt x="9638" y="2159"/>
                              <a:pt x="10389" y="2870"/>
                            </a:cubicBezTo>
                            <a:cubicBezTo>
                              <a:pt x="12917" y="5240"/>
                              <a:pt x="14931" y="8716"/>
                              <a:pt x="15682" y="12073"/>
                            </a:cubicBezTo>
                            <a:cubicBezTo>
                              <a:pt x="15879" y="12863"/>
                              <a:pt x="15998" y="13653"/>
                              <a:pt x="16037" y="14443"/>
                            </a:cubicBezTo>
                            <a:cubicBezTo>
                              <a:pt x="15998" y="14680"/>
                              <a:pt x="16037" y="14878"/>
                              <a:pt x="16037" y="15036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8" name="Freeform: Shape 1507">
                        <a:extLst>
                          <a:ext uri="{FF2B5EF4-FFF2-40B4-BE49-F238E27FC236}">
                            <a16:creationId xmlns:a16="http://schemas.microsoft.com/office/drawing/2014/main" id="{7DC02F09-36BA-4D74-8E23-21487F7B34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25624" y="3312152"/>
                        <a:ext cx="16076" cy="18309"/>
                      </a:xfrm>
                      <a:custGeom>
                        <a:avLst/>
                        <a:gdLst>
                          <a:gd name="connsiteX0" fmla="*/ 16077 w 16076"/>
                          <a:gd name="connsiteY0" fmla="*/ 14991 h 18309"/>
                          <a:gd name="connsiteX1" fmla="*/ 15405 w 16076"/>
                          <a:gd name="connsiteY1" fmla="*/ 18309 h 18309"/>
                          <a:gd name="connsiteX2" fmla="*/ 15050 w 16076"/>
                          <a:gd name="connsiteY2" fmla="*/ 15939 h 18309"/>
                          <a:gd name="connsiteX3" fmla="*/ 9757 w 16076"/>
                          <a:gd name="connsiteY3" fmla="*/ 6736 h 18309"/>
                          <a:gd name="connsiteX4" fmla="*/ 7387 w 16076"/>
                          <a:gd name="connsiteY4" fmla="*/ 4958 h 18309"/>
                          <a:gd name="connsiteX5" fmla="*/ 2410 w 16076"/>
                          <a:gd name="connsiteY5" fmla="*/ 4089 h 18309"/>
                          <a:gd name="connsiteX6" fmla="*/ 0 w 16076"/>
                          <a:gd name="connsiteY6" fmla="*/ 6301 h 18309"/>
                          <a:gd name="connsiteX7" fmla="*/ 0 w 16076"/>
                          <a:gd name="connsiteY7" fmla="*/ 5748 h 18309"/>
                          <a:gd name="connsiteX8" fmla="*/ 3042 w 16076"/>
                          <a:gd name="connsiteY8" fmla="*/ 218 h 18309"/>
                          <a:gd name="connsiteX9" fmla="*/ 7782 w 16076"/>
                          <a:gd name="connsiteY9" fmla="*/ 968 h 18309"/>
                          <a:gd name="connsiteX10" fmla="*/ 10389 w 16076"/>
                          <a:gd name="connsiteY10" fmla="*/ 2865 h 18309"/>
                          <a:gd name="connsiteX11" fmla="*/ 15721 w 16076"/>
                          <a:gd name="connsiteY11" fmla="*/ 12068 h 18309"/>
                          <a:gd name="connsiteX12" fmla="*/ 16077 w 16076"/>
                          <a:gd name="connsiteY12" fmla="*/ 14991 h 183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6076" h="18309">
                            <a:moveTo>
                              <a:pt x="16077" y="14991"/>
                            </a:moveTo>
                            <a:cubicBezTo>
                              <a:pt x="16077" y="16295"/>
                              <a:pt x="15840" y="17401"/>
                              <a:pt x="15405" y="18309"/>
                            </a:cubicBezTo>
                            <a:cubicBezTo>
                              <a:pt x="15366" y="17519"/>
                              <a:pt x="15247" y="16729"/>
                              <a:pt x="15050" y="15939"/>
                            </a:cubicBezTo>
                            <a:cubicBezTo>
                              <a:pt x="14260" y="12582"/>
                              <a:pt x="12285" y="9106"/>
                              <a:pt x="9757" y="6736"/>
                            </a:cubicBezTo>
                            <a:cubicBezTo>
                              <a:pt x="9006" y="6025"/>
                              <a:pt x="8216" y="5432"/>
                              <a:pt x="7387" y="4958"/>
                            </a:cubicBezTo>
                            <a:cubicBezTo>
                              <a:pt x="5491" y="3891"/>
                              <a:pt x="3792" y="3615"/>
                              <a:pt x="2410" y="4089"/>
                            </a:cubicBezTo>
                            <a:cubicBezTo>
                              <a:pt x="1383" y="4445"/>
                              <a:pt x="553" y="5195"/>
                              <a:pt x="0" y="6301"/>
                            </a:cubicBezTo>
                            <a:cubicBezTo>
                              <a:pt x="0" y="6103"/>
                              <a:pt x="0" y="5906"/>
                              <a:pt x="0" y="5748"/>
                            </a:cubicBezTo>
                            <a:cubicBezTo>
                              <a:pt x="0" y="2785"/>
                              <a:pt x="1185" y="850"/>
                              <a:pt x="3042" y="218"/>
                            </a:cubicBezTo>
                            <a:cubicBezTo>
                              <a:pt x="4345" y="-216"/>
                              <a:pt x="6004" y="-19"/>
                              <a:pt x="7782" y="968"/>
                            </a:cubicBezTo>
                            <a:cubicBezTo>
                              <a:pt x="8848" y="1561"/>
                              <a:pt x="9638" y="2193"/>
                              <a:pt x="10389" y="2865"/>
                            </a:cubicBezTo>
                            <a:cubicBezTo>
                              <a:pt x="12917" y="5234"/>
                              <a:pt x="14931" y="8711"/>
                              <a:pt x="15721" y="12068"/>
                            </a:cubicBezTo>
                            <a:cubicBezTo>
                              <a:pt x="15958" y="13056"/>
                              <a:pt x="16077" y="14043"/>
                              <a:pt x="16077" y="14991"/>
                            </a:cubicBez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09" name="Freeform: Shape 1508">
                        <a:extLst>
                          <a:ext uri="{FF2B5EF4-FFF2-40B4-BE49-F238E27FC236}">
                            <a16:creationId xmlns:a16="http://schemas.microsoft.com/office/drawing/2014/main" id="{AE8AD9B0-CECC-4433-B211-344204A988A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28666" y="3306415"/>
                        <a:ext cx="23068" cy="24915"/>
                      </a:xfrm>
                      <a:custGeom>
                        <a:avLst/>
                        <a:gdLst>
                          <a:gd name="connsiteX0" fmla="*/ 23068 w 23068"/>
                          <a:gd name="connsiteY0" fmla="*/ 14961 h 24915"/>
                          <a:gd name="connsiteX1" fmla="*/ 22397 w 23068"/>
                          <a:gd name="connsiteY1" fmla="*/ 18279 h 24915"/>
                          <a:gd name="connsiteX2" fmla="*/ 21251 w 23068"/>
                          <a:gd name="connsiteY2" fmla="*/ 19780 h 24915"/>
                          <a:gd name="connsiteX3" fmla="*/ 20106 w 23068"/>
                          <a:gd name="connsiteY3" fmla="*/ 20452 h 24915"/>
                          <a:gd name="connsiteX4" fmla="*/ 12364 w 23068"/>
                          <a:gd name="connsiteY4" fmla="*/ 24915 h 24915"/>
                          <a:gd name="connsiteX5" fmla="*/ 12364 w 23068"/>
                          <a:gd name="connsiteY5" fmla="*/ 24086 h 24915"/>
                          <a:gd name="connsiteX6" fmla="*/ 13035 w 23068"/>
                          <a:gd name="connsiteY6" fmla="*/ 20768 h 24915"/>
                          <a:gd name="connsiteX7" fmla="*/ 12680 w 23068"/>
                          <a:gd name="connsiteY7" fmla="*/ 17845 h 24915"/>
                          <a:gd name="connsiteX8" fmla="*/ 7347 w 23068"/>
                          <a:gd name="connsiteY8" fmla="*/ 8641 h 24915"/>
                          <a:gd name="connsiteX9" fmla="*/ 4977 w 23068"/>
                          <a:gd name="connsiteY9" fmla="*/ 6863 h 24915"/>
                          <a:gd name="connsiteX10" fmla="*/ 0 w 23068"/>
                          <a:gd name="connsiteY10" fmla="*/ 5994 h 24915"/>
                          <a:gd name="connsiteX11" fmla="*/ 8730 w 23068"/>
                          <a:gd name="connsiteY11" fmla="*/ 978 h 24915"/>
                          <a:gd name="connsiteX12" fmla="*/ 15010 w 23068"/>
                          <a:gd name="connsiteY12" fmla="*/ 1096 h 24915"/>
                          <a:gd name="connsiteX13" fmla="*/ 23068 w 23068"/>
                          <a:gd name="connsiteY13" fmla="*/ 14961 h 249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23068" h="24915">
                            <a:moveTo>
                              <a:pt x="23068" y="14961"/>
                            </a:moveTo>
                            <a:cubicBezTo>
                              <a:pt x="23068" y="16265"/>
                              <a:pt x="22831" y="17371"/>
                              <a:pt x="22397" y="18279"/>
                            </a:cubicBezTo>
                            <a:cubicBezTo>
                              <a:pt x="22120" y="18911"/>
                              <a:pt x="21725" y="19385"/>
                              <a:pt x="21251" y="19780"/>
                            </a:cubicBezTo>
                            <a:cubicBezTo>
                              <a:pt x="21251" y="19780"/>
                              <a:pt x="20106" y="20452"/>
                              <a:pt x="20106" y="20452"/>
                            </a:cubicBezTo>
                            <a:lnTo>
                              <a:pt x="12364" y="24915"/>
                            </a:lnTo>
                            <a:cubicBezTo>
                              <a:pt x="12364" y="24441"/>
                              <a:pt x="12364" y="24244"/>
                              <a:pt x="12364" y="24086"/>
                            </a:cubicBezTo>
                            <a:cubicBezTo>
                              <a:pt x="12798" y="23217"/>
                              <a:pt x="13035" y="22071"/>
                              <a:pt x="13035" y="20768"/>
                            </a:cubicBezTo>
                            <a:cubicBezTo>
                              <a:pt x="13035" y="19820"/>
                              <a:pt x="12917" y="18832"/>
                              <a:pt x="12680" y="17845"/>
                            </a:cubicBezTo>
                            <a:cubicBezTo>
                              <a:pt x="11890" y="14487"/>
                              <a:pt x="9915" y="11011"/>
                              <a:pt x="7347" y="8641"/>
                            </a:cubicBezTo>
                            <a:cubicBezTo>
                              <a:pt x="6597" y="7930"/>
                              <a:pt x="5807" y="7337"/>
                              <a:pt x="4977" y="6863"/>
                            </a:cubicBezTo>
                            <a:cubicBezTo>
                              <a:pt x="2963" y="5757"/>
                              <a:pt x="1304" y="5560"/>
                              <a:pt x="0" y="5994"/>
                            </a:cubicBezTo>
                            <a:lnTo>
                              <a:pt x="8730" y="978"/>
                            </a:lnTo>
                            <a:cubicBezTo>
                              <a:pt x="10191" y="-326"/>
                              <a:pt x="12482" y="-365"/>
                              <a:pt x="15010" y="1096"/>
                            </a:cubicBezTo>
                            <a:cubicBezTo>
                              <a:pt x="19474" y="3585"/>
                              <a:pt x="23068" y="9826"/>
                              <a:pt x="23068" y="14961"/>
                            </a:cubicBez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10" name="Freeform: Shape 1509">
                        <a:extLst>
                          <a:ext uri="{FF2B5EF4-FFF2-40B4-BE49-F238E27FC236}">
                            <a16:creationId xmlns:a16="http://schemas.microsoft.com/office/drawing/2014/main" id="{501CDE4C-40A3-4BCC-95B0-DE5B97C255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39252" y="3324694"/>
                        <a:ext cx="11850" cy="11178"/>
                      </a:xfrm>
                      <a:custGeom>
                        <a:avLst/>
                        <a:gdLst>
                          <a:gd name="connsiteX0" fmla="*/ 11850 w 11850"/>
                          <a:gd name="connsiteY0" fmla="*/ 553 h 11178"/>
                          <a:gd name="connsiteX1" fmla="*/ 10033 w 11850"/>
                          <a:gd name="connsiteY1" fmla="*/ 5372 h 11178"/>
                          <a:gd name="connsiteX2" fmla="*/ 8888 w 11850"/>
                          <a:gd name="connsiteY2" fmla="*/ 6044 h 11178"/>
                          <a:gd name="connsiteX3" fmla="*/ 0 w 11850"/>
                          <a:gd name="connsiteY3" fmla="*/ 11179 h 11178"/>
                          <a:gd name="connsiteX4" fmla="*/ 1817 w 11850"/>
                          <a:gd name="connsiteY4" fmla="*/ 6636 h 11178"/>
                          <a:gd name="connsiteX5" fmla="*/ 9559 w 11850"/>
                          <a:gd name="connsiteY5" fmla="*/ 2173 h 11178"/>
                          <a:gd name="connsiteX6" fmla="*/ 10705 w 11850"/>
                          <a:gd name="connsiteY6" fmla="*/ 1501 h 11178"/>
                          <a:gd name="connsiteX7" fmla="*/ 11850 w 11850"/>
                          <a:gd name="connsiteY7" fmla="*/ 0 h 11178"/>
                          <a:gd name="connsiteX8" fmla="*/ 11850 w 11850"/>
                          <a:gd name="connsiteY8" fmla="*/ 553 h 111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850" h="11178">
                            <a:moveTo>
                              <a:pt x="11850" y="553"/>
                            </a:moveTo>
                            <a:cubicBezTo>
                              <a:pt x="11850" y="2765"/>
                              <a:pt x="11179" y="4424"/>
                              <a:pt x="10033" y="5372"/>
                            </a:cubicBezTo>
                            <a:lnTo>
                              <a:pt x="8888" y="6044"/>
                            </a:lnTo>
                            <a:lnTo>
                              <a:pt x="0" y="11179"/>
                            </a:lnTo>
                            <a:cubicBezTo>
                              <a:pt x="1066" y="10270"/>
                              <a:pt x="1738" y="8730"/>
                              <a:pt x="1817" y="6636"/>
                            </a:cubicBezTo>
                            <a:lnTo>
                              <a:pt x="9559" y="2173"/>
                            </a:lnTo>
                            <a:lnTo>
                              <a:pt x="10705" y="1501"/>
                            </a:lnTo>
                            <a:cubicBezTo>
                              <a:pt x="11179" y="1106"/>
                              <a:pt x="11574" y="592"/>
                              <a:pt x="11850" y="0"/>
                            </a:cubicBezTo>
                            <a:cubicBezTo>
                              <a:pt x="11850" y="158"/>
                              <a:pt x="11850" y="355"/>
                              <a:pt x="11850" y="553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504" name="Freeform: Shape 1503">
                      <a:extLst>
                        <a:ext uri="{FF2B5EF4-FFF2-40B4-BE49-F238E27FC236}">
                          <a16:creationId xmlns:a16="http://schemas.microsoft.com/office/drawing/2014/main" id="{97F2FED7-1563-491A-81E4-96BD2E7952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40638" y="3298895"/>
                      <a:ext cx="207633" cy="128541"/>
                    </a:xfrm>
                    <a:custGeom>
                      <a:avLst/>
                      <a:gdLst>
                        <a:gd name="connsiteX0" fmla="*/ 205250 w 207633"/>
                        <a:gd name="connsiteY0" fmla="*/ 5062 h 128541"/>
                        <a:gd name="connsiteX1" fmla="*/ 200075 w 207633"/>
                        <a:gd name="connsiteY1" fmla="*/ 2060 h 128541"/>
                        <a:gd name="connsiteX2" fmla="*/ 101443 w 207633"/>
                        <a:gd name="connsiteY2" fmla="*/ 23824 h 128541"/>
                        <a:gd name="connsiteX3" fmla="*/ 2416 w 207633"/>
                        <a:gd name="connsiteY3" fmla="*/ 116176 h 128541"/>
                        <a:gd name="connsiteX4" fmla="*/ 757 w 207633"/>
                        <a:gd name="connsiteY4" fmla="*/ 124906 h 128541"/>
                        <a:gd name="connsiteX5" fmla="*/ 5931 w 207633"/>
                        <a:gd name="connsiteY5" fmla="*/ 127908 h 128541"/>
                        <a:gd name="connsiteX6" fmla="*/ 12765 w 207633"/>
                        <a:gd name="connsiteY6" fmla="*/ 124985 h 128541"/>
                        <a:gd name="connsiteX7" fmla="*/ 106578 w 207633"/>
                        <a:gd name="connsiteY7" fmla="*/ 37492 h 128541"/>
                        <a:gd name="connsiteX8" fmla="*/ 200036 w 207633"/>
                        <a:gd name="connsiteY8" fmla="*/ 16872 h 128541"/>
                        <a:gd name="connsiteX9" fmla="*/ 206790 w 207633"/>
                        <a:gd name="connsiteY9" fmla="*/ 12053 h 128541"/>
                        <a:gd name="connsiteX10" fmla="*/ 205250 w 207633"/>
                        <a:gd name="connsiteY10" fmla="*/ 5062 h 1285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07633" h="128541">
                          <a:moveTo>
                            <a:pt x="205250" y="5062"/>
                          </a:moveTo>
                          <a:cubicBezTo>
                            <a:pt x="204302" y="4864"/>
                            <a:pt x="201300" y="2336"/>
                            <a:pt x="200075" y="2060"/>
                          </a:cubicBezTo>
                          <a:cubicBezTo>
                            <a:pt x="170331" y="-4181"/>
                            <a:pt x="135887" y="3956"/>
                            <a:pt x="101443" y="23824"/>
                          </a:cubicBezTo>
                          <a:cubicBezTo>
                            <a:pt x="66880" y="43733"/>
                            <a:pt x="32278" y="75451"/>
                            <a:pt x="2416" y="116176"/>
                          </a:cubicBezTo>
                          <a:cubicBezTo>
                            <a:pt x="6" y="119494"/>
                            <a:pt x="-705" y="123405"/>
                            <a:pt x="757" y="124906"/>
                          </a:cubicBezTo>
                          <a:cubicBezTo>
                            <a:pt x="1823" y="125972"/>
                            <a:pt x="5220" y="127157"/>
                            <a:pt x="5931" y="127908"/>
                          </a:cubicBezTo>
                          <a:cubicBezTo>
                            <a:pt x="7472" y="129448"/>
                            <a:pt x="10474" y="128066"/>
                            <a:pt x="12765" y="124985"/>
                          </a:cubicBezTo>
                          <a:cubicBezTo>
                            <a:pt x="41047" y="86393"/>
                            <a:pt x="73832" y="56333"/>
                            <a:pt x="106578" y="37492"/>
                          </a:cubicBezTo>
                          <a:cubicBezTo>
                            <a:pt x="139205" y="18689"/>
                            <a:pt x="171872" y="10947"/>
                            <a:pt x="200036" y="16872"/>
                          </a:cubicBezTo>
                          <a:cubicBezTo>
                            <a:pt x="202327" y="17346"/>
                            <a:pt x="205329" y="15253"/>
                            <a:pt x="206790" y="12053"/>
                          </a:cubicBezTo>
                          <a:cubicBezTo>
                            <a:pt x="208370" y="8656"/>
                            <a:pt x="207659" y="5575"/>
                            <a:pt x="205250" y="5062"/>
                          </a:cubicBezTo>
                          <a:close/>
                        </a:path>
                      </a:pathLst>
                    </a:custGeom>
                    <a:solidFill>
                      <a:srgbClr val="414042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05" name="Freeform: Shape 1504">
                      <a:extLst>
                        <a:ext uri="{FF2B5EF4-FFF2-40B4-BE49-F238E27FC236}">
                          <a16:creationId xmlns:a16="http://schemas.microsoft.com/office/drawing/2014/main" id="{355CA344-19A0-4ABB-BB86-7E68909C0D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40638" y="3301908"/>
                      <a:ext cx="207633" cy="128480"/>
                    </a:xfrm>
                    <a:custGeom>
                      <a:avLst/>
                      <a:gdLst>
                        <a:gd name="connsiteX0" fmla="*/ 205250 w 207633"/>
                        <a:gd name="connsiteY0" fmla="*/ 116165 h 128480"/>
                        <a:gd name="connsiteX1" fmla="*/ 106617 w 207633"/>
                        <a:gd name="connsiteY1" fmla="*/ 24050 h 128480"/>
                        <a:gd name="connsiteX2" fmla="*/ 7590 w 207633"/>
                        <a:gd name="connsiteY2" fmla="*/ 2048 h 128480"/>
                        <a:gd name="connsiteX3" fmla="*/ 2416 w 207633"/>
                        <a:gd name="connsiteY3" fmla="*/ 5050 h 128480"/>
                        <a:gd name="connsiteX4" fmla="*/ 757 w 207633"/>
                        <a:gd name="connsiteY4" fmla="*/ 11844 h 128480"/>
                        <a:gd name="connsiteX5" fmla="*/ 7590 w 207633"/>
                        <a:gd name="connsiteY5" fmla="*/ 16782 h 128480"/>
                        <a:gd name="connsiteX6" fmla="*/ 101403 w 207633"/>
                        <a:gd name="connsiteY6" fmla="*/ 37598 h 128480"/>
                        <a:gd name="connsiteX7" fmla="*/ 194861 w 207633"/>
                        <a:gd name="connsiteY7" fmla="*/ 124894 h 128480"/>
                        <a:gd name="connsiteX8" fmla="*/ 201616 w 207633"/>
                        <a:gd name="connsiteY8" fmla="*/ 127896 h 128480"/>
                        <a:gd name="connsiteX9" fmla="*/ 206790 w 207633"/>
                        <a:gd name="connsiteY9" fmla="*/ 124894 h 128480"/>
                        <a:gd name="connsiteX10" fmla="*/ 205250 w 207633"/>
                        <a:gd name="connsiteY10" fmla="*/ 116165 h 1284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07633" h="128480">
                          <a:moveTo>
                            <a:pt x="205250" y="116165"/>
                          </a:moveTo>
                          <a:cubicBezTo>
                            <a:pt x="175506" y="75598"/>
                            <a:pt x="141062" y="43997"/>
                            <a:pt x="106617" y="24050"/>
                          </a:cubicBezTo>
                          <a:cubicBezTo>
                            <a:pt x="72055" y="4023"/>
                            <a:pt x="37452" y="-4193"/>
                            <a:pt x="7590" y="2048"/>
                          </a:cubicBezTo>
                          <a:cubicBezTo>
                            <a:pt x="6366" y="2285"/>
                            <a:pt x="3364" y="4813"/>
                            <a:pt x="2416" y="5050"/>
                          </a:cubicBezTo>
                          <a:cubicBezTo>
                            <a:pt x="6" y="5564"/>
                            <a:pt x="-705" y="8684"/>
                            <a:pt x="757" y="11844"/>
                          </a:cubicBezTo>
                          <a:cubicBezTo>
                            <a:pt x="2297" y="15162"/>
                            <a:pt x="5299" y="17256"/>
                            <a:pt x="7590" y="16782"/>
                          </a:cubicBezTo>
                          <a:cubicBezTo>
                            <a:pt x="35872" y="10857"/>
                            <a:pt x="68658" y="18638"/>
                            <a:pt x="101403" y="37598"/>
                          </a:cubicBezTo>
                          <a:cubicBezTo>
                            <a:pt x="134031" y="56480"/>
                            <a:pt x="166697" y="86460"/>
                            <a:pt x="194861" y="124894"/>
                          </a:cubicBezTo>
                          <a:cubicBezTo>
                            <a:pt x="197113" y="127975"/>
                            <a:pt x="200154" y="129358"/>
                            <a:pt x="201616" y="127896"/>
                          </a:cubicBezTo>
                          <a:cubicBezTo>
                            <a:pt x="202406" y="127146"/>
                            <a:pt x="205763" y="125921"/>
                            <a:pt x="206790" y="124894"/>
                          </a:cubicBezTo>
                          <a:cubicBezTo>
                            <a:pt x="208370" y="123393"/>
                            <a:pt x="207659" y="119443"/>
                            <a:pt x="205250" y="116165"/>
                          </a:cubicBezTo>
                          <a:close/>
                        </a:path>
                      </a:pathLst>
                    </a:custGeom>
                    <a:solidFill>
                      <a:srgbClr val="414042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99" name="Freeform: Shape 1498">
                    <a:extLst>
                      <a:ext uri="{FF2B5EF4-FFF2-40B4-BE49-F238E27FC236}">
                        <a16:creationId xmlns:a16="http://schemas.microsoft.com/office/drawing/2014/main" id="{92B07C82-BD45-4642-9B83-BC30A8EA10F3}"/>
                      </a:ext>
                    </a:extLst>
                  </p:cNvPr>
                  <p:cNvSpPr/>
                  <p:nvPr/>
                </p:nvSpPr>
                <p:spPr>
                  <a:xfrm>
                    <a:off x="3637630" y="3211170"/>
                    <a:ext cx="13589" cy="122184"/>
                  </a:xfrm>
                  <a:custGeom>
                    <a:avLst/>
                    <a:gdLst>
                      <a:gd name="connsiteX0" fmla="*/ 11600 w 13589"/>
                      <a:gd name="connsiteY0" fmla="*/ 121029 h 122184"/>
                      <a:gd name="connsiteX1" fmla="*/ 2002 w 13589"/>
                      <a:gd name="connsiteY1" fmla="*/ 121029 h 122184"/>
                      <a:gd name="connsiteX2" fmla="*/ 461 w 13589"/>
                      <a:gd name="connsiteY2" fmla="*/ 116803 h 122184"/>
                      <a:gd name="connsiteX3" fmla="*/ 461 w 13589"/>
                      <a:gd name="connsiteY3" fmla="*/ 0 h 122184"/>
                      <a:gd name="connsiteX4" fmla="*/ 13338 w 13589"/>
                      <a:gd name="connsiteY4" fmla="*/ 7466 h 122184"/>
                      <a:gd name="connsiteX5" fmla="*/ 13338 w 13589"/>
                      <a:gd name="connsiteY5" fmla="*/ 117158 h 122184"/>
                      <a:gd name="connsiteX6" fmla="*/ 11600 w 13589"/>
                      <a:gd name="connsiteY6" fmla="*/ 121029 h 1221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589" h="122184">
                        <a:moveTo>
                          <a:pt x="11600" y="121029"/>
                        </a:moveTo>
                        <a:cubicBezTo>
                          <a:pt x="8954" y="122570"/>
                          <a:pt x="4648" y="122570"/>
                          <a:pt x="2002" y="121029"/>
                        </a:cubicBezTo>
                        <a:cubicBezTo>
                          <a:pt x="27" y="119884"/>
                          <a:pt x="-487" y="118225"/>
                          <a:pt x="461" y="116803"/>
                        </a:cubicBezTo>
                        <a:lnTo>
                          <a:pt x="461" y="0"/>
                        </a:lnTo>
                        <a:lnTo>
                          <a:pt x="13338" y="7466"/>
                        </a:lnTo>
                        <a:lnTo>
                          <a:pt x="13338" y="117158"/>
                        </a:lnTo>
                        <a:cubicBezTo>
                          <a:pt x="13970" y="118501"/>
                          <a:pt x="13417" y="120002"/>
                          <a:pt x="11600" y="121029"/>
                        </a:cubicBezTo>
                        <a:close/>
                      </a:path>
                    </a:pathLst>
                  </a:custGeom>
                  <a:solidFill>
                    <a:srgbClr val="808285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78" name="Freeform: Shape 1477">
                  <a:extLst>
                    <a:ext uri="{FF2B5EF4-FFF2-40B4-BE49-F238E27FC236}">
                      <a16:creationId xmlns:a16="http://schemas.microsoft.com/office/drawing/2014/main" id="{130410FE-4301-46B0-8F15-F86C60725D47}"/>
                    </a:ext>
                  </a:extLst>
                </p:cNvPr>
                <p:cNvSpPr/>
                <p:nvPr/>
              </p:nvSpPr>
              <p:spPr>
                <a:xfrm>
                  <a:off x="3794434" y="3359415"/>
                  <a:ext cx="80462" cy="38157"/>
                </a:xfrm>
                <a:custGeom>
                  <a:avLst/>
                  <a:gdLst>
                    <a:gd name="connsiteX0" fmla="*/ 0 w 80462"/>
                    <a:gd name="connsiteY0" fmla="*/ 14655 h 38157"/>
                    <a:gd name="connsiteX1" fmla="*/ 0 w 80462"/>
                    <a:gd name="connsiteY1" fmla="*/ 30613 h 38157"/>
                    <a:gd name="connsiteX2" fmla="*/ 11021 w 80462"/>
                    <a:gd name="connsiteY2" fmla="*/ 38157 h 38157"/>
                    <a:gd name="connsiteX3" fmla="*/ 35471 w 80462"/>
                    <a:gd name="connsiteY3" fmla="*/ 29546 h 38157"/>
                    <a:gd name="connsiteX4" fmla="*/ 59527 w 80462"/>
                    <a:gd name="connsiteY4" fmla="*/ 27571 h 38157"/>
                    <a:gd name="connsiteX5" fmla="*/ 80462 w 80462"/>
                    <a:gd name="connsiteY5" fmla="*/ 11653 h 38157"/>
                    <a:gd name="connsiteX6" fmla="*/ 73313 w 80462"/>
                    <a:gd name="connsiteY6" fmla="*/ 0 h 38157"/>
                    <a:gd name="connsiteX7" fmla="*/ 33062 w 80462"/>
                    <a:gd name="connsiteY7" fmla="*/ 4582 h 381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0462" h="38157">
                      <a:moveTo>
                        <a:pt x="0" y="14655"/>
                      </a:moveTo>
                      <a:lnTo>
                        <a:pt x="0" y="30613"/>
                      </a:lnTo>
                      <a:lnTo>
                        <a:pt x="11021" y="38157"/>
                      </a:lnTo>
                      <a:lnTo>
                        <a:pt x="35471" y="29546"/>
                      </a:lnTo>
                      <a:lnTo>
                        <a:pt x="59527" y="27571"/>
                      </a:lnTo>
                      <a:lnTo>
                        <a:pt x="80462" y="11653"/>
                      </a:lnTo>
                      <a:lnTo>
                        <a:pt x="73313" y="0"/>
                      </a:lnTo>
                      <a:lnTo>
                        <a:pt x="33062" y="4582"/>
                      </a:lnTo>
                      <a:close/>
                    </a:path>
                  </a:pathLst>
                </a:custGeom>
                <a:solidFill>
                  <a:srgbClr val="491526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79" name="Freeform: Shape 1478">
                  <a:extLst>
                    <a:ext uri="{FF2B5EF4-FFF2-40B4-BE49-F238E27FC236}">
                      <a16:creationId xmlns:a16="http://schemas.microsoft.com/office/drawing/2014/main" id="{49E54245-3E36-4F48-AA93-6AF3DA52B05A}"/>
                    </a:ext>
                  </a:extLst>
                </p:cNvPr>
                <p:cNvSpPr/>
                <p:nvPr/>
              </p:nvSpPr>
              <p:spPr>
                <a:xfrm>
                  <a:off x="3732300" y="3141649"/>
                  <a:ext cx="106784" cy="245652"/>
                </a:xfrm>
                <a:custGeom>
                  <a:avLst/>
                  <a:gdLst>
                    <a:gd name="connsiteX0" fmla="*/ 8453 w 106784"/>
                    <a:gd name="connsiteY0" fmla="*/ 85755 h 245652"/>
                    <a:gd name="connsiteX1" fmla="*/ 0 w 106784"/>
                    <a:gd name="connsiteY1" fmla="*/ 0 h 245652"/>
                    <a:gd name="connsiteX2" fmla="*/ 100331 w 106784"/>
                    <a:gd name="connsiteY2" fmla="*/ 9638 h 245652"/>
                    <a:gd name="connsiteX3" fmla="*/ 97052 w 106784"/>
                    <a:gd name="connsiteY3" fmla="*/ 233171 h 245652"/>
                    <a:gd name="connsiteX4" fmla="*/ 62411 w 106784"/>
                    <a:gd name="connsiteY4" fmla="*/ 245653 h 245652"/>
                    <a:gd name="connsiteX5" fmla="*/ 45228 w 106784"/>
                    <a:gd name="connsiteY5" fmla="*/ 133551 h 245652"/>
                    <a:gd name="connsiteX6" fmla="*/ 46650 w 106784"/>
                    <a:gd name="connsiteY6" fmla="*/ 79514 h 245652"/>
                    <a:gd name="connsiteX7" fmla="*/ 8453 w 106784"/>
                    <a:gd name="connsiteY7" fmla="*/ 85755 h 245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6784" h="245652">
                      <a:moveTo>
                        <a:pt x="8453" y="85755"/>
                      </a:moveTo>
                      <a:lnTo>
                        <a:pt x="0" y="0"/>
                      </a:lnTo>
                      <a:cubicBezTo>
                        <a:pt x="44833" y="474"/>
                        <a:pt x="91917" y="158"/>
                        <a:pt x="100331" y="9638"/>
                      </a:cubicBezTo>
                      <a:cubicBezTo>
                        <a:pt x="116566" y="27887"/>
                        <a:pt x="97052" y="233171"/>
                        <a:pt x="97052" y="233171"/>
                      </a:cubicBezTo>
                      <a:lnTo>
                        <a:pt x="62411" y="245653"/>
                      </a:lnTo>
                      <a:lnTo>
                        <a:pt x="45228" y="133551"/>
                      </a:lnTo>
                      <a:lnTo>
                        <a:pt x="46650" y="79514"/>
                      </a:lnTo>
                      <a:cubicBezTo>
                        <a:pt x="46650" y="79475"/>
                        <a:pt x="29586" y="82437"/>
                        <a:pt x="8453" y="85755"/>
                      </a:cubicBezTo>
                      <a:close/>
                    </a:path>
                  </a:pathLst>
                </a:custGeom>
                <a:solidFill>
                  <a:srgbClr val="491526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80" name="Freeform: Shape 1479">
                  <a:extLst>
                    <a:ext uri="{FF2B5EF4-FFF2-40B4-BE49-F238E27FC236}">
                      <a16:creationId xmlns:a16="http://schemas.microsoft.com/office/drawing/2014/main" id="{19A3CB25-8B76-480E-AB63-1323E7EE93AA}"/>
                    </a:ext>
                  </a:extLst>
                </p:cNvPr>
                <p:cNvSpPr/>
                <p:nvPr/>
              </p:nvSpPr>
              <p:spPr>
                <a:xfrm>
                  <a:off x="3573496" y="3141628"/>
                  <a:ext cx="260627" cy="106295"/>
                </a:xfrm>
                <a:custGeom>
                  <a:avLst/>
                  <a:gdLst>
                    <a:gd name="connsiteX0" fmla="*/ 684 w 260627"/>
                    <a:gd name="connsiteY0" fmla="*/ 6302 h 106295"/>
                    <a:gd name="connsiteX1" fmla="*/ 17788 w 260627"/>
                    <a:gd name="connsiteY1" fmla="*/ 91030 h 106295"/>
                    <a:gd name="connsiteX2" fmla="*/ 102397 w 260627"/>
                    <a:gd name="connsiteY2" fmla="*/ 105606 h 106295"/>
                    <a:gd name="connsiteX3" fmla="*/ 209127 w 260627"/>
                    <a:gd name="connsiteY3" fmla="*/ 83170 h 106295"/>
                    <a:gd name="connsiteX4" fmla="*/ 258029 w 260627"/>
                    <a:gd name="connsiteY4" fmla="*/ 13333 h 106295"/>
                    <a:gd name="connsiteX5" fmla="*/ 684 w 260627"/>
                    <a:gd name="connsiteY5" fmla="*/ 6302 h 1062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627" h="106295">
                      <a:moveTo>
                        <a:pt x="684" y="6302"/>
                      </a:moveTo>
                      <a:cubicBezTo>
                        <a:pt x="684" y="6302"/>
                        <a:pt x="-5241" y="69305"/>
                        <a:pt x="17788" y="91030"/>
                      </a:cubicBezTo>
                      <a:cubicBezTo>
                        <a:pt x="36195" y="108410"/>
                        <a:pt x="76327" y="106830"/>
                        <a:pt x="102397" y="105606"/>
                      </a:cubicBezTo>
                      <a:cubicBezTo>
                        <a:pt x="128468" y="104381"/>
                        <a:pt x="209127" y="83170"/>
                        <a:pt x="209127" y="83170"/>
                      </a:cubicBezTo>
                      <a:cubicBezTo>
                        <a:pt x="209127" y="83170"/>
                        <a:pt x="274263" y="31582"/>
                        <a:pt x="258029" y="13333"/>
                      </a:cubicBezTo>
                      <a:cubicBezTo>
                        <a:pt x="235711" y="-11789"/>
                        <a:pt x="684" y="6302"/>
                        <a:pt x="684" y="6302"/>
                      </a:cubicBezTo>
                      <a:close/>
                    </a:path>
                  </a:pathLst>
                </a:custGeom>
                <a:solidFill>
                  <a:srgbClr val="491526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81" name="Freeform: Shape 1480">
                  <a:extLst>
                    <a:ext uri="{FF2B5EF4-FFF2-40B4-BE49-F238E27FC236}">
                      <a16:creationId xmlns:a16="http://schemas.microsoft.com/office/drawing/2014/main" id="{565C3DB9-83FF-420A-9F50-3AF0709FC5F0}"/>
                    </a:ext>
                  </a:extLst>
                </p:cNvPr>
                <p:cNvSpPr/>
                <p:nvPr/>
              </p:nvSpPr>
              <p:spPr>
                <a:xfrm>
                  <a:off x="3720963" y="2966253"/>
                  <a:ext cx="47089" cy="32941"/>
                </a:xfrm>
                <a:custGeom>
                  <a:avLst/>
                  <a:gdLst>
                    <a:gd name="connsiteX0" fmla="*/ 3042 w 47089"/>
                    <a:gd name="connsiteY0" fmla="*/ 11549 h 32941"/>
                    <a:gd name="connsiteX1" fmla="*/ 17222 w 47089"/>
                    <a:gd name="connsiteY1" fmla="*/ 1516 h 32941"/>
                    <a:gd name="connsiteX2" fmla="*/ 30139 w 47089"/>
                    <a:gd name="connsiteY2" fmla="*/ 133 h 32941"/>
                    <a:gd name="connsiteX3" fmla="*/ 34997 w 47089"/>
                    <a:gd name="connsiteY3" fmla="*/ 5189 h 32941"/>
                    <a:gd name="connsiteX4" fmla="*/ 39579 w 47089"/>
                    <a:gd name="connsiteY4" fmla="*/ 9021 h 32941"/>
                    <a:gd name="connsiteX5" fmla="*/ 40804 w 47089"/>
                    <a:gd name="connsiteY5" fmla="*/ 13247 h 32941"/>
                    <a:gd name="connsiteX6" fmla="*/ 44319 w 47089"/>
                    <a:gd name="connsiteY6" fmla="*/ 15973 h 32941"/>
                    <a:gd name="connsiteX7" fmla="*/ 45070 w 47089"/>
                    <a:gd name="connsiteY7" fmla="*/ 20950 h 32941"/>
                    <a:gd name="connsiteX8" fmla="*/ 47045 w 47089"/>
                    <a:gd name="connsiteY8" fmla="*/ 25018 h 32941"/>
                    <a:gd name="connsiteX9" fmla="*/ 43292 w 47089"/>
                    <a:gd name="connsiteY9" fmla="*/ 32918 h 32941"/>
                    <a:gd name="connsiteX10" fmla="*/ 37881 w 47089"/>
                    <a:gd name="connsiteY10" fmla="*/ 29482 h 32941"/>
                    <a:gd name="connsiteX11" fmla="*/ 23898 w 47089"/>
                    <a:gd name="connsiteY11" fmla="*/ 31299 h 32941"/>
                    <a:gd name="connsiteX12" fmla="*/ 12403 w 47089"/>
                    <a:gd name="connsiteY12" fmla="*/ 30746 h 32941"/>
                    <a:gd name="connsiteX13" fmla="*/ 6439 w 47089"/>
                    <a:gd name="connsiteY13" fmla="*/ 32089 h 32941"/>
                    <a:gd name="connsiteX14" fmla="*/ 0 w 47089"/>
                    <a:gd name="connsiteY14" fmla="*/ 12418 h 32941"/>
                    <a:gd name="connsiteX15" fmla="*/ 3042 w 47089"/>
                    <a:gd name="connsiteY15" fmla="*/ 11549 h 329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7089" h="32941">
                      <a:moveTo>
                        <a:pt x="3042" y="11549"/>
                      </a:moveTo>
                      <a:cubicBezTo>
                        <a:pt x="3042" y="11549"/>
                        <a:pt x="14892" y="2503"/>
                        <a:pt x="17222" y="1516"/>
                      </a:cubicBezTo>
                      <a:cubicBezTo>
                        <a:pt x="19553" y="528"/>
                        <a:pt x="26663" y="-341"/>
                        <a:pt x="30139" y="133"/>
                      </a:cubicBezTo>
                      <a:cubicBezTo>
                        <a:pt x="33615" y="607"/>
                        <a:pt x="34997" y="5189"/>
                        <a:pt x="34997" y="5189"/>
                      </a:cubicBezTo>
                      <a:cubicBezTo>
                        <a:pt x="34997" y="5189"/>
                        <a:pt x="38631" y="7559"/>
                        <a:pt x="39579" y="9021"/>
                      </a:cubicBezTo>
                      <a:cubicBezTo>
                        <a:pt x="40527" y="10482"/>
                        <a:pt x="40804" y="13247"/>
                        <a:pt x="40804" y="13247"/>
                      </a:cubicBezTo>
                      <a:cubicBezTo>
                        <a:pt x="40804" y="13247"/>
                        <a:pt x="43174" y="14235"/>
                        <a:pt x="44319" y="15973"/>
                      </a:cubicBezTo>
                      <a:cubicBezTo>
                        <a:pt x="45465" y="17711"/>
                        <a:pt x="45070" y="20950"/>
                        <a:pt x="45070" y="20950"/>
                      </a:cubicBezTo>
                      <a:cubicBezTo>
                        <a:pt x="45070" y="20950"/>
                        <a:pt x="46689" y="22885"/>
                        <a:pt x="47045" y="25018"/>
                      </a:cubicBezTo>
                      <a:cubicBezTo>
                        <a:pt x="47400" y="27191"/>
                        <a:pt x="45583" y="32563"/>
                        <a:pt x="43292" y="32918"/>
                      </a:cubicBezTo>
                      <a:cubicBezTo>
                        <a:pt x="41001" y="33274"/>
                        <a:pt x="37881" y="29482"/>
                        <a:pt x="37881" y="29482"/>
                      </a:cubicBezTo>
                      <a:cubicBezTo>
                        <a:pt x="37881" y="29482"/>
                        <a:pt x="26663" y="31180"/>
                        <a:pt x="23898" y="31299"/>
                      </a:cubicBezTo>
                      <a:cubicBezTo>
                        <a:pt x="21133" y="31417"/>
                        <a:pt x="12403" y="30746"/>
                        <a:pt x="12403" y="30746"/>
                      </a:cubicBezTo>
                      <a:lnTo>
                        <a:pt x="6439" y="32089"/>
                      </a:lnTo>
                      <a:lnTo>
                        <a:pt x="0" y="12418"/>
                      </a:lnTo>
                      <a:lnTo>
                        <a:pt x="3042" y="11549"/>
                      </a:lnTo>
                      <a:close/>
                    </a:path>
                  </a:pathLst>
                </a:custGeom>
                <a:solidFill>
                  <a:srgbClr val="EFB387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82" name="Freeform: Shape 1481">
                  <a:extLst>
                    <a:ext uri="{FF2B5EF4-FFF2-40B4-BE49-F238E27FC236}">
                      <a16:creationId xmlns:a16="http://schemas.microsoft.com/office/drawing/2014/main" id="{9B84D72E-B0C3-4834-831E-0ABA82BC7788}"/>
                    </a:ext>
                  </a:extLst>
                </p:cNvPr>
                <p:cNvSpPr/>
                <p:nvPr/>
              </p:nvSpPr>
              <p:spPr>
                <a:xfrm>
                  <a:off x="3574101" y="2911714"/>
                  <a:ext cx="158198" cy="275048"/>
                </a:xfrm>
                <a:custGeom>
                  <a:avLst/>
                  <a:gdLst>
                    <a:gd name="connsiteX0" fmla="*/ 0 w 158198"/>
                    <a:gd name="connsiteY0" fmla="*/ 235071 h 275048"/>
                    <a:gd name="connsiteX1" fmla="*/ 88994 w 158198"/>
                    <a:gd name="connsiteY1" fmla="*/ 275006 h 275048"/>
                    <a:gd name="connsiteX2" fmla="*/ 117514 w 158198"/>
                    <a:gd name="connsiteY2" fmla="*/ 267619 h 275048"/>
                    <a:gd name="connsiteX3" fmla="*/ 152629 w 158198"/>
                    <a:gd name="connsiteY3" fmla="*/ 253201 h 275048"/>
                    <a:gd name="connsiteX4" fmla="*/ 142675 w 158198"/>
                    <a:gd name="connsiteY4" fmla="*/ 216190 h 275048"/>
                    <a:gd name="connsiteX5" fmla="*/ 148166 w 158198"/>
                    <a:gd name="connsiteY5" fmla="*/ 164839 h 275048"/>
                    <a:gd name="connsiteX6" fmla="*/ 158199 w 158198"/>
                    <a:gd name="connsiteY6" fmla="*/ 71460 h 275048"/>
                    <a:gd name="connsiteX7" fmla="*/ 146230 w 158198"/>
                    <a:gd name="connsiteY7" fmla="*/ 46062 h 275048"/>
                    <a:gd name="connsiteX8" fmla="*/ 40093 w 158198"/>
                    <a:gd name="connsiteY8" fmla="*/ 478 h 275048"/>
                    <a:gd name="connsiteX9" fmla="*/ 8927 w 158198"/>
                    <a:gd name="connsiteY9" fmla="*/ 18016 h 275048"/>
                    <a:gd name="connsiteX10" fmla="*/ 5412 w 158198"/>
                    <a:gd name="connsiteY10" fmla="*/ 198533 h 275048"/>
                    <a:gd name="connsiteX11" fmla="*/ 0 w 158198"/>
                    <a:gd name="connsiteY11" fmla="*/ 235071 h 275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58198" h="275048">
                      <a:moveTo>
                        <a:pt x="0" y="235071"/>
                      </a:moveTo>
                      <a:cubicBezTo>
                        <a:pt x="0" y="235071"/>
                        <a:pt x="76117" y="273821"/>
                        <a:pt x="88994" y="275006"/>
                      </a:cubicBezTo>
                      <a:cubicBezTo>
                        <a:pt x="94208" y="275480"/>
                        <a:pt x="105703" y="271964"/>
                        <a:pt x="117514" y="267619"/>
                      </a:cubicBezTo>
                      <a:cubicBezTo>
                        <a:pt x="134736" y="261299"/>
                        <a:pt x="152629" y="253201"/>
                        <a:pt x="152629" y="253201"/>
                      </a:cubicBezTo>
                      <a:lnTo>
                        <a:pt x="142675" y="216190"/>
                      </a:lnTo>
                      <a:lnTo>
                        <a:pt x="148166" y="164839"/>
                      </a:lnTo>
                      <a:lnTo>
                        <a:pt x="158199" y="71460"/>
                      </a:lnTo>
                      <a:lnTo>
                        <a:pt x="146230" y="46062"/>
                      </a:lnTo>
                      <a:cubicBezTo>
                        <a:pt x="146230" y="46062"/>
                        <a:pt x="49454" y="3599"/>
                        <a:pt x="40093" y="478"/>
                      </a:cubicBezTo>
                      <a:cubicBezTo>
                        <a:pt x="30771" y="-2642"/>
                        <a:pt x="15563" y="10235"/>
                        <a:pt x="8927" y="18016"/>
                      </a:cubicBezTo>
                      <a:cubicBezTo>
                        <a:pt x="2331" y="25798"/>
                        <a:pt x="5412" y="198533"/>
                        <a:pt x="5412" y="198533"/>
                      </a:cubicBezTo>
                      <a:lnTo>
                        <a:pt x="0" y="235071"/>
                      </a:lnTo>
                      <a:close/>
                    </a:path>
                  </a:pathLst>
                </a:custGeom>
                <a:solidFill>
                  <a:srgbClr val="66AEE5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483" name="Graphic 4">
                  <a:extLst>
                    <a:ext uri="{FF2B5EF4-FFF2-40B4-BE49-F238E27FC236}">
                      <a16:creationId xmlns:a16="http://schemas.microsoft.com/office/drawing/2014/main" id="{A0314A30-5045-4783-9102-0E0D2B4F7608}"/>
                    </a:ext>
                  </a:extLst>
                </p:cNvPr>
                <p:cNvGrpSpPr/>
                <p:nvPr/>
              </p:nvGrpSpPr>
              <p:grpSpPr>
                <a:xfrm>
                  <a:off x="3623792" y="2827859"/>
                  <a:ext cx="97210" cy="119272"/>
                  <a:chOff x="3623792" y="2827859"/>
                  <a:chExt cx="97210" cy="119272"/>
                </a:xfrm>
              </p:grpSpPr>
              <p:sp>
                <p:nvSpPr>
                  <p:cNvPr id="1494" name="Freeform: Shape 1493">
                    <a:extLst>
                      <a:ext uri="{FF2B5EF4-FFF2-40B4-BE49-F238E27FC236}">
                        <a16:creationId xmlns:a16="http://schemas.microsoft.com/office/drawing/2014/main" id="{B8BA1AF1-09FE-4EEB-82B0-B8CD4E72E86E}"/>
                      </a:ext>
                    </a:extLst>
                  </p:cNvPr>
                  <p:cNvSpPr/>
                  <p:nvPr/>
                </p:nvSpPr>
                <p:spPr>
                  <a:xfrm>
                    <a:off x="3679883" y="2849268"/>
                    <a:ext cx="40448" cy="76433"/>
                  </a:xfrm>
                  <a:custGeom>
                    <a:avLst/>
                    <a:gdLst>
                      <a:gd name="connsiteX0" fmla="*/ 34997 w 40448"/>
                      <a:gd name="connsiteY0" fmla="*/ 0 h 76433"/>
                      <a:gd name="connsiteX1" fmla="*/ 38078 w 40448"/>
                      <a:gd name="connsiteY1" fmla="*/ 11258 h 76433"/>
                      <a:gd name="connsiteX2" fmla="*/ 36538 w 40448"/>
                      <a:gd name="connsiteY2" fmla="*/ 16432 h 76433"/>
                      <a:gd name="connsiteX3" fmla="*/ 40448 w 40448"/>
                      <a:gd name="connsiteY3" fmla="*/ 26268 h 76433"/>
                      <a:gd name="connsiteX4" fmla="*/ 30652 w 40448"/>
                      <a:gd name="connsiteY4" fmla="*/ 73273 h 76433"/>
                      <a:gd name="connsiteX5" fmla="*/ 24056 w 40448"/>
                      <a:gd name="connsiteY5" fmla="*/ 75722 h 76433"/>
                      <a:gd name="connsiteX6" fmla="*/ 16037 w 40448"/>
                      <a:gd name="connsiteY6" fmla="*/ 76433 h 76433"/>
                      <a:gd name="connsiteX7" fmla="*/ 2252 w 40448"/>
                      <a:gd name="connsiteY7" fmla="*/ 52022 h 76433"/>
                      <a:gd name="connsiteX8" fmla="*/ 0 w 40448"/>
                      <a:gd name="connsiteY8" fmla="*/ 24411 h 76433"/>
                      <a:gd name="connsiteX9" fmla="*/ 24609 w 40448"/>
                      <a:gd name="connsiteY9" fmla="*/ 12048 h 764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0448" h="76433">
                        <a:moveTo>
                          <a:pt x="34997" y="0"/>
                        </a:moveTo>
                        <a:lnTo>
                          <a:pt x="38078" y="11258"/>
                        </a:lnTo>
                        <a:lnTo>
                          <a:pt x="36538" y="16432"/>
                        </a:lnTo>
                        <a:lnTo>
                          <a:pt x="40448" y="26268"/>
                        </a:lnTo>
                        <a:lnTo>
                          <a:pt x="30652" y="73273"/>
                        </a:lnTo>
                        <a:lnTo>
                          <a:pt x="24056" y="75722"/>
                        </a:lnTo>
                        <a:lnTo>
                          <a:pt x="16037" y="76433"/>
                        </a:lnTo>
                        <a:lnTo>
                          <a:pt x="2252" y="52022"/>
                        </a:lnTo>
                        <a:lnTo>
                          <a:pt x="0" y="24411"/>
                        </a:lnTo>
                        <a:lnTo>
                          <a:pt x="24609" y="12048"/>
                        </a:lnTo>
                        <a:close/>
                      </a:path>
                    </a:pathLst>
                  </a:custGeom>
                  <a:solidFill>
                    <a:srgbClr val="EFB38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95" name="Freeform: Shape 1494">
                    <a:extLst>
                      <a:ext uri="{FF2B5EF4-FFF2-40B4-BE49-F238E27FC236}">
                        <a16:creationId xmlns:a16="http://schemas.microsoft.com/office/drawing/2014/main" id="{5BA1F218-4C72-44FF-8F56-6A7EBF6F149C}"/>
                      </a:ext>
                    </a:extLst>
                  </p:cNvPr>
                  <p:cNvSpPr/>
                  <p:nvPr/>
                </p:nvSpPr>
                <p:spPr>
                  <a:xfrm>
                    <a:off x="3634418" y="2898446"/>
                    <a:ext cx="63516" cy="48685"/>
                  </a:xfrm>
                  <a:custGeom>
                    <a:avLst/>
                    <a:gdLst>
                      <a:gd name="connsiteX0" fmla="*/ 63517 w 63516"/>
                      <a:gd name="connsiteY0" fmla="*/ 21093 h 48685"/>
                      <a:gd name="connsiteX1" fmla="*/ 55221 w 63516"/>
                      <a:gd name="connsiteY1" fmla="*/ 46768 h 48685"/>
                      <a:gd name="connsiteX2" fmla="*/ 34760 w 63516"/>
                      <a:gd name="connsiteY2" fmla="*/ 48546 h 48685"/>
                      <a:gd name="connsiteX3" fmla="*/ 0 w 63516"/>
                      <a:gd name="connsiteY3" fmla="*/ 32035 h 48685"/>
                      <a:gd name="connsiteX4" fmla="*/ 2528 w 63516"/>
                      <a:gd name="connsiteY4" fmla="*/ 5175 h 48685"/>
                      <a:gd name="connsiteX5" fmla="*/ 54234 w 63516"/>
                      <a:gd name="connsiteY5" fmla="*/ 0 h 48685"/>
                      <a:gd name="connsiteX6" fmla="*/ 63517 w 63516"/>
                      <a:gd name="connsiteY6" fmla="*/ 21093 h 486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3516" h="48685">
                        <a:moveTo>
                          <a:pt x="63517" y="21093"/>
                        </a:moveTo>
                        <a:lnTo>
                          <a:pt x="55221" y="46768"/>
                        </a:lnTo>
                        <a:cubicBezTo>
                          <a:pt x="55221" y="46768"/>
                          <a:pt x="46057" y="49296"/>
                          <a:pt x="34760" y="48546"/>
                        </a:cubicBezTo>
                        <a:cubicBezTo>
                          <a:pt x="17538" y="47361"/>
                          <a:pt x="0" y="32035"/>
                          <a:pt x="0" y="32035"/>
                        </a:cubicBezTo>
                        <a:lnTo>
                          <a:pt x="2528" y="5175"/>
                        </a:lnTo>
                        <a:lnTo>
                          <a:pt x="54234" y="0"/>
                        </a:lnTo>
                        <a:lnTo>
                          <a:pt x="63517" y="21093"/>
                        </a:lnTo>
                        <a:close/>
                      </a:path>
                    </a:pathLst>
                  </a:custGeom>
                  <a:solidFill>
                    <a:srgbClr val="EFB38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96" name="Freeform: Shape 1495">
                    <a:extLst>
                      <a:ext uri="{FF2B5EF4-FFF2-40B4-BE49-F238E27FC236}">
                        <a16:creationId xmlns:a16="http://schemas.microsoft.com/office/drawing/2014/main" id="{608492B3-FA3D-4288-89C0-BBC8F2A59B92}"/>
                      </a:ext>
                    </a:extLst>
                  </p:cNvPr>
                  <p:cNvSpPr/>
                  <p:nvPr/>
                </p:nvSpPr>
                <p:spPr>
                  <a:xfrm>
                    <a:off x="3623792" y="2827859"/>
                    <a:ext cx="97210" cy="104241"/>
                  </a:xfrm>
                  <a:custGeom>
                    <a:avLst/>
                    <a:gdLst>
                      <a:gd name="connsiteX0" fmla="*/ 0 w 97210"/>
                      <a:gd name="connsiteY0" fmla="*/ 26268 h 104241"/>
                      <a:gd name="connsiteX1" fmla="*/ 11969 w 97210"/>
                      <a:gd name="connsiteY1" fmla="*/ 85123 h 104241"/>
                      <a:gd name="connsiteX2" fmla="*/ 56090 w 97210"/>
                      <a:gd name="connsiteY2" fmla="*/ 104241 h 104241"/>
                      <a:gd name="connsiteX3" fmla="*/ 73392 w 97210"/>
                      <a:gd name="connsiteY3" fmla="*/ 83109 h 104241"/>
                      <a:gd name="connsiteX4" fmla="*/ 67427 w 97210"/>
                      <a:gd name="connsiteY4" fmla="*/ 69402 h 104241"/>
                      <a:gd name="connsiteX5" fmla="*/ 73076 w 97210"/>
                      <a:gd name="connsiteY5" fmla="*/ 62213 h 104241"/>
                      <a:gd name="connsiteX6" fmla="*/ 73194 w 97210"/>
                      <a:gd name="connsiteY6" fmla="*/ 62055 h 104241"/>
                      <a:gd name="connsiteX7" fmla="*/ 81805 w 97210"/>
                      <a:gd name="connsiteY7" fmla="*/ 69955 h 104241"/>
                      <a:gd name="connsiteX8" fmla="*/ 88441 w 97210"/>
                      <a:gd name="connsiteY8" fmla="*/ 64702 h 104241"/>
                      <a:gd name="connsiteX9" fmla="*/ 83109 w 97210"/>
                      <a:gd name="connsiteY9" fmla="*/ 44359 h 104241"/>
                      <a:gd name="connsiteX10" fmla="*/ 89113 w 97210"/>
                      <a:gd name="connsiteY10" fmla="*/ 39421 h 104241"/>
                      <a:gd name="connsiteX11" fmla="*/ 97210 w 97210"/>
                      <a:gd name="connsiteY11" fmla="*/ 27295 h 104241"/>
                      <a:gd name="connsiteX12" fmla="*/ 93971 w 97210"/>
                      <a:gd name="connsiteY12" fmla="*/ 15879 h 104241"/>
                      <a:gd name="connsiteX13" fmla="*/ 63793 w 97210"/>
                      <a:gd name="connsiteY13" fmla="*/ 0 h 104241"/>
                      <a:gd name="connsiteX14" fmla="*/ 45899 w 97210"/>
                      <a:gd name="connsiteY14" fmla="*/ 0 h 1042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7210" h="104241">
                        <a:moveTo>
                          <a:pt x="0" y="26268"/>
                        </a:moveTo>
                        <a:lnTo>
                          <a:pt x="11969" y="85123"/>
                        </a:lnTo>
                        <a:lnTo>
                          <a:pt x="56090" y="104241"/>
                        </a:lnTo>
                        <a:lnTo>
                          <a:pt x="73392" y="83109"/>
                        </a:lnTo>
                        <a:lnTo>
                          <a:pt x="67427" y="69402"/>
                        </a:lnTo>
                        <a:lnTo>
                          <a:pt x="73076" y="62213"/>
                        </a:lnTo>
                        <a:lnTo>
                          <a:pt x="73194" y="62055"/>
                        </a:lnTo>
                        <a:lnTo>
                          <a:pt x="81805" y="69955"/>
                        </a:lnTo>
                        <a:lnTo>
                          <a:pt x="88441" y="64702"/>
                        </a:lnTo>
                        <a:lnTo>
                          <a:pt x="83109" y="44359"/>
                        </a:lnTo>
                        <a:lnTo>
                          <a:pt x="89113" y="39421"/>
                        </a:lnTo>
                        <a:lnTo>
                          <a:pt x="97210" y="27295"/>
                        </a:lnTo>
                        <a:lnTo>
                          <a:pt x="93971" y="15879"/>
                        </a:lnTo>
                        <a:lnTo>
                          <a:pt x="63793" y="0"/>
                        </a:lnTo>
                        <a:lnTo>
                          <a:pt x="45899" y="0"/>
                        </a:lnTo>
                        <a:close/>
                      </a:path>
                    </a:pathLst>
                  </a:custGeom>
                  <a:solidFill>
                    <a:srgbClr val="915236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97" name="Freeform: Shape 1496">
                    <a:extLst>
                      <a:ext uri="{FF2B5EF4-FFF2-40B4-BE49-F238E27FC236}">
                        <a16:creationId xmlns:a16="http://schemas.microsoft.com/office/drawing/2014/main" id="{05062237-BF69-4AF9-B2A5-DAA3FA53D966}"/>
                      </a:ext>
                    </a:extLst>
                  </p:cNvPr>
                  <p:cNvSpPr/>
                  <p:nvPr/>
                </p:nvSpPr>
                <p:spPr>
                  <a:xfrm>
                    <a:off x="3623792" y="2854126"/>
                    <a:ext cx="73391" cy="77973"/>
                  </a:xfrm>
                  <a:custGeom>
                    <a:avLst/>
                    <a:gdLst>
                      <a:gd name="connsiteX0" fmla="*/ 0 w 73391"/>
                      <a:gd name="connsiteY0" fmla="*/ 0 h 77973"/>
                      <a:gd name="connsiteX1" fmla="*/ 11969 w 73391"/>
                      <a:gd name="connsiteY1" fmla="*/ 58855 h 77973"/>
                      <a:gd name="connsiteX2" fmla="*/ 56090 w 73391"/>
                      <a:gd name="connsiteY2" fmla="*/ 77974 h 77973"/>
                      <a:gd name="connsiteX3" fmla="*/ 73392 w 73391"/>
                      <a:gd name="connsiteY3" fmla="*/ 56841 h 77973"/>
                      <a:gd name="connsiteX4" fmla="*/ 67427 w 73391"/>
                      <a:gd name="connsiteY4" fmla="*/ 43134 h 77973"/>
                      <a:gd name="connsiteX5" fmla="*/ 73076 w 73391"/>
                      <a:gd name="connsiteY5" fmla="*/ 35945 h 77973"/>
                      <a:gd name="connsiteX6" fmla="*/ 70824 w 73391"/>
                      <a:gd name="connsiteY6" fmla="*/ 25636 h 779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391" h="77973">
                        <a:moveTo>
                          <a:pt x="0" y="0"/>
                        </a:moveTo>
                        <a:lnTo>
                          <a:pt x="11969" y="58855"/>
                        </a:lnTo>
                        <a:lnTo>
                          <a:pt x="56090" y="77974"/>
                        </a:lnTo>
                        <a:lnTo>
                          <a:pt x="73392" y="56841"/>
                        </a:lnTo>
                        <a:lnTo>
                          <a:pt x="67427" y="43134"/>
                        </a:lnTo>
                        <a:lnTo>
                          <a:pt x="73076" y="35945"/>
                        </a:lnTo>
                        <a:lnTo>
                          <a:pt x="70824" y="25636"/>
                        </a:lnTo>
                        <a:close/>
                      </a:path>
                    </a:pathLst>
                  </a:custGeom>
                  <a:solidFill>
                    <a:srgbClr val="713E23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84" name="Freeform: Shape 1483">
                  <a:extLst>
                    <a:ext uri="{FF2B5EF4-FFF2-40B4-BE49-F238E27FC236}">
                      <a16:creationId xmlns:a16="http://schemas.microsoft.com/office/drawing/2014/main" id="{7F25A4D4-1F1B-4318-B4D8-CBAFF4DB813D}"/>
                    </a:ext>
                  </a:extLst>
                </p:cNvPr>
                <p:cNvSpPr/>
                <p:nvPr/>
              </p:nvSpPr>
              <p:spPr>
                <a:xfrm>
                  <a:off x="3685500" y="3030258"/>
                  <a:ext cx="41229" cy="149113"/>
                </a:xfrm>
                <a:custGeom>
                  <a:avLst/>
                  <a:gdLst>
                    <a:gd name="connsiteX0" fmla="*/ 6114 w 41229"/>
                    <a:gd name="connsiteY0" fmla="*/ 149114 h 149113"/>
                    <a:gd name="connsiteX1" fmla="*/ 41230 w 41229"/>
                    <a:gd name="connsiteY1" fmla="*/ 134696 h 149113"/>
                    <a:gd name="connsiteX2" fmla="*/ 31276 w 41229"/>
                    <a:gd name="connsiteY2" fmla="*/ 97684 h 149113"/>
                    <a:gd name="connsiteX3" fmla="*/ 39057 w 41229"/>
                    <a:gd name="connsiteY3" fmla="*/ 25004 h 149113"/>
                    <a:gd name="connsiteX4" fmla="*/ 12434 w 41229"/>
                    <a:gd name="connsiteY4" fmla="*/ 0 h 149113"/>
                    <a:gd name="connsiteX5" fmla="*/ 6114 w 41229"/>
                    <a:gd name="connsiteY5" fmla="*/ 149114 h 1491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229" h="149113">
                      <a:moveTo>
                        <a:pt x="6114" y="149114"/>
                      </a:moveTo>
                      <a:cubicBezTo>
                        <a:pt x="23336" y="142794"/>
                        <a:pt x="41230" y="134696"/>
                        <a:pt x="41230" y="134696"/>
                      </a:cubicBezTo>
                      <a:lnTo>
                        <a:pt x="31276" y="97684"/>
                      </a:lnTo>
                      <a:lnTo>
                        <a:pt x="39057" y="25004"/>
                      </a:lnTo>
                      <a:lnTo>
                        <a:pt x="12434" y="0"/>
                      </a:lnTo>
                      <a:cubicBezTo>
                        <a:pt x="12434" y="0"/>
                        <a:pt x="-10674" y="107204"/>
                        <a:pt x="6114" y="149114"/>
                      </a:cubicBezTo>
                      <a:close/>
                    </a:path>
                  </a:pathLst>
                </a:custGeom>
                <a:solidFill>
                  <a:srgbClr val="005A9F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85" name="Freeform: Shape 1484">
                  <a:extLst>
                    <a:ext uri="{FF2B5EF4-FFF2-40B4-BE49-F238E27FC236}">
                      <a16:creationId xmlns:a16="http://schemas.microsoft.com/office/drawing/2014/main" id="{28611037-1682-4D05-AA09-D083A3F1AEC0}"/>
                    </a:ext>
                  </a:extLst>
                </p:cNvPr>
                <p:cNvSpPr/>
                <p:nvPr/>
              </p:nvSpPr>
              <p:spPr>
                <a:xfrm>
                  <a:off x="3697895" y="2956630"/>
                  <a:ext cx="171075" cy="138235"/>
                </a:xfrm>
                <a:custGeom>
                  <a:avLst/>
                  <a:gdLst>
                    <a:gd name="connsiteX0" fmla="*/ 14023 w 171075"/>
                    <a:gd name="connsiteY0" fmla="*/ 0 h 138235"/>
                    <a:gd name="connsiteX1" fmla="*/ 33812 w 171075"/>
                    <a:gd name="connsiteY1" fmla="*/ 5135 h 138235"/>
                    <a:gd name="connsiteX2" fmla="*/ 96697 w 171075"/>
                    <a:gd name="connsiteY2" fmla="*/ 91206 h 138235"/>
                    <a:gd name="connsiteX3" fmla="*/ 152906 w 171075"/>
                    <a:gd name="connsiteY3" fmla="*/ 65018 h 138235"/>
                    <a:gd name="connsiteX4" fmla="*/ 171076 w 171075"/>
                    <a:gd name="connsiteY4" fmla="*/ 78053 h 138235"/>
                    <a:gd name="connsiteX5" fmla="*/ 89942 w 171075"/>
                    <a:gd name="connsiteY5" fmla="*/ 137777 h 138235"/>
                    <a:gd name="connsiteX6" fmla="*/ 0 w 171075"/>
                    <a:gd name="connsiteY6" fmla="*/ 73589 h 138235"/>
                    <a:gd name="connsiteX7" fmla="*/ 14023 w 171075"/>
                    <a:gd name="connsiteY7" fmla="*/ 0 h 138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1075" h="138235">
                      <a:moveTo>
                        <a:pt x="14023" y="0"/>
                      </a:moveTo>
                      <a:cubicBezTo>
                        <a:pt x="14023" y="0"/>
                        <a:pt x="26623" y="1383"/>
                        <a:pt x="33812" y="5135"/>
                      </a:cubicBezTo>
                      <a:cubicBezTo>
                        <a:pt x="41001" y="8888"/>
                        <a:pt x="96697" y="91206"/>
                        <a:pt x="96697" y="91206"/>
                      </a:cubicBezTo>
                      <a:lnTo>
                        <a:pt x="152906" y="65018"/>
                      </a:lnTo>
                      <a:lnTo>
                        <a:pt x="171076" y="78053"/>
                      </a:lnTo>
                      <a:cubicBezTo>
                        <a:pt x="171076" y="78053"/>
                        <a:pt x="109060" y="131102"/>
                        <a:pt x="89942" y="137777"/>
                      </a:cubicBezTo>
                      <a:cubicBezTo>
                        <a:pt x="70587" y="144571"/>
                        <a:pt x="0" y="73589"/>
                        <a:pt x="0" y="73589"/>
                      </a:cubicBezTo>
                      <a:lnTo>
                        <a:pt x="14023" y="0"/>
                      </a:lnTo>
                      <a:close/>
                    </a:path>
                  </a:pathLst>
                </a:custGeom>
                <a:solidFill>
                  <a:srgbClr val="66AEE5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86" name="Freeform: Shape 1485">
                  <a:extLst>
                    <a:ext uri="{FF2B5EF4-FFF2-40B4-BE49-F238E27FC236}">
                      <a16:creationId xmlns:a16="http://schemas.microsoft.com/office/drawing/2014/main" id="{669AD63E-4630-4B6D-8A5F-C9862D70C72D}"/>
                    </a:ext>
                  </a:extLst>
                </p:cNvPr>
                <p:cNvSpPr/>
                <p:nvPr/>
              </p:nvSpPr>
              <p:spPr>
                <a:xfrm>
                  <a:off x="3852144" y="2994346"/>
                  <a:ext cx="47654" cy="40296"/>
                </a:xfrm>
                <a:custGeom>
                  <a:avLst/>
                  <a:gdLst>
                    <a:gd name="connsiteX0" fmla="*/ 2014 w 47654"/>
                    <a:gd name="connsiteY0" fmla="*/ 25760 h 40296"/>
                    <a:gd name="connsiteX1" fmla="*/ 7505 w 47654"/>
                    <a:gd name="connsiteY1" fmla="*/ 9289 h 40296"/>
                    <a:gd name="connsiteX2" fmla="*/ 17104 w 47654"/>
                    <a:gd name="connsiteY2" fmla="*/ 520 h 40296"/>
                    <a:gd name="connsiteX3" fmla="*/ 23977 w 47654"/>
                    <a:gd name="connsiteY3" fmla="*/ 1705 h 40296"/>
                    <a:gd name="connsiteX4" fmla="*/ 29941 w 47654"/>
                    <a:gd name="connsiteY4" fmla="*/ 2060 h 40296"/>
                    <a:gd name="connsiteX5" fmla="*/ 33417 w 47654"/>
                    <a:gd name="connsiteY5" fmla="*/ 4746 h 40296"/>
                    <a:gd name="connsiteX6" fmla="*/ 37841 w 47654"/>
                    <a:gd name="connsiteY6" fmla="*/ 4865 h 40296"/>
                    <a:gd name="connsiteX7" fmla="*/ 41357 w 47654"/>
                    <a:gd name="connsiteY7" fmla="*/ 8420 h 40296"/>
                    <a:gd name="connsiteX8" fmla="*/ 45346 w 47654"/>
                    <a:gd name="connsiteY8" fmla="*/ 10553 h 40296"/>
                    <a:gd name="connsiteX9" fmla="*/ 47005 w 47654"/>
                    <a:gd name="connsiteY9" fmla="*/ 19124 h 40296"/>
                    <a:gd name="connsiteX10" fmla="*/ 40606 w 47654"/>
                    <a:gd name="connsiteY10" fmla="*/ 19559 h 40296"/>
                    <a:gd name="connsiteX11" fmla="*/ 30415 w 47654"/>
                    <a:gd name="connsiteY11" fmla="*/ 29315 h 40296"/>
                    <a:gd name="connsiteX12" fmla="*/ 20817 w 47654"/>
                    <a:gd name="connsiteY12" fmla="*/ 35675 h 40296"/>
                    <a:gd name="connsiteX13" fmla="*/ 16827 w 47654"/>
                    <a:gd name="connsiteY13" fmla="*/ 40296 h 40296"/>
                    <a:gd name="connsiteX14" fmla="*/ 0 w 47654"/>
                    <a:gd name="connsiteY14" fmla="*/ 28288 h 40296"/>
                    <a:gd name="connsiteX15" fmla="*/ 2014 w 47654"/>
                    <a:gd name="connsiteY15" fmla="*/ 25760 h 4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7654" h="40296">
                      <a:moveTo>
                        <a:pt x="2014" y="25760"/>
                      </a:moveTo>
                      <a:cubicBezTo>
                        <a:pt x="2014" y="25760"/>
                        <a:pt x="6202" y="11461"/>
                        <a:pt x="7505" y="9289"/>
                      </a:cubicBezTo>
                      <a:cubicBezTo>
                        <a:pt x="8769" y="7116"/>
                        <a:pt x="13983" y="2218"/>
                        <a:pt x="17104" y="520"/>
                      </a:cubicBezTo>
                      <a:cubicBezTo>
                        <a:pt x="20185" y="-1139"/>
                        <a:pt x="23977" y="1705"/>
                        <a:pt x="23977" y="1705"/>
                      </a:cubicBezTo>
                      <a:cubicBezTo>
                        <a:pt x="23977" y="1705"/>
                        <a:pt x="28322" y="1468"/>
                        <a:pt x="29941" y="2060"/>
                      </a:cubicBezTo>
                      <a:cubicBezTo>
                        <a:pt x="31561" y="2692"/>
                        <a:pt x="33417" y="4746"/>
                        <a:pt x="33417" y="4746"/>
                      </a:cubicBezTo>
                      <a:cubicBezTo>
                        <a:pt x="33417" y="4746"/>
                        <a:pt x="35906" y="4154"/>
                        <a:pt x="37841" y="4865"/>
                      </a:cubicBezTo>
                      <a:cubicBezTo>
                        <a:pt x="39777" y="5615"/>
                        <a:pt x="41357" y="8420"/>
                        <a:pt x="41357" y="8420"/>
                      </a:cubicBezTo>
                      <a:cubicBezTo>
                        <a:pt x="41357" y="8420"/>
                        <a:pt x="43806" y="9012"/>
                        <a:pt x="45346" y="10553"/>
                      </a:cubicBezTo>
                      <a:cubicBezTo>
                        <a:pt x="46887" y="12093"/>
                        <a:pt x="48625" y="17505"/>
                        <a:pt x="47005" y="19124"/>
                      </a:cubicBezTo>
                      <a:cubicBezTo>
                        <a:pt x="45346" y="20783"/>
                        <a:pt x="40606" y="19559"/>
                        <a:pt x="40606" y="19559"/>
                      </a:cubicBezTo>
                      <a:cubicBezTo>
                        <a:pt x="40606" y="19559"/>
                        <a:pt x="32588" y="27577"/>
                        <a:pt x="30415" y="29315"/>
                      </a:cubicBezTo>
                      <a:cubicBezTo>
                        <a:pt x="28243" y="31053"/>
                        <a:pt x="20817" y="35675"/>
                        <a:pt x="20817" y="35675"/>
                      </a:cubicBezTo>
                      <a:lnTo>
                        <a:pt x="16827" y="40296"/>
                      </a:lnTo>
                      <a:lnTo>
                        <a:pt x="0" y="28288"/>
                      </a:lnTo>
                      <a:lnTo>
                        <a:pt x="2014" y="25760"/>
                      </a:lnTo>
                      <a:close/>
                    </a:path>
                  </a:pathLst>
                </a:custGeom>
                <a:solidFill>
                  <a:srgbClr val="EFB387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487" name="Graphic 4">
                  <a:extLst>
                    <a:ext uri="{FF2B5EF4-FFF2-40B4-BE49-F238E27FC236}">
                      <a16:creationId xmlns:a16="http://schemas.microsoft.com/office/drawing/2014/main" id="{6F9A26F4-265B-45C9-A4CC-DDB3472A0CE7}"/>
                    </a:ext>
                  </a:extLst>
                </p:cNvPr>
                <p:cNvGrpSpPr/>
                <p:nvPr/>
              </p:nvGrpSpPr>
              <p:grpSpPr>
                <a:xfrm>
                  <a:off x="3483064" y="3036562"/>
                  <a:ext cx="318993" cy="248210"/>
                  <a:chOff x="3483064" y="3036562"/>
                  <a:chExt cx="318993" cy="248210"/>
                </a:xfrm>
              </p:grpSpPr>
              <p:sp>
                <p:nvSpPr>
                  <p:cNvPr id="1492" name="Freeform: Shape 1491">
                    <a:extLst>
                      <a:ext uri="{FF2B5EF4-FFF2-40B4-BE49-F238E27FC236}">
                        <a16:creationId xmlns:a16="http://schemas.microsoft.com/office/drawing/2014/main" id="{8B764FC0-C9AA-4655-B52D-0CAFE24C8A90}"/>
                      </a:ext>
                    </a:extLst>
                  </p:cNvPr>
                  <p:cNvSpPr/>
                  <p:nvPr/>
                </p:nvSpPr>
                <p:spPr>
                  <a:xfrm>
                    <a:off x="3483064" y="3036562"/>
                    <a:ext cx="169010" cy="244405"/>
                  </a:xfrm>
                  <a:custGeom>
                    <a:avLst/>
                    <a:gdLst>
                      <a:gd name="connsiteX0" fmla="*/ 168852 w 169010"/>
                      <a:gd name="connsiteY0" fmla="*/ 178558 h 244405"/>
                      <a:gd name="connsiteX1" fmla="*/ 162651 w 169010"/>
                      <a:gd name="connsiteY1" fmla="*/ 229316 h 244405"/>
                      <a:gd name="connsiteX2" fmla="*/ 167904 w 169010"/>
                      <a:gd name="connsiteY2" fmla="*/ 234925 h 244405"/>
                      <a:gd name="connsiteX3" fmla="*/ 167746 w 169010"/>
                      <a:gd name="connsiteY3" fmla="*/ 244405 h 244405"/>
                      <a:gd name="connsiteX4" fmla="*/ 23096 w 169010"/>
                      <a:gd name="connsiteY4" fmla="*/ 161178 h 244405"/>
                      <a:gd name="connsiteX5" fmla="*/ 22780 w 169010"/>
                      <a:gd name="connsiteY5" fmla="*/ 160269 h 244405"/>
                      <a:gd name="connsiteX6" fmla="*/ 20647 w 169010"/>
                      <a:gd name="connsiteY6" fmla="*/ 159322 h 244405"/>
                      <a:gd name="connsiteX7" fmla="*/ 16065 w 169010"/>
                      <a:gd name="connsiteY7" fmla="*/ 90788 h 244405"/>
                      <a:gd name="connsiteX8" fmla="*/ 67 w 169010"/>
                      <a:gd name="connsiteY8" fmla="*/ 15145 h 244405"/>
                      <a:gd name="connsiteX9" fmla="*/ 3780 w 169010"/>
                      <a:gd name="connsiteY9" fmla="*/ 56 h 244405"/>
                      <a:gd name="connsiteX10" fmla="*/ 153803 w 169010"/>
                      <a:gd name="connsiteY10" fmla="*/ 87075 h 244405"/>
                      <a:gd name="connsiteX11" fmla="*/ 154909 w 169010"/>
                      <a:gd name="connsiteY11" fmla="*/ 93079 h 244405"/>
                      <a:gd name="connsiteX12" fmla="*/ 160439 w 169010"/>
                      <a:gd name="connsiteY12" fmla="*/ 123258 h 244405"/>
                      <a:gd name="connsiteX13" fmla="*/ 169010 w 169010"/>
                      <a:gd name="connsiteY13" fmla="*/ 169868 h 244405"/>
                      <a:gd name="connsiteX14" fmla="*/ 168852 w 169010"/>
                      <a:gd name="connsiteY14" fmla="*/ 178558 h 244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69010" h="244405">
                        <a:moveTo>
                          <a:pt x="168852" y="178558"/>
                        </a:moveTo>
                        <a:lnTo>
                          <a:pt x="162651" y="229316"/>
                        </a:lnTo>
                        <a:lnTo>
                          <a:pt x="167904" y="234925"/>
                        </a:lnTo>
                        <a:lnTo>
                          <a:pt x="167746" y="244405"/>
                        </a:lnTo>
                        <a:lnTo>
                          <a:pt x="23096" y="161178"/>
                        </a:lnTo>
                        <a:lnTo>
                          <a:pt x="22780" y="160269"/>
                        </a:lnTo>
                        <a:cubicBezTo>
                          <a:pt x="22029" y="159993"/>
                          <a:pt x="21318" y="159677"/>
                          <a:pt x="20647" y="159322"/>
                        </a:cubicBezTo>
                        <a:cubicBezTo>
                          <a:pt x="-2342" y="145970"/>
                          <a:pt x="16065" y="115358"/>
                          <a:pt x="16065" y="90788"/>
                        </a:cubicBezTo>
                        <a:cubicBezTo>
                          <a:pt x="16065" y="66219"/>
                          <a:pt x="620" y="24112"/>
                          <a:pt x="67" y="15145"/>
                        </a:cubicBezTo>
                        <a:cubicBezTo>
                          <a:pt x="-486" y="6179"/>
                          <a:pt x="2516" y="-694"/>
                          <a:pt x="3780" y="56"/>
                        </a:cubicBezTo>
                        <a:lnTo>
                          <a:pt x="153803" y="87075"/>
                        </a:lnTo>
                        <a:lnTo>
                          <a:pt x="154909" y="93079"/>
                        </a:lnTo>
                        <a:lnTo>
                          <a:pt x="160439" y="123258"/>
                        </a:lnTo>
                        <a:lnTo>
                          <a:pt x="169010" y="169868"/>
                        </a:lnTo>
                        <a:lnTo>
                          <a:pt x="168852" y="178558"/>
                        </a:lnTo>
                        <a:close/>
                      </a:path>
                    </a:pathLst>
                  </a:custGeom>
                  <a:solidFill>
                    <a:srgbClr val="414042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93" name="Freeform: Shape 1492">
                    <a:extLst>
                      <a:ext uri="{FF2B5EF4-FFF2-40B4-BE49-F238E27FC236}">
                        <a16:creationId xmlns:a16="http://schemas.microsoft.com/office/drawing/2014/main" id="{CC92789C-7FCC-4E73-8C3C-138CC8839B5B}"/>
                      </a:ext>
                    </a:extLst>
                  </p:cNvPr>
                  <p:cNvSpPr/>
                  <p:nvPr/>
                </p:nvSpPr>
                <p:spPr>
                  <a:xfrm>
                    <a:off x="3633087" y="3123581"/>
                    <a:ext cx="168970" cy="161191"/>
                  </a:xfrm>
                  <a:custGeom>
                    <a:avLst/>
                    <a:gdLst>
                      <a:gd name="connsiteX0" fmla="*/ 3780 w 168970"/>
                      <a:gd name="connsiteY0" fmla="*/ 56 h 161191"/>
                      <a:gd name="connsiteX1" fmla="*/ 28073 w 168970"/>
                      <a:gd name="connsiteY1" fmla="*/ 82098 h 161191"/>
                      <a:gd name="connsiteX2" fmla="*/ 26927 w 168970"/>
                      <a:gd name="connsiteY2" fmla="*/ 149367 h 161191"/>
                      <a:gd name="connsiteX3" fmla="*/ 126389 w 168970"/>
                      <a:gd name="connsiteY3" fmla="*/ 100979 h 161191"/>
                      <a:gd name="connsiteX4" fmla="*/ 168971 w 168970"/>
                      <a:gd name="connsiteY4" fmla="*/ 97503 h 161191"/>
                      <a:gd name="connsiteX5" fmla="*/ 141518 w 168970"/>
                      <a:gd name="connsiteY5" fmla="*/ 103784 h 161191"/>
                      <a:gd name="connsiteX6" fmla="*/ 20647 w 168970"/>
                      <a:gd name="connsiteY6" fmla="*/ 159322 h 161191"/>
                      <a:gd name="connsiteX7" fmla="*/ 16065 w 168970"/>
                      <a:gd name="connsiteY7" fmla="*/ 90749 h 161191"/>
                      <a:gd name="connsiteX8" fmla="*/ 67 w 168970"/>
                      <a:gd name="connsiteY8" fmla="*/ 15106 h 161191"/>
                      <a:gd name="connsiteX9" fmla="*/ 3780 w 168970"/>
                      <a:gd name="connsiteY9" fmla="*/ 56 h 1611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8970" h="161191">
                        <a:moveTo>
                          <a:pt x="3780" y="56"/>
                        </a:moveTo>
                        <a:cubicBezTo>
                          <a:pt x="3780" y="56"/>
                          <a:pt x="28942" y="67325"/>
                          <a:pt x="28073" y="82098"/>
                        </a:cubicBezTo>
                        <a:cubicBezTo>
                          <a:pt x="27204" y="96832"/>
                          <a:pt x="11088" y="140203"/>
                          <a:pt x="26927" y="149367"/>
                        </a:cubicBezTo>
                        <a:cubicBezTo>
                          <a:pt x="42807" y="158571"/>
                          <a:pt x="114658" y="107774"/>
                          <a:pt x="126389" y="100979"/>
                        </a:cubicBezTo>
                        <a:cubicBezTo>
                          <a:pt x="138121" y="94185"/>
                          <a:pt x="168971" y="88537"/>
                          <a:pt x="168971" y="97503"/>
                        </a:cubicBezTo>
                        <a:cubicBezTo>
                          <a:pt x="168971" y="106470"/>
                          <a:pt x="153526" y="96832"/>
                          <a:pt x="141518" y="103784"/>
                        </a:cubicBezTo>
                        <a:cubicBezTo>
                          <a:pt x="129510" y="110736"/>
                          <a:pt x="43636" y="172633"/>
                          <a:pt x="20647" y="159322"/>
                        </a:cubicBezTo>
                        <a:cubicBezTo>
                          <a:pt x="-2342" y="145970"/>
                          <a:pt x="16065" y="115358"/>
                          <a:pt x="16065" y="90749"/>
                        </a:cubicBezTo>
                        <a:cubicBezTo>
                          <a:pt x="16065" y="66140"/>
                          <a:pt x="620" y="24072"/>
                          <a:pt x="67" y="15106"/>
                        </a:cubicBezTo>
                        <a:cubicBezTo>
                          <a:pt x="-486" y="6179"/>
                          <a:pt x="2516" y="-694"/>
                          <a:pt x="3780" y="56"/>
                        </a:cubicBezTo>
                        <a:close/>
                      </a:path>
                    </a:pathLst>
                  </a:custGeom>
                  <a:solidFill>
                    <a:srgbClr val="808285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88" name="Graphic 4">
                  <a:extLst>
                    <a:ext uri="{FF2B5EF4-FFF2-40B4-BE49-F238E27FC236}">
                      <a16:creationId xmlns:a16="http://schemas.microsoft.com/office/drawing/2014/main" id="{0EE290B1-CDDB-4621-9044-43D64905BE25}"/>
                    </a:ext>
                  </a:extLst>
                </p:cNvPr>
                <p:cNvGrpSpPr/>
                <p:nvPr/>
              </p:nvGrpSpPr>
              <p:grpSpPr>
                <a:xfrm>
                  <a:off x="3646426" y="3153529"/>
                  <a:ext cx="126350" cy="101254"/>
                  <a:chOff x="3646426" y="3153529"/>
                  <a:chExt cx="126350" cy="101254"/>
                </a:xfrm>
              </p:grpSpPr>
              <p:sp>
                <p:nvSpPr>
                  <p:cNvPr id="1489" name="Freeform: Shape 1488">
                    <a:extLst>
                      <a:ext uri="{FF2B5EF4-FFF2-40B4-BE49-F238E27FC236}">
                        <a16:creationId xmlns:a16="http://schemas.microsoft.com/office/drawing/2014/main" id="{117D16D8-A5A4-41ED-842C-FC0DBF4049FC}"/>
                      </a:ext>
                    </a:extLst>
                  </p:cNvPr>
                  <p:cNvSpPr/>
                  <p:nvPr/>
                </p:nvSpPr>
                <p:spPr>
                  <a:xfrm>
                    <a:off x="3659226" y="3160288"/>
                    <a:ext cx="113549" cy="94495"/>
                  </a:xfrm>
                  <a:custGeom>
                    <a:avLst/>
                    <a:gdLst>
                      <a:gd name="connsiteX0" fmla="*/ 113048 w 113549"/>
                      <a:gd name="connsiteY0" fmla="*/ 11185 h 94495"/>
                      <a:gd name="connsiteX1" fmla="*/ 94245 w 113549"/>
                      <a:gd name="connsiteY1" fmla="*/ 88605 h 94495"/>
                      <a:gd name="connsiteX2" fmla="*/ 85713 w 113549"/>
                      <a:gd name="connsiteY2" fmla="*/ 94491 h 94495"/>
                      <a:gd name="connsiteX3" fmla="*/ 85358 w 113549"/>
                      <a:gd name="connsiteY3" fmla="*/ 92753 h 94495"/>
                      <a:gd name="connsiteX4" fmla="*/ 92784 w 113549"/>
                      <a:gd name="connsiteY4" fmla="*/ 76834 h 94495"/>
                      <a:gd name="connsiteX5" fmla="*/ 108900 w 113549"/>
                      <a:gd name="connsiteY5" fmla="*/ 12646 h 94495"/>
                      <a:gd name="connsiteX6" fmla="*/ 102343 w 113549"/>
                      <a:gd name="connsiteY6" fmla="*/ 5378 h 94495"/>
                      <a:gd name="connsiteX7" fmla="*/ 94917 w 113549"/>
                      <a:gd name="connsiteY7" fmla="*/ 9486 h 94495"/>
                      <a:gd name="connsiteX8" fmla="*/ 24764 w 113549"/>
                      <a:gd name="connsiteY8" fmla="*/ 51317 h 94495"/>
                      <a:gd name="connsiteX9" fmla="*/ 3039 w 113549"/>
                      <a:gd name="connsiteY9" fmla="*/ 77190 h 94495"/>
                      <a:gd name="connsiteX10" fmla="*/ 37 w 113549"/>
                      <a:gd name="connsiteY10" fmla="*/ 77861 h 94495"/>
                      <a:gd name="connsiteX11" fmla="*/ 1578 w 113549"/>
                      <a:gd name="connsiteY11" fmla="*/ 73714 h 94495"/>
                      <a:gd name="connsiteX12" fmla="*/ 20538 w 113549"/>
                      <a:gd name="connsiteY12" fmla="*/ 50882 h 94495"/>
                      <a:gd name="connsiteX13" fmla="*/ 21130 w 113549"/>
                      <a:gd name="connsiteY13" fmla="*/ 50290 h 94495"/>
                      <a:gd name="connsiteX14" fmla="*/ 22552 w 113549"/>
                      <a:gd name="connsiteY14" fmla="*/ 48947 h 94495"/>
                      <a:gd name="connsiteX15" fmla="*/ 23263 w 113549"/>
                      <a:gd name="connsiteY15" fmla="*/ 48354 h 94495"/>
                      <a:gd name="connsiteX16" fmla="*/ 23935 w 113549"/>
                      <a:gd name="connsiteY16" fmla="*/ 47801 h 94495"/>
                      <a:gd name="connsiteX17" fmla="*/ 25120 w 113549"/>
                      <a:gd name="connsiteY17" fmla="*/ 46893 h 94495"/>
                      <a:gd name="connsiteX18" fmla="*/ 26463 w 113549"/>
                      <a:gd name="connsiteY18" fmla="*/ 46024 h 94495"/>
                      <a:gd name="connsiteX19" fmla="*/ 95865 w 113549"/>
                      <a:gd name="connsiteY19" fmla="*/ 5773 h 94495"/>
                      <a:gd name="connsiteX20" fmla="*/ 103410 w 113549"/>
                      <a:gd name="connsiteY20" fmla="*/ 1388 h 94495"/>
                      <a:gd name="connsiteX21" fmla="*/ 105503 w 113549"/>
                      <a:gd name="connsiteY21" fmla="*/ 440 h 94495"/>
                      <a:gd name="connsiteX22" fmla="*/ 108150 w 113549"/>
                      <a:gd name="connsiteY22" fmla="*/ 6 h 94495"/>
                      <a:gd name="connsiteX23" fmla="*/ 113048 w 113549"/>
                      <a:gd name="connsiteY23" fmla="*/ 11185 h 94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13549" h="94495">
                        <a:moveTo>
                          <a:pt x="113048" y="11185"/>
                        </a:moveTo>
                        <a:lnTo>
                          <a:pt x="94245" y="88605"/>
                        </a:lnTo>
                        <a:cubicBezTo>
                          <a:pt x="94245" y="88605"/>
                          <a:pt x="87649" y="94688"/>
                          <a:pt x="85713" y="94491"/>
                        </a:cubicBezTo>
                        <a:cubicBezTo>
                          <a:pt x="85160" y="94254"/>
                          <a:pt x="85081" y="93740"/>
                          <a:pt x="85358" y="92753"/>
                        </a:cubicBezTo>
                        <a:cubicBezTo>
                          <a:pt x="87056" y="87104"/>
                          <a:pt x="91638" y="84142"/>
                          <a:pt x="92784" y="76834"/>
                        </a:cubicBezTo>
                        <a:cubicBezTo>
                          <a:pt x="93613" y="71502"/>
                          <a:pt x="103568" y="33068"/>
                          <a:pt x="108900" y="12646"/>
                        </a:cubicBezTo>
                        <a:cubicBezTo>
                          <a:pt x="110520" y="6366"/>
                          <a:pt x="107202" y="2692"/>
                          <a:pt x="102343" y="5378"/>
                        </a:cubicBezTo>
                        <a:cubicBezTo>
                          <a:pt x="100131" y="6603"/>
                          <a:pt x="97642" y="7985"/>
                          <a:pt x="94917" y="9486"/>
                        </a:cubicBezTo>
                        <a:cubicBezTo>
                          <a:pt x="70822" y="22877"/>
                          <a:pt x="29583" y="46182"/>
                          <a:pt x="24764" y="51317"/>
                        </a:cubicBezTo>
                        <a:cubicBezTo>
                          <a:pt x="17891" y="58624"/>
                          <a:pt x="3039" y="77190"/>
                          <a:pt x="3039" y="77190"/>
                        </a:cubicBezTo>
                        <a:cubicBezTo>
                          <a:pt x="3039" y="77190"/>
                          <a:pt x="393" y="79007"/>
                          <a:pt x="37" y="77861"/>
                        </a:cubicBezTo>
                        <a:cubicBezTo>
                          <a:pt x="-121" y="77308"/>
                          <a:pt x="195" y="76084"/>
                          <a:pt x="1578" y="73714"/>
                        </a:cubicBezTo>
                        <a:cubicBezTo>
                          <a:pt x="1578" y="73714"/>
                          <a:pt x="12085" y="59217"/>
                          <a:pt x="20538" y="50882"/>
                        </a:cubicBezTo>
                        <a:lnTo>
                          <a:pt x="21130" y="50290"/>
                        </a:lnTo>
                        <a:cubicBezTo>
                          <a:pt x="21604" y="49816"/>
                          <a:pt x="22078" y="49381"/>
                          <a:pt x="22552" y="48947"/>
                        </a:cubicBezTo>
                        <a:cubicBezTo>
                          <a:pt x="22789" y="48749"/>
                          <a:pt x="23026" y="48552"/>
                          <a:pt x="23263" y="48354"/>
                        </a:cubicBezTo>
                        <a:cubicBezTo>
                          <a:pt x="23500" y="48157"/>
                          <a:pt x="23737" y="47959"/>
                          <a:pt x="23935" y="47801"/>
                        </a:cubicBezTo>
                        <a:cubicBezTo>
                          <a:pt x="24567" y="47327"/>
                          <a:pt x="24843" y="47090"/>
                          <a:pt x="25120" y="46893"/>
                        </a:cubicBezTo>
                        <a:cubicBezTo>
                          <a:pt x="25791" y="46419"/>
                          <a:pt x="26147" y="46182"/>
                          <a:pt x="26463" y="46024"/>
                        </a:cubicBezTo>
                        <a:lnTo>
                          <a:pt x="95865" y="5773"/>
                        </a:lnTo>
                        <a:lnTo>
                          <a:pt x="103410" y="1388"/>
                        </a:lnTo>
                        <a:cubicBezTo>
                          <a:pt x="104121" y="954"/>
                          <a:pt x="104832" y="638"/>
                          <a:pt x="105503" y="440"/>
                        </a:cubicBezTo>
                        <a:cubicBezTo>
                          <a:pt x="106451" y="124"/>
                          <a:pt x="107360" y="-34"/>
                          <a:pt x="108150" y="6"/>
                        </a:cubicBezTo>
                        <a:cubicBezTo>
                          <a:pt x="112337" y="164"/>
                          <a:pt x="114628" y="4627"/>
                          <a:pt x="113048" y="11185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90" name="Freeform: Shape 1489">
                    <a:extLst>
                      <a:ext uri="{FF2B5EF4-FFF2-40B4-BE49-F238E27FC236}">
                        <a16:creationId xmlns:a16="http://schemas.microsoft.com/office/drawing/2014/main" id="{CB4D4AEF-20CA-44FC-82CF-110B565646FD}"/>
                      </a:ext>
                    </a:extLst>
                  </p:cNvPr>
                  <p:cNvSpPr/>
                  <p:nvPr/>
                </p:nvSpPr>
                <p:spPr>
                  <a:xfrm>
                    <a:off x="3731572" y="3164799"/>
                    <a:ext cx="36982" cy="89940"/>
                  </a:xfrm>
                  <a:custGeom>
                    <a:avLst/>
                    <a:gdLst>
                      <a:gd name="connsiteX0" fmla="*/ 36554 w 36982"/>
                      <a:gd name="connsiteY0" fmla="*/ 8135 h 89940"/>
                      <a:gd name="connsiteX1" fmla="*/ 20438 w 36982"/>
                      <a:gd name="connsiteY1" fmla="*/ 72323 h 89940"/>
                      <a:gd name="connsiteX2" fmla="*/ 13012 w 36982"/>
                      <a:gd name="connsiteY2" fmla="*/ 88242 h 89940"/>
                      <a:gd name="connsiteX3" fmla="*/ 13130 w 36982"/>
                      <a:gd name="connsiteY3" fmla="*/ 89940 h 89940"/>
                      <a:gd name="connsiteX4" fmla="*/ 135 w 36982"/>
                      <a:gd name="connsiteY4" fmla="*/ 80816 h 89940"/>
                      <a:gd name="connsiteX5" fmla="*/ 7561 w 36982"/>
                      <a:gd name="connsiteY5" fmla="*/ 64897 h 89940"/>
                      <a:gd name="connsiteX6" fmla="*/ 22531 w 36982"/>
                      <a:gd name="connsiteY6" fmla="*/ 5015 h 89940"/>
                      <a:gd name="connsiteX7" fmla="*/ 29958 w 36982"/>
                      <a:gd name="connsiteY7" fmla="*/ 907 h 89940"/>
                      <a:gd name="connsiteX8" fmla="*/ 36554 w 36982"/>
                      <a:gd name="connsiteY8" fmla="*/ 8135 h 899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6982" h="89940">
                        <a:moveTo>
                          <a:pt x="36554" y="8135"/>
                        </a:moveTo>
                        <a:cubicBezTo>
                          <a:pt x="31222" y="28557"/>
                          <a:pt x="21267" y="66991"/>
                          <a:pt x="20438" y="72323"/>
                        </a:cubicBezTo>
                        <a:cubicBezTo>
                          <a:pt x="19292" y="79631"/>
                          <a:pt x="14710" y="82593"/>
                          <a:pt x="13012" y="88242"/>
                        </a:cubicBezTo>
                        <a:cubicBezTo>
                          <a:pt x="12696" y="89269"/>
                          <a:pt x="12775" y="89782"/>
                          <a:pt x="13130" y="89940"/>
                        </a:cubicBezTo>
                        <a:cubicBezTo>
                          <a:pt x="11353" y="89506"/>
                          <a:pt x="-1445" y="86030"/>
                          <a:pt x="135" y="80816"/>
                        </a:cubicBezTo>
                        <a:cubicBezTo>
                          <a:pt x="1833" y="75167"/>
                          <a:pt x="6415" y="72205"/>
                          <a:pt x="7561" y="64897"/>
                        </a:cubicBezTo>
                        <a:cubicBezTo>
                          <a:pt x="8351" y="59920"/>
                          <a:pt x="17041" y="26108"/>
                          <a:pt x="22531" y="5015"/>
                        </a:cubicBezTo>
                        <a:cubicBezTo>
                          <a:pt x="25257" y="3513"/>
                          <a:pt x="27746" y="2131"/>
                          <a:pt x="29958" y="907"/>
                        </a:cubicBezTo>
                        <a:cubicBezTo>
                          <a:pt x="34856" y="-1819"/>
                          <a:pt x="38213" y="1894"/>
                          <a:pt x="36554" y="8135"/>
                        </a:cubicBezTo>
                        <a:close/>
                      </a:path>
                    </a:pathLst>
                  </a:custGeom>
                  <a:solidFill>
                    <a:srgbClr val="F0F5FB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91" name="Freeform: Shape 1490">
                    <a:extLst>
                      <a:ext uri="{FF2B5EF4-FFF2-40B4-BE49-F238E27FC236}">
                        <a16:creationId xmlns:a16="http://schemas.microsoft.com/office/drawing/2014/main" id="{919E8EAC-6AA3-4CAF-A1E5-46D0A43B3784}"/>
                      </a:ext>
                    </a:extLst>
                  </p:cNvPr>
                  <p:cNvSpPr/>
                  <p:nvPr/>
                </p:nvSpPr>
                <p:spPr>
                  <a:xfrm>
                    <a:off x="3646426" y="3153529"/>
                    <a:ext cx="120989" cy="84620"/>
                  </a:xfrm>
                  <a:custGeom>
                    <a:avLst/>
                    <a:gdLst>
                      <a:gd name="connsiteX0" fmla="*/ 120990 w 120989"/>
                      <a:gd name="connsiteY0" fmla="*/ 6765 h 84620"/>
                      <a:gd name="connsiteX1" fmla="*/ 118343 w 120989"/>
                      <a:gd name="connsiteY1" fmla="*/ 7199 h 84620"/>
                      <a:gd name="connsiteX2" fmla="*/ 116250 w 120989"/>
                      <a:gd name="connsiteY2" fmla="*/ 8147 h 84620"/>
                      <a:gd name="connsiteX3" fmla="*/ 108705 w 120989"/>
                      <a:gd name="connsiteY3" fmla="*/ 12532 h 84620"/>
                      <a:gd name="connsiteX4" fmla="*/ 39303 w 120989"/>
                      <a:gd name="connsiteY4" fmla="*/ 52783 h 84620"/>
                      <a:gd name="connsiteX5" fmla="*/ 38316 w 120989"/>
                      <a:gd name="connsiteY5" fmla="*/ 53415 h 84620"/>
                      <a:gd name="connsiteX6" fmla="*/ 37130 w 120989"/>
                      <a:gd name="connsiteY6" fmla="*/ 54284 h 84620"/>
                      <a:gd name="connsiteX7" fmla="*/ 36143 w 120989"/>
                      <a:gd name="connsiteY7" fmla="*/ 55113 h 84620"/>
                      <a:gd name="connsiteX8" fmla="*/ 35432 w 120989"/>
                      <a:gd name="connsiteY8" fmla="*/ 55706 h 84620"/>
                      <a:gd name="connsiteX9" fmla="*/ 34010 w 120989"/>
                      <a:gd name="connsiteY9" fmla="*/ 57049 h 84620"/>
                      <a:gd name="connsiteX10" fmla="*/ 33417 w 120989"/>
                      <a:gd name="connsiteY10" fmla="*/ 57641 h 84620"/>
                      <a:gd name="connsiteX11" fmla="*/ 14457 w 120989"/>
                      <a:gd name="connsiteY11" fmla="*/ 80472 h 84620"/>
                      <a:gd name="connsiteX12" fmla="*/ 12917 w 120989"/>
                      <a:gd name="connsiteY12" fmla="*/ 84620 h 84620"/>
                      <a:gd name="connsiteX13" fmla="*/ 909 w 120989"/>
                      <a:gd name="connsiteY13" fmla="*/ 77510 h 84620"/>
                      <a:gd name="connsiteX14" fmla="*/ 1580 w 120989"/>
                      <a:gd name="connsiteY14" fmla="*/ 73007 h 84620"/>
                      <a:gd name="connsiteX15" fmla="*/ 26426 w 120989"/>
                      <a:gd name="connsiteY15" fmla="*/ 45317 h 84620"/>
                      <a:gd name="connsiteX16" fmla="*/ 103373 w 120989"/>
                      <a:gd name="connsiteY16" fmla="*/ 682 h 84620"/>
                      <a:gd name="connsiteX17" fmla="*/ 109179 w 120989"/>
                      <a:gd name="connsiteY17" fmla="*/ 563 h 84620"/>
                      <a:gd name="connsiteX18" fmla="*/ 113485 w 120989"/>
                      <a:gd name="connsiteY18" fmla="*/ 2815 h 84620"/>
                      <a:gd name="connsiteX19" fmla="*/ 120990 w 120989"/>
                      <a:gd name="connsiteY19" fmla="*/ 6765 h 846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20989" h="84620">
                        <a:moveTo>
                          <a:pt x="120990" y="6765"/>
                        </a:moveTo>
                        <a:cubicBezTo>
                          <a:pt x="120160" y="6725"/>
                          <a:pt x="119291" y="6844"/>
                          <a:pt x="118343" y="7199"/>
                        </a:cubicBezTo>
                        <a:cubicBezTo>
                          <a:pt x="117672" y="7436"/>
                          <a:pt x="116961" y="7752"/>
                          <a:pt x="116250" y="8147"/>
                        </a:cubicBezTo>
                        <a:lnTo>
                          <a:pt x="108705" y="12532"/>
                        </a:lnTo>
                        <a:lnTo>
                          <a:pt x="39303" y="52783"/>
                        </a:lnTo>
                        <a:cubicBezTo>
                          <a:pt x="38987" y="52980"/>
                          <a:pt x="38671" y="53178"/>
                          <a:pt x="38316" y="53415"/>
                        </a:cubicBezTo>
                        <a:cubicBezTo>
                          <a:pt x="37684" y="53849"/>
                          <a:pt x="37407" y="54086"/>
                          <a:pt x="37130" y="54284"/>
                        </a:cubicBezTo>
                        <a:cubicBezTo>
                          <a:pt x="36577" y="54718"/>
                          <a:pt x="36340" y="54916"/>
                          <a:pt x="36143" y="55113"/>
                        </a:cubicBezTo>
                        <a:cubicBezTo>
                          <a:pt x="35906" y="55311"/>
                          <a:pt x="35669" y="55508"/>
                          <a:pt x="35432" y="55706"/>
                        </a:cubicBezTo>
                        <a:cubicBezTo>
                          <a:pt x="34958" y="56140"/>
                          <a:pt x="34484" y="56575"/>
                          <a:pt x="34010" y="57049"/>
                        </a:cubicBezTo>
                        <a:cubicBezTo>
                          <a:pt x="33812" y="57246"/>
                          <a:pt x="33615" y="57444"/>
                          <a:pt x="33417" y="57641"/>
                        </a:cubicBezTo>
                        <a:cubicBezTo>
                          <a:pt x="24964" y="65976"/>
                          <a:pt x="14457" y="80472"/>
                          <a:pt x="14457" y="80472"/>
                        </a:cubicBezTo>
                        <a:cubicBezTo>
                          <a:pt x="13075" y="82882"/>
                          <a:pt x="12719" y="84106"/>
                          <a:pt x="12917" y="84620"/>
                        </a:cubicBezTo>
                        <a:cubicBezTo>
                          <a:pt x="12877" y="84659"/>
                          <a:pt x="909" y="77510"/>
                          <a:pt x="909" y="77510"/>
                        </a:cubicBezTo>
                        <a:cubicBezTo>
                          <a:pt x="-118" y="77707"/>
                          <a:pt x="-711" y="76996"/>
                          <a:pt x="1580" y="73007"/>
                        </a:cubicBezTo>
                        <a:cubicBezTo>
                          <a:pt x="1580" y="73007"/>
                          <a:pt x="18170" y="50136"/>
                          <a:pt x="26426" y="45317"/>
                        </a:cubicBezTo>
                        <a:lnTo>
                          <a:pt x="103373" y="682"/>
                        </a:lnTo>
                        <a:cubicBezTo>
                          <a:pt x="104953" y="-227"/>
                          <a:pt x="107007" y="-187"/>
                          <a:pt x="109179" y="563"/>
                        </a:cubicBezTo>
                        <a:cubicBezTo>
                          <a:pt x="109179" y="563"/>
                          <a:pt x="113485" y="2815"/>
                          <a:pt x="113485" y="2815"/>
                        </a:cubicBezTo>
                        <a:lnTo>
                          <a:pt x="120990" y="676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16" name="Graphic 4">
                <a:extLst>
                  <a:ext uri="{FF2B5EF4-FFF2-40B4-BE49-F238E27FC236}">
                    <a16:creationId xmlns:a16="http://schemas.microsoft.com/office/drawing/2014/main" id="{01A074D8-4E94-4C90-BBF8-6327C3540E1A}"/>
                  </a:ext>
                </a:extLst>
              </p:cNvPr>
              <p:cNvGrpSpPr/>
              <p:nvPr/>
            </p:nvGrpSpPr>
            <p:grpSpPr>
              <a:xfrm>
                <a:off x="3733575" y="2995735"/>
                <a:ext cx="407490" cy="623987"/>
                <a:chOff x="3733575" y="2995735"/>
                <a:chExt cx="407490" cy="623987"/>
              </a:xfrm>
            </p:grpSpPr>
            <p:sp>
              <p:nvSpPr>
                <p:cNvPr id="1417" name="Freeform: Shape 1416">
                  <a:extLst>
                    <a:ext uri="{FF2B5EF4-FFF2-40B4-BE49-F238E27FC236}">
                      <a16:creationId xmlns:a16="http://schemas.microsoft.com/office/drawing/2014/main" id="{A9E41286-E204-4A1D-BF2D-CDD2B3B1EAC2}"/>
                    </a:ext>
                  </a:extLst>
                </p:cNvPr>
                <p:cNvSpPr/>
                <p:nvPr/>
              </p:nvSpPr>
              <p:spPr>
                <a:xfrm>
                  <a:off x="3957452" y="3468989"/>
                  <a:ext cx="80462" cy="38196"/>
                </a:xfrm>
                <a:custGeom>
                  <a:avLst/>
                  <a:gdLst>
                    <a:gd name="connsiteX0" fmla="*/ 0 w 80462"/>
                    <a:gd name="connsiteY0" fmla="*/ 14655 h 38196"/>
                    <a:gd name="connsiteX1" fmla="*/ 0 w 80462"/>
                    <a:gd name="connsiteY1" fmla="*/ 30652 h 38196"/>
                    <a:gd name="connsiteX2" fmla="*/ 11021 w 80462"/>
                    <a:gd name="connsiteY2" fmla="*/ 38197 h 38196"/>
                    <a:gd name="connsiteX3" fmla="*/ 35471 w 80462"/>
                    <a:gd name="connsiteY3" fmla="*/ 29546 h 38196"/>
                    <a:gd name="connsiteX4" fmla="*/ 59527 w 80462"/>
                    <a:gd name="connsiteY4" fmla="*/ 27571 h 38196"/>
                    <a:gd name="connsiteX5" fmla="*/ 80462 w 80462"/>
                    <a:gd name="connsiteY5" fmla="*/ 11692 h 38196"/>
                    <a:gd name="connsiteX6" fmla="*/ 73313 w 80462"/>
                    <a:gd name="connsiteY6" fmla="*/ 0 h 38196"/>
                    <a:gd name="connsiteX7" fmla="*/ 33062 w 80462"/>
                    <a:gd name="connsiteY7" fmla="*/ 4622 h 38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0462" h="38196">
                      <a:moveTo>
                        <a:pt x="0" y="14655"/>
                      </a:moveTo>
                      <a:lnTo>
                        <a:pt x="0" y="30652"/>
                      </a:lnTo>
                      <a:lnTo>
                        <a:pt x="11021" y="38197"/>
                      </a:lnTo>
                      <a:lnTo>
                        <a:pt x="35471" y="29546"/>
                      </a:lnTo>
                      <a:lnTo>
                        <a:pt x="59527" y="27571"/>
                      </a:lnTo>
                      <a:lnTo>
                        <a:pt x="80462" y="11692"/>
                      </a:lnTo>
                      <a:lnTo>
                        <a:pt x="73313" y="0"/>
                      </a:lnTo>
                      <a:lnTo>
                        <a:pt x="33062" y="4622"/>
                      </a:lnTo>
                      <a:close/>
                    </a:path>
                  </a:pathLst>
                </a:custGeom>
                <a:solidFill>
                  <a:srgbClr val="414042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18" name="Freeform: Shape 1417">
                  <a:extLst>
                    <a:ext uri="{FF2B5EF4-FFF2-40B4-BE49-F238E27FC236}">
                      <a16:creationId xmlns:a16="http://schemas.microsoft.com/office/drawing/2014/main" id="{B1403BB6-5F2C-4AFA-8492-78DE0B2CE17A}"/>
                    </a:ext>
                  </a:extLst>
                </p:cNvPr>
                <p:cNvSpPr/>
                <p:nvPr/>
              </p:nvSpPr>
              <p:spPr>
                <a:xfrm>
                  <a:off x="3848312" y="3309529"/>
                  <a:ext cx="186996" cy="179367"/>
                </a:xfrm>
                <a:custGeom>
                  <a:avLst/>
                  <a:gdLst>
                    <a:gd name="connsiteX0" fmla="*/ 0 w 186996"/>
                    <a:gd name="connsiteY0" fmla="*/ 9002 h 179367"/>
                    <a:gd name="connsiteX1" fmla="*/ 15247 w 186996"/>
                    <a:gd name="connsiteY1" fmla="*/ 87885 h 179367"/>
                    <a:gd name="connsiteX2" fmla="*/ 104636 w 186996"/>
                    <a:gd name="connsiteY2" fmla="*/ 84448 h 179367"/>
                    <a:gd name="connsiteX3" fmla="*/ 109139 w 186996"/>
                    <a:gd name="connsiteY3" fmla="*/ 179367 h 179367"/>
                    <a:gd name="connsiteX4" fmla="*/ 150220 w 186996"/>
                    <a:gd name="connsiteY4" fmla="*/ 168781 h 179367"/>
                    <a:gd name="connsiteX5" fmla="*/ 185731 w 186996"/>
                    <a:gd name="connsiteY5" fmla="*/ 20023 h 179367"/>
                    <a:gd name="connsiteX6" fmla="*/ 0 w 186996"/>
                    <a:gd name="connsiteY6" fmla="*/ 9002 h 1793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996" h="179367">
                      <a:moveTo>
                        <a:pt x="0" y="9002"/>
                      </a:moveTo>
                      <a:cubicBezTo>
                        <a:pt x="0" y="9002"/>
                        <a:pt x="7979" y="63631"/>
                        <a:pt x="15247" y="87885"/>
                      </a:cubicBezTo>
                      <a:lnTo>
                        <a:pt x="104636" y="84448"/>
                      </a:lnTo>
                      <a:lnTo>
                        <a:pt x="109139" y="179367"/>
                      </a:lnTo>
                      <a:lnTo>
                        <a:pt x="150220" y="168781"/>
                      </a:lnTo>
                      <a:cubicBezTo>
                        <a:pt x="150220" y="168781"/>
                        <a:pt x="195013" y="30175"/>
                        <a:pt x="185731" y="20023"/>
                      </a:cubicBezTo>
                      <a:cubicBezTo>
                        <a:pt x="151523" y="-17305"/>
                        <a:pt x="0" y="9002"/>
                        <a:pt x="0" y="9002"/>
                      </a:cubicBezTo>
                      <a:close/>
                    </a:path>
                  </a:pathLst>
                </a:custGeom>
                <a:solidFill>
                  <a:srgbClr val="004477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419" name="Graphic 4">
                  <a:extLst>
                    <a:ext uri="{FF2B5EF4-FFF2-40B4-BE49-F238E27FC236}">
                      <a16:creationId xmlns:a16="http://schemas.microsoft.com/office/drawing/2014/main" id="{54C14C2F-12EE-48BC-AE12-842AE7973A0D}"/>
                    </a:ext>
                  </a:extLst>
                </p:cNvPr>
                <p:cNvGrpSpPr/>
                <p:nvPr/>
              </p:nvGrpSpPr>
              <p:grpSpPr>
                <a:xfrm>
                  <a:off x="3737198" y="3230001"/>
                  <a:ext cx="127517" cy="101254"/>
                  <a:chOff x="3737198" y="3230001"/>
                  <a:chExt cx="127517" cy="101254"/>
                </a:xfrm>
              </p:grpSpPr>
              <p:sp>
                <p:nvSpPr>
                  <p:cNvPr id="1470" name="Freeform: Shape 1469">
                    <a:extLst>
                      <a:ext uri="{FF2B5EF4-FFF2-40B4-BE49-F238E27FC236}">
                        <a16:creationId xmlns:a16="http://schemas.microsoft.com/office/drawing/2014/main" id="{2192C32A-5E5C-4D2C-80DD-9438BF7CF27C}"/>
                      </a:ext>
                    </a:extLst>
                  </p:cNvPr>
                  <p:cNvSpPr/>
                  <p:nvPr/>
                </p:nvSpPr>
                <p:spPr>
                  <a:xfrm>
                    <a:off x="3749998" y="3236764"/>
                    <a:ext cx="114717" cy="94491"/>
                  </a:xfrm>
                  <a:custGeom>
                    <a:avLst/>
                    <a:gdLst>
                      <a:gd name="connsiteX0" fmla="*/ 113048 w 114717"/>
                      <a:gd name="connsiteY0" fmla="*/ 11181 h 94491"/>
                      <a:gd name="connsiteX1" fmla="*/ 94245 w 114717"/>
                      <a:gd name="connsiteY1" fmla="*/ 88602 h 94491"/>
                      <a:gd name="connsiteX2" fmla="*/ 85713 w 114717"/>
                      <a:gd name="connsiteY2" fmla="*/ 94487 h 94491"/>
                      <a:gd name="connsiteX3" fmla="*/ 85358 w 114717"/>
                      <a:gd name="connsiteY3" fmla="*/ 92749 h 94491"/>
                      <a:gd name="connsiteX4" fmla="*/ 92784 w 114717"/>
                      <a:gd name="connsiteY4" fmla="*/ 76831 h 94491"/>
                      <a:gd name="connsiteX5" fmla="*/ 108900 w 114717"/>
                      <a:gd name="connsiteY5" fmla="*/ 12643 h 94491"/>
                      <a:gd name="connsiteX6" fmla="*/ 102343 w 114717"/>
                      <a:gd name="connsiteY6" fmla="*/ 5374 h 94491"/>
                      <a:gd name="connsiteX7" fmla="*/ 94917 w 114717"/>
                      <a:gd name="connsiteY7" fmla="*/ 9483 h 94491"/>
                      <a:gd name="connsiteX8" fmla="*/ 24764 w 114717"/>
                      <a:gd name="connsiteY8" fmla="*/ 51313 h 94491"/>
                      <a:gd name="connsiteX9" fmla="*/ 3039 w 114717"/>
                      <a:gd name="connsiteY9" fmla="*/ 77186 h 94491"/>
                      <a:gd name="connsiteX10" fmla="*/ 37 w 114717"/>
                      <a:gd name="connsiteY10" fmla="*/ 77858 h 94491"/>
                      <a:gd name="connsiteX11" fmla="*/ 1578 w 114717"/>
                      <a:gd name="connsiteY11" fmla="*/ 73710 h 94491"/>
                      <a:gd name="connsiteX12" fmla="*/ 20538 w 114717"/>
                      <a:gd name="connsiteY12" fmla="*/ 50879 h 94491"/>
                      <a:gd name="connsiteX13" fmla="*/ 21130 w 114717"/>
                      <a:gd name="connsiteY13" fmla="*/ 50286 h 94491"/>
                      <a:gd name="connsiteX14" fmla="*/ 22552 w 114717"/>
                      <a:gd name="connsiteY14" fmla="*/ 48943 h 94491"/>
                      <a:gd name="connsiteX15" fmla="*/ 23263 w 114717"/>
                      <a:gd name="connsiteY15" fmla="*/ 48351 h 94491"/>
                      <a:gd name="connsiteX16" fmla="*/ 23935 w 114717"/>
                      <a:gd name="connsiteY16" fmla="*/ 47798 h 94491"/>
                      <a:gd name="connsiteX17" fmla="*/ 25120 w 114717"/>
                      <a:gd name="connsiteY17" fmla="*/ 46889 h 94491"/>
                      <a:gd name="connsiteX18" fmla="*/ 26463 w 114717"/>
                      <a:gd name="connsiteY18" fmla="*/ 46020 h 94491"/>
                      <a:gd name="connsiteX19" fmla="*/ 95865 w 114717"/>
                      <a:gd name="connsiteY19" fmla="*/ 5770 h 94491"/>
                      <a:gd name="connsiteX20" fmla="*/ 103410 w 114717"/>
                      <a:gd name="connsiteY20" fmla="*/ 1385 h 94491"/>
                      <a:gd name="connsiteX21" fmla="*/ 105503 w 114717"/>
                      <a:gd name="connsiteY21" fmla="*/ 437 h 94491"/>
                      <a:gd name="connsiteX22" fmla="*/ 108150 w 114717"/>
                      <a:gd name="connsiteY22" fmla="*/ 2 h 94491"/>
                      <a:gd name="connsiteX23" fmla="*/ 113048 w 114717"/>
                      <a:gd name="connsiteY23" fmla="*/ 11181 h 944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14717" h="94491">
                        <a:moveTo>
                          <a:pt x="113048" y="11181"/>
                        </a:moveTo>
                        <a:lnTo>
                          <a:pt x="94245" y="88602"/>
                        </a:lnTo>
                        <a:cubicBezTo>
                          <a:pt x="94245" y="88602"/>
                          <a:pt x="87649" y="94685"/>
                          <a:pt x="85713" y="94487"/>
                        </a:cubicBezTo>
                        <a:cubicBezTo>
                          <a:pt x="85160" y="94250"/>
                          <a:pt x="85081" y="93737"/>
                          <a:pt x="85358" y="92749"/>
                        </a:cubicBezTo>
                        <a:cubicBezTo>
                          <a:pt x="87056" y="87101"/>
                          <a:pt x="91638" y="84138"/>
                          <a:pt x="92784" y="76831"/>
                        </a:cubicBezTo>
                        <a:cubicBezTo>
                          <a:pt x="93613" y="71498"/>
                          <a:pt x="103568" y="33064"/>
                          <a:pt x="108900" y="12643"/>
                        </a:cubicBezTo>
                        <a:cubicBezTo>
                          <a:pt x="110520" y="6362"/>
                          <a:pt x="107202" y="2689"/>
                          <a:pt x="102343" y="5374"/>
                        </a:cubicBezTo>
                        <a:cubicBezTo>
                          <a:pt x="100131" y="6599"/>
                          <a:pt x="97642" y="7982"/>
                          <a:pt x="94917" y="9483"/>
                        </a:cubicBezTo>
                        <a:cubicBezTo>
                          <a:pt x="70822" y="22873"/>
                          <a:pt x="29583" y="46178"/>
                          <a:pt x="24764" y="51313"/>
                        </a:cubicBezTo>
                        <a:cubicBezTo>
                          <a:pt x="17891" y="58621"/>
                          <a:pt x="3039" y="77186"/>
                          <a:pt x="3039" y="77186"/>
                        </a:cubicBezTo>
                        <a:cubicBezTo>
                          <a:pt x="3039" y="77186"/>
                          <a:pt x="393" y="79003"/>
                          <a:pt x="37" y="77858"/>
                        </a:cubicBezTo>
                        <a:cubicBezTo>
                          <a:pt x="-121" y="77305"/>
                          <a:pt x="195" y="76080"/>
                          <a:pt x="1578" y="73710"/>
                        </a:cubicBezTo>
                        <a:cubicBezTo>
                          <a:pt x="1578" y="73710"/>
                          <a:pt x="12085" y="59213"/>
                          <a:pt x="20538" y="50879"/>
                        </a:cubicBezTo>
                        <a:lnTo>
                          <a:pt x="21130" y="50286"/>
                        </a:lnTo>
                        <a:cubicBezTo>
                          <a:pt x="21604" y="49812"/>
                          <a:pt x="22078" y="49378"/>
                          <a:pt x="22552" y="48943"/>
                        </a:cubicBezTo>
                        <a:cubicBezTo>
                          <a:pt x="22789" y="48746"/>
                          <a:pt x="23026" y="48548"/>
                          <a:pt x="23263" y="48351"/>
                        </a:cubicBezTo>
                        <a:cubicBezTo>
                          <a:pt x="23500" y="48153"/>
                          <a:pt x="23737" y="47956"/>
                          <a:pt x="23935" y="47798"/>
                        </a:cubicBezTo>
                        <a:cubicBezTo>
                          <a:pt x="24567" y="47324"/>
                          <a:pt x="24843" y="47087"/>
                          <a:pt x="25120" y="46889"/>
                        </a:cubicBezTo>
                        <a:cubicBezTo>
                          <a:pt x="25791" y="46415"/>
                          <a:pt x="26147" y="46218"/>
                          <a:pt x="26463" y="46020"/>
                        </a:cubicBezTo>
                        <a:lnTo>
                          <a:pt x="95865" y="5770"/>
                        </a:lnTo>
                        <a:lnTo>
                          <a:pt x="103410" y="1385"/>
                        </a:lnTo>
                        <a:cubicBezTo>
                          <a:pt x="104121" y="950"/>
                          <a:pt x="104832" y="634"/>
                          <a:pt x="105503" y="437"/>
                        </a:cubicBezTo>
                        <a:cubicBezTo>
                          <a:pt x="106451" y="121"/>
                          <a:pt x="107360" y="42"/>
                          <a:pt x="108150" y="2"/>
                        </a:cubicBezTo>
                        <a:cubicBezTo>
                          <a:pt x="113640" y="-116"/>
                          <a:pt x="116879" y="4071"/>
                          <a:pt x="113048" y="11181"/>
                        </a:cubicBezTo>
                        <a:close/>
                      </a:path>
                    </a:pathLst>
                  </a:custGeom>
                  <a:solidFill>
                    <a:srgbClr val="F6FBFD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71" name="Freeform: Shape 1470">
                    <a:extLst>
                      <a:ext uri="{FF2B5EF4-FFF2-40B4-BE49-F238E27FC236}">
                        <a16:creationId xmlns:a16="http://schemas.microsoft.com/office/drawing/2014/main" id="{07FAD792-43D3-4BEC-876F-A9335872A8BD}"/>
                      </a:ext>
                    </a:extLst>
                  </p:cNvPr>
                  <p:cNvSpPr/>
                  <p:nvPr/>
                </p:nvSpPr>
                <p:spPr>
                  <a:xfrm>
                    <a:off x="3822344" y="3241248"/>
                    <a:ext cx="36982" cy="89963"/>
                  </a:xfrm>
                  <a:custGeom>
                    <a:avLst/>
                    <a:gdLst>
                      <a:gd name="connsiteX0" fmla="*/ 36554 w 36982"/>
                      <a:gd name="connsiteY0" fmla="*/ 8158 h 89963"/>
                      <a:gd name="connsiteX1" fmla="*/ 20438 w 36982"/>
                      <a:gd name="connsiteY1" fmla="*/ 72346 h 89963"/>
                      <a:gd name="connsiteX2" fmla="*/ 13012 w 36982"/>
                      <a:gd name="connsiteY2" fmla="*/ 88265 h 89963"/>
                      <a:gd name="connsiteX3" fmla="*/ 13130 w 36982"/>
                      <a:gd name="connsiteY3" fmla="*/ 89963 h 89963"/>
                      <a:gd name="connsiteX4" fmla="*/ 135 w 36982"/>
                      <a:gd name="connsiteY4" fmla="*/ 80799 h 89963"/>
                      <a:gd name="connsiteX5" fmla="*/ 7561 w 36982"/>
                      <a:gd name="connsiteY5" fmla="*/ 64881 h 89963"/>
                      <a:gd name="connsiteX6" fmla="*/ 22531 w 36982"/>
                      <a:gd name="connsiteY6" fmla="*/ 4998 h 89963"/>
                      <a:gd name="connsiteX7" fmla="*/ 29958 w 36982"/>
                      <a:gd name="connsiteY7" fmla="*/ 890 h 89963"/>
                      <a:gd name="connsiteX8" fmla="*/ 36554 w 36982"/>
                      <a:gd name="connsiteY8" fmla="*/ 8158 h 899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6982" h="89963">
                        <a:moveTo>
                          <a:pt x="36554" y="8158"/>
                        </a:moveTo>
                        <a:cubicBezTo>
                          <a:pt x="31222" y="28580"/>
                          <a:pt x="21267" y="67014"/>
                          <a:pt x="20438" y="72346"/>
                        </a:cubicBezTo>
                        <a:cubicBezTo>
                          <a:pt x="19292" y="79654"/>
                          <a:pt x="14710" y="82616"/>
                          <a:pt x="13012" y="88265"/>
                        </a:cubicBezTo>
                        <a:cubicBezTo>
                          <a:pt x="12696" y="89292"/>
                          <a:pt x="12775" y="89805"/>
                          <a:pt x="13130" y="89963"/>
                        </a:cubicBezTo>
                        <a:cubicBezTo>
                          <a:pt x="11353" y="89529"/>
                          <a:pt x="-1445" y="86053"/>
                          <a:pt x="135" y="80799"/>
                        </a:cubicBezTo>
                        <a:cubicBezTo>
                          <a:pt x="1833" y="75151"/>
                          <a:pt x="6415" y="72188"/>
                          <a:pt x="7561" y="64881"/>
                        </a:cubicBezTo>
                        <a:cubicBezTo>
                          <a:pt x="8351" y="59903"/>
                          <a:pt x="17041" y="26091"/>
                          <a:pt x="22531" y="4998"/>
                        </a:cubicBezTo>
                        <a:cubicBezTo>
                          <a:pt x="25257" y="3497"/>
                          <a:pt x="27746" y="2114"/>
                          <a:pt x="29958" y="890"/>
                        </a:cubicBezTo>
                        <a:cubicBezTo>
                          <a:pt x="34856" y="-1796"/>
                          <a:pt x="38213" y="1877"/>
                          <a:pt x="36554" y="8158"/>
                        </a:cubicBezTo>
                        <a:close/>
                      </a:path>
                    </a:pathLst>
                  </a:custGeom>
                  <a:solidFill>
                    <a:srgbClr val="F0F5FB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72" name="Freeform: Shape 1471">
                    <a:extLst>
                      <a:ext uri="{FF2B5EF4-FFF2-40B4-BE49-F238E27FC236}">
                        <a16:creationId xmlns:a16="http://schemas.microsoft.com/office/drawing/2014/main" id="{D8BDAD6A-BD8C-421C-A75D-CA601D47F67A}"/>
                      </a:ext>
                    </a:extLst>
                  </p:cNvPr>
                  <p:cNvSpPr/>
                  <p:nvPr/>
                </p:nvSpPr>
                <p:spPr>
                  <a:xfrm>
                    <a:off x="3737198" y="3230001"/>
                    <a:ext cx="120989" cy="84620"/>
                  </a:xfrm>
                  <a:custGeom>
                    <a:avLst/>
                    <a:gdLst>
                      <a:gd name="connsiteX0" fmla="*/ 120990 w 120989"/>
                      <a:gd name="connsiteY0" fmla="*/ 6765 h 84620"/>
                      <a:gd name="connsiteX1" fmla="*/ 118343 w 120989"/>
                      <a:gd name="connsiteY1" fmla="*/ 7199 h 84620"/>
                      <a:gd name="connsiteX2" fmla="*/ 116250 w 120989"/>
                      <a:gd name="connsiteY2" fmla="*/ 8147 h 84620"/>
                      <a:gd name="connsiteX3" fmla="*/ 108705 w 120989"/>
                      <a:gd name="connsiteY3" fmla="*/ 12532 h 84620"/>
                      <a:gd name="connsiteX4" fmla="*/ 39303 w 120989"/>
                      <a:gd name="connsiteY4" fmla="*/ 52783 h 84620"/>
                      <a:gd name="connsiteX5" fmla="*/ 38316 w 120989"/>
                      <a:gd name="connsiteY5" fmla="*/ 53415 h 84620"/>
                      <a:gd name="connsiteX6" fmla="*/ 37130 w 120989"/>
                      <a:gd name="connsiteY6" fmla="*/ 54284 h 84620"/>
                      <a:gd name="connsiteX7" fmla="*/ 36143 w 120989"/>
                      <a:gd name="connsiteY7" fmla="*/ 55113 h 84620"/>
                      <a:gd name="connsiteX8" fmla="*/ 35432 w 120989"/>
                      <a:gd name="connsiteY8" fmla="*/ 55706 h 84620"/>
                      <a:gd name="connsiteX9" fmla="*/ 34010 w 120989"/>
                      <a:gd name="connsiteY9" fmla="*/ 57049 h 84620"/>
                      <a:gd name="connsiteX10" fmla="*/ 33417 w 120989"/>
                      <a:gd name="connsiteY10" fmla="*/ 57641 h 84620"/>
                      <a:gd name="connsiteX11" fmla="*/ 14457 w 120989"/>
                      <a:gd name="connsiteY11" fmla="*/ 80472 h 84620"/>
                      <a:gd name="connsiteX12" fmla="*/ 12917 w 120989"/>
                      <a:gd name="connsiteY12" fmla="*/ 84620 h 84620"/>
                      <a:gd name="connsiteX13" fmla="*/ 909 w 120989"/>
                      <a:gd name="connsiteY13" fmla="*/ 77510 h 84620"/>
                      <a:gd name="connsiteX14" fmla="*/ 1580 w 120989"/>
                      <a:gd name="connsiteY14" fmla="*/ 73007 h 84620"/>
                      <a:gd name="connsiteX15" fmla="*/ 26426 w 120989"/>
                      <a:gd name="connsiteY15" fmla="*/ 45317 h 84620"/>
                      <a:gd name="connsiteX16" fmla="*/ 103373 w 120989"/>
                      <a:gd name="connsiteY16" fmla="*/ 682 h 84620"/>
                      <a:gd name="connsiteX17" fmla="*/ 109179 w 120989"/>
                      <a:gd name="connsiteY17" fmla="*/ 563 h 84620"/>
                      <a:gd name="connsiteX18" fmla="*/ 113485 w 120989"/>
                      <a:gd name="connsiteY18" fmla="*/ 2815 h 84620"/>
                      <a:gd name="connsiteX19" fmla="*/ 120990 w 120989"/>
                      <a:gd name="connsiteY19" fmla="*/ 6765 h 846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20989" h="84620">
                        <a:moveTo>
                          <a:pt x="120990" y="6765"/>
                        </a:moveTo>
                        <a:cubicBezTo>
                          <a:pt x="120160" y="6725"/>
                          <a:pt x="119291" y="6844"/>
                          <a:pt x="118343" y="7199"/>
                        </a:cubicBezTo>
                        <a:cubicBezTo>
                          <a:pt x="117672" y="7436"/>
                          <a:pt x="116961" y="7752"/>
                          <a:pt x="116250" y="8147"/>
                        </a:cubicBezTo>
                        <a:lnTo>
                          <a:pt x="108705" y="12532"/>
                        </a:lnTo>
                        <a:lnTo>
                          <a:pt x="39303" y="52783"/>
                        </a:lnTo>
                        <a:cubicBezTo>
                          <a:pt x="38987" y="52980"/>
                          <a:pt x="38671" y="53178"/>
                          <a:pt x="38316" y="53415"/>
                        </a:cubicBezTo>
                        <a:cubicBezTo>
                          <a:pt x="37683" y="53849"/>
                          <a:pt x="37407" y="54047"/>
                          <a:pt x="37130" y="54284"/>
                        </a:cubicBezTo>
                        <a:cubicBezTo>
                          <a:pt x="36577" y="54718"/>
                          <a:pt x="36340" y="54916"/>
                          <a:pt x="36143" y="55113"/>
                        </a:cubicBezTo>
                        <a:cubicBezTo>
                          <a:pt x="35906" y="55311"/>
                          <a:pt x="35669" y="55508"/>
                          <a:pt x="35432" y="55706"/>
                        </a:cubicBezTo>
                        <a:cubicBezTo>
                          <a:pt x="34958" y="56140"/>
                          <a:pt x="34484" y="56575"/>
                          <a:pt x="34010" y="57049"/>
                        </a:cubicBezTo>
                        <a:cubicBezTo>
                          <a:pt x="33812" y="57246"/>
                          <a:pt x="33615" y="57444"/>
                          <a:pt x="33417" y="57641"/>
                        </a:cubicBezTo>
                        <a:cubicBezTo>
                          <a:pt x="24964" y="65976"/>
                          <a:pt x="14457" y="80472"/>
                          <a:pt x="14457" y="80472"/>
                        </a:cubicBezTo>
                        <a:cubicBezTo>
                          <a:pt x="13075" y="82882"/>
                          <a:pt x="12719" y="84106"/>
                          <a:pt x="12917" y="84620"/>
                        </a:cubicBezTo>
                        <a:cubicBezTo>
                          <a:pt x="12877" y="84660"/>
                          <a:pt x="909" y="77510"/>
                          <a:pt x="909" y="77510"/>
                        </a:cubicBezTo>
                        <a:cubicBezTo>
                          <a:pt x="-118" y="77707"/>
                          <a:pt x="-711" y="76996"/>
                          <a:pt x="1580" y="73007"/>
                        </a:cubicBezTo>
                        <a:cubicBezTo>
                          <a:pt x="1580" y="73007"/>
                          <a:pt x="18170" y="50136"/>
                          <a:pt x="26426" y="45317"/>
                        </a:cubicBezTo>
                        <a:lnTo>
                          <a:pt x="103373" y="682"/>
                        </a:lnTo>
                        <a:cubicBezTo>
                          <a:pt x="104992" y="-227"/>
                          <a:pt x="107007" y="-187"/>
                          <a:pt x="109179" y="563"/>
                        </a:cubicBezTo>
                        <a:cubicBezTo>
                          <a:pt x="109179" y="563"/>
                          <a:pt x="113485" y="2815"/>
                          <a:pt x="113485" y="2815"/>
                        </a:cubicBezTo>
                        <a:lnTo>
                          <a:pt x="120990" y="676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20" name="Graphic 4">
                  <a:extLst>
                    <a:ext uri="{FF2B5EF4-FFF2-40B4-BE49-F238E27FC236}">
                      <a16:creationId xmlns:a16="http://schemas.microsoft.com/office/drawing/2014/main" id="{A80F204A-B084-46C2-AD67-C1CA09588775}"/>
                    </a:ext>
                  </a:extLst>
                </p:cNvPr>
                <p:cNvGrpSpPr/>
                <p:nvPr/>
              </p:nvGrpSpPr>
              <p:grpSpPr>
                <a:xfrm>
                  <a:off x="3783492" y="3383273"/>
                  <a:ext cx="218752" cy="236449"/>
                  <a:chOff x="3783492" y="3383273"/>
                  <a:chExt cx="218752" cy="236449"/>
                </a:xfrm>
              </p:grpSpPr>
              <p:grpSp>
                <p:nvGrpSpPr>
                  <p:cNvPr id="1442" name="Graphic 4">
                    <a:extLst>
                      <a:ext uri="{FF2B5EF4-FFF2-40B4-BE49-F238E27FC236}">
                        <a16:creationId xmlns:a16="http://schemas.microsoft.com/office/drawing/2014/main" id="{734040CE-54D7-4654-B036-ED0B7656A11D}"/>
                      </a:ext>
                    </a:extLst>
                  </p:cNvPr>
                  <p:cNvGrpSpPr/>
                  <p:nvPr/>
                </p:nvGrpSpPr>
                <p:grpSpPr>
                  <a:xfrm>
                    <a:off x="3783492" y="3470958"/>
                    <a:ext cx="218752" cy="148764"/>
                    <a:chOff x="3783492" y="3470958"/>
                    <a:chExt cx="218752" cy="148764"/>
                  </a:xfrm>
                </p:grpSpPr>
                <p:grpSp>
                  <p:nvGrpSpPr>
                    <p:cNvPr id="1444" name="Graphic 4">
                      <a:extLst>
                        <a:ext uri="{FF2B5EF4-FFF2-40B4-BE49-F238E27FC236}">
                          <a16:creationId xmlns:a16="http://schemas.microsoft.com/office/drawing/2014/main" id="{5FED1C84-C530-4F29-9697-D48923C04CE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975503" y="3589356"/>
                      <a:ext cx="26741" cy="30366"/>
                      <a:chOff x="3975503" y="3589356"/>
                      <a:chExt cx="26741" cy="30366"/>
                    </a:xfrm>
                  </p:grpSpPr>
                  <p:sp>
                    <p:nvSpPr>
                      <p:cNvPr id="1465" name="Freeform: Shape 1464">
                        <a:extLst>
                          <a:ext uri="{FF2B5EF4-FFF2-40B4-BE49-F238E27FC236}">
                            <a16:creationId xmlns:a16="http://schemas.microsoft.com/office/drawing/2014/main" id="{5A5D83E4-8E00-46BD-95EA-D0A4A94C14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99283" y="3609136"/>
                        <a:ext cx="1145" cy="671"/>
                      </a:xfrm>
                      <a:custGeom>
                        <a:avLst/>
                        <a:gdLst>
                          <a:gd name="connsiteX0" fmla="*/ 1145 w 1145"/>
                          <a:gd name="connsiteY0" fmla="*/ 0 h 671"/>
                          <a:gd name="connsiteX1" fmla="*/ 0 w 1145"/>
                          <a:gd name="connsiteY1" fmla="*/ 672 h 671"/>
                          <a:gd name="connsiteX2" fmla="*/ 1145 w 1145"/>
                          <a:gd name="connsiteY2" fmla="*/ 0 h 6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45" h="671">
                            <a:moveTo>
                              <a:pt x="1145" y="0"/>
                            </a:moveTo>
                            <a:cubicBezTo>
                              <a:pt x="790" y="277"/>
                              <a:pt x="435" y="514"/>
                              <a:pt x="0" y="672"/>
                            </a:cubicBezTo>
                            <a:lnTo>
                              <a:pt x="1145" y="0"/>
                            </a:lnTo>
                            <a:close/>
                          </a:path>
                        </a:pathLst>
                      </a:custGeom>
                      <a:solidFill>
                        <a:srgbClr val="384C9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6" name="Freeform: Shape 1465">
                        <a:extLst>
                          <a:ext uri="{FF2B5EF4-FFF2-40B4-BE49-F238E27FC236}">
                            <a16:creationId xmlns:a16="http://schemas.microsoft.com/office/drawing/2014/main" id="{D2D2905A-7502-450D-8B0B-4F95310CA7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75503" y="3598958"/>
                        <a:ext cx="16037" cy="20764"/>
                      </a:xfrm>
                      <a:custGeom>
                        <a:avLst/>
                        <a:gdLst>
                          <a:gd name="connsiteX0" fmla="*/ 16037 w 16037"/>
                          <a:gd name="connsiteY0" fmla="*/ 15036 h 20764"/>
                          <a:gd name="connsiteX1" fmla="*/ 14220 w 16037"/>
                          <a:gd name="connsiteY1" fmla="*/ 19855 h 20764"/>
                          <a:gd name="connsiteX2" fmla="*/ 8019 w 16037"/>
                          <a:gd name="connsiteY2" fmla="*/ 19657 h 20764"/>
                          <a:gd name="connsiteX3" fmla="*/ 0 w 16037"/>
                          <a:gd name="connsiteY3" fmla="*/ 5753 h 20764"/>
                          <a:gd name="connsiteX4" fmla="*/ 671 w 16037"/>
                          <a:gd name="connsiteY4" fmla="*/ 2435 h 20764"/>
                          <a:gd name="connsiteX5" fmla="*/ 3042 w 16037"/>
                          <a:gd name="connsiteY5" fmla="*/ 223 h 20764"/>
                          <a:gd name="connsiteX6" fmla="*/ 8019 w 16037"/>
                          <a:gd name="connsiteY6" fmla="*/ 1092 h 20764"/>
                          <a:gd name="connsiteX7" fmla="*/ 10389 w 16037"/>
                          <a:gd name="connsiteY7" fmla="*/ 2870 h 20764"/>
                          <a:gd name="connsiteX8" fmla="*/ 15682 w 16037"/>
                          <a:gd name="connsiteY8" fmla="*/ 12073 h 20764"/>
                          <a:gd name="connsiteX9" fmla="*/ 16037 w 16037"/>
                          <a:gd name="connsiteY9" fmla="*/ 14443 h 20764"/>
                          <a:gd name="connsiteX10" fmla="*/ 16037 w 16037"/>
                          <a:gd name="connsiteY10" fmla="*/ 15036 h 2076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16037" h="20764">
                            <a:moveTo>
                              <a:pt x="16037" y="15036"/>
                            </a:moveTo>
                            <a:cubicBezTo>
                              <a:pt x="15998" y="17406"/>
                              <a:pt x="15326" y="18946"/>
                              <a:pt x="14220" y="19855"/>
                            </a:cubicBezTo>
                            <a:cubicBezTo>
                              <a:pt x="12759" y="21080"/>
                              <a:pt x="10507" y="21119"/>
                              <a:pt x="8019" y="19657"/>
                            </a:cubicBezTo>
                            <a:cubicBezTo>
                              <a:pt x="3595" y="17090"/>
                              <a:pt x="0" y="10888"/>
                              <a:pt x="0" y="5753"/>
                            </a:cubicBezTo>
                            <a:cubicBezTo>
                              <a:pt x="0" y="4450"/>
                              <a:pt x="237" y="3344"/>
                              <a:pt x="671" y="2435"/>
                            </a:cubicBezTo>
                            <a:cubicBezTo>
                              <a:pt x="1185" y="1329"/>
                              <a:pt x="2015" y="579"/>
                              <a:pt x="3042" y="223"/>
                            </a:cubicBezTo>
                            <a:cubicBezTo>
                              <a:pt x="4424" y="-251"/>
                              <a:pt x="6162" y="26"/>
                              <a:pt x="8019" y="1092"/>
                            </a:cubicBezTo>
                            <a:cubicBezTo>
                              <a:pt x="8848" y="1566"/>
                              <a:pt x="9638" y="2159"/>
                              <a:pt x="10389" y="2870"/>
                            </a:cubicBezTo>
                            <a:cubicBezTo>
                              <a:pt x="12917" y="5240"/>
                              <a:pt x="14931" y="8716"/>
                              <a:pt x="15682" y="12073"/>
                            </a:cubicBezTo>
                            <a:cubicBezTo>
                              <a:pt x="15879" y="12863"/>
                              <a:pt x="15998" y="13653"/>
                              <a:pt x="16037" y="14443"/>
                            </a:cubicBezTo>
                            <a:cubicBezTo>
                              <a:pt x="16037" y="14641"/>
                              <a:pt x="16037" y="14838"/>
                              <a:pt x="16037" y="15036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7" name="Freeform: Shape 1466">
                        <a:extLst>
                          <a:ext uri="{FF2B5EF4-FFF2-40B4-BE49-F238E27FC236}">
                            <a16:creationId xmlns:a16="http://schemas.microsoft.com/office/drawing/2014/main" id="{37E35AAE-387E-4800-BAC1-F4A9BD88AB0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76135" y="3595172"/>
                        <a:ext cx="16076" cy="18269"/>
                      </a:xfrm>
                      <a:custGeom>
                        <a:avLst/>
                        <a:gdLst>
                          <a:gd name="connsiteX0" fmla="*/ 16077 w 16076"/>
                          <a:gd name="connsiteY0" fmla="*/ 14952 h 18269"/>
                          <a:gd name="connsiteX1" fmla="*/ 15405 w 16076"/>
                          <a:gd name="connsiteY1" fmla="*/ 18270 h 18269"/>
                          <a:gd name="connsiteX2" fmla="*/ 15050 w 16076"/>
                          <a:gd name="connsiteY2" fmla="*/ 15900 h 18269"/>
                          <a:gd name="connsiteX3" fmla="*/ 9757 w 16076"/>
                          <a:gd name="connsiteY3" fmla="*/ 6696 h 18269"/>
                          <a:gd name="connsiteX4" fmla="*/ 7387 w 16076"/>
                          <a:gd name="connsiteY4" fmla="*/ 4919 h 18269"/>
                          <a:gd name="connsiteX5" fmla="*/ 2410 w 16076"/>
                          <a:gd name="connsiteY5" fmla="*/ 4050 h 18269"/>
                          <a:gd name="connsiteX6" fmla="*/ 0 w 16076"/>
                          <a:gd name="connsiteY6" fmla="*/ 6262 h 18269"/>
                          <a:gd name="connsiteX7" fmla="*/ 0 w 16076"/>
                          <a:gd name="connsiteY7" fmla="*/ 5709 h 18269"/>
                          <a:gd name="connsiteX8" fmla="*/ 3042 w 16076"/>
                          <a:gd name="connsiteY8" fmla="*/ 218 h 18269"/>
                          <a:gd name="connsiteX9" fmla="*/ 7782 w 16076"/>
                          <a:gd name="connsiteY9" fmla="*/ 968 h 18269"/>
                          <a:gd name="connsiteX10" fmla="*/ 10389 w 16076"/>
                          <a:gd name="connsiteY10" fmla="*/ 2865 h 18269"/>
                          <a:gd name="connsiteX11" fmla="*/ 15721 w 16076"/>
                          <a:gd name="connsiteY11" fmla="*/ 12068 h 18269"/>
                          <a:gd name="connsiteX12" fmla="*/ 16077 w 16076"/>
                          <a:gd name="connsiteY12" fmla="*/ 14952 h 182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6076" h="18269">
                            <a:moveTo>
                              <a:pt x="16077" y="14952"/>
                            </a:moveTo>
                            <a:cubicBezTo>
                              <a:pt x="16077" y="16255"/>
                              <a:pt x="15840" y="17361"/>
                              <a:pt x="15405" y="18270"/>
                            </a:cubicBezTo>
                            <a:cubicBezTo>
                              <a:pt x="15366" y="17480"/>
                              <a:pt x="15247" y="16690"/>
                              <a:pt x="15050" y="15900"/>
                            </a:cubicBezTo>
                            <a:cubicBezTo>
                              <a:pt x="14260" y="12542"/>
                              <a:pt x="12285" y="9066"/>
                              <a:pt x="9757" y="6696"/>
                            </a:cubicBezTo>
                            <a:cubicBezTo>
                              <a:pt x="9006" y="5985"/>
                              <a:pt x="8216" y="5393"/>
                              <a:pt x="7387" y="4919"/>
                            </a:cubicBezTo>
                            <a:cubicBezTo>
                              <a:pt x="5491" y="3852"/>
                              <a:pt x="3792" y="3576"/>
                              <a:pt x="2410" y="4050"/>
                            </a:cubicBezTo>
                            <a:cubicBezTo>
                              <a:pt x="1383" y="4405"/>
                              <a:pt x="553" y="5156"/>
                              <a:pt x="0" y="6262"/>
                            </a:cubicBezTo>
                            <a:cubicBezTo>
                              <a:pt x="0" y="6064"/>
                              <a:pt x="0" y="5867"/>
                              <a:pt x="0" y="5709"/>
                            </a:cubicBezTo>
                            <a:cubicBezTo>
                              <a:pt x="0" y="2746"/>
                              <a:pt x="1185" y="811"/>
                              <a:pt x="3042" y="218"/>
                            </a:cubicBezTo>
                            <a:cubicBezTo>
                              <a:pt x="4345" y="-216"/>
                              <a:pt x="6004" y="-19"/>
                              <a:pt x="7782" y="968"/>
                            </a:cubicBezTo>
                            <a:cubicBezTo>
                              <a:pt x="8848" y="1561"/>
                              <a:pt x="9638" y="2193"/>
                              <a:pt x="10389" y="2865"/>
                            </a:cubicBezTo>
                            <a:cubicBezTo>
                              <a:pt x="12917" y="5235"/>
                              <a:pt x="14931" y="8671"/>
                              <a:pt x="15721" y="12068"/>
                            </a:cubicBezTo>
                            <a:cubicBezTo>
                              <a:pt x="15958" y="13016"/>
                              <a:pt x="16077" y="14004"/>
                              <a:pt x="16077" y="14952"/>
                            </a:cubicBez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8" name="Freeform: Shape 1467">
                        <a:extLst>
                          <a:ext uri="{FF2B5EF4-FFF2-40B4-BE49-F238E27FC236}">
                            <a16:creationId xmlns:a16="http://schemas.microsoft.com/office/drawing/2014/main" id="{8889DD89-A552-469C-AE80-E1411A5DF61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79177" y="3589356"/>
                        <a:ext cx="23068" cy="24915"/>
                      </a:xfrm>
                      <a:custGeom>
                        <a:avLst/>
                        <a:gdLst>
                          <a:gd name="connsiteX0" fmla="*/ 23068 w 23068"/>
                          <a:gd name="connsiteY0" fmla="*/ 14961 h 24915"/>
                          <a:gd name="connsiteX1" fmla="*/ 22397 w 23068"/>
                          <a:gd name="connsiteY1" fmla="*/ 18279 h 24915"/>
                          <a:gd name="connsiteX2" fmla="*/ 21251 w 23068"/>
                          <a:gd name="connsiteY2" fmla="*/ 19780 h 24915"/>
                          <a:gd name="connsiteX3" fmla="*/ 20106 w 23068"/>
                          <a:gd name="connsiteY3" fmla="*/ 20452 h 24915"/>
                          <a:gd name="connsiteX4" fmla="*/ 12364 w 23068"/>
                          <a:gd name="connsiteY4" fmla="*/ 24915 h 24915"/>
                          <a:gd name="connsiteX5" fmla="*/ 12364 w 23068"/>
                          <a:gd name="connsiteY5" fmla="*/ 24086 h 24915"/>
                          <a:gd name="connsiteX6" fmla="*/ 13035 w 23068"/>
                          <a:gd name="connsiteY6" fmla="*/ 20768 h 24915"/>
                          <a:gd name="connsiteX7" fmla="*/ 12680 w 23068"/>
                          <a:gd name="connsiteY7" fmla="*/ 17845 h 24915"/>
                          <a:gd name="connsiteX8" fmla="*/ 7347 w 23068"/>
                          <a:gd name="connsiteY8" fmla="*/ 8641 h 24915"/>
                          <a:gd name="connsiteX9" fmla="*/ 4977 w 23068"/>
                          <a:gd name="connsiteY9" fmla="*/ 6863 h 24915"/>
                          <a:gd name="connsiteX10" fmla="*/ 0 w 23068"/>
                          <a:gd name="connsiteY10" fmla="*/ 5994 h 24915"/>
                          <a:gd name="connsiteX11" fmla="*/ 8730 w 23068"/>
                          <a:gd name="connsiteY11" fmla="*/ 978 h 24915"/>
                          <a:gd name="connsiteX12" fmla="*/ 15010 w 23068"/>
                          <a:gd name="connsiteY12" fmla="*/ 1096 h 24915"/>
                          <a:gd name="connsiteX13" fmla="*/ 23068 w 23068"/>
                          <a:gd name="connsiteY13" fmla="*/ 14961 h 249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23068" h="24915">
                            <a:moveTo>
                              <a:pt x="23068" y="14961"/>
                            </a:moveTo>
                            <a:cubicBezTo>
                              <a:pt x="23068" y="16264"/>
                              <a:pt x="22831" y="17370"/>
                              <a:pt x="22397" y="18279"/>
                            </a:cubicBezTo>
                            <a:cubicBezTo>
                              <a:pt x="22120" y="18911"/>
                              <a:pt x="21725" y="19385"/>
                              <a:pt x="21251" y="19780"/>
                            </a:cubicBezTo>
                            <a:cubicBezTo>
                              <a:pt x="21251" y="19780"/>
                              <a:pt x="20106" y="20452"/>
                              <a:pt x="20106" y="20452"/>
                            </a:cubicBezTo>
                            <a:lnTo>
                              <a:pt x="12364" y="24915"/>
                            </a:lnTo>
                            <a:cubicBezTo>
                              <a:pt x="12364" y="24441"/>
                              <a:pt x="12364" y="24244"/>
                              <a:pt x="12364" y="24086"/>
                            </a:cubicBezTo>
                            <a:cubicBezTo>
                              <a:pt x="12798" y="23217"/>
                              <a:pt x="13035" y="22071"/>
                              <a:pt x="13035" y="20768"/>
                            </a:cubicBezTo>
                            <a:cubicBezTo>
                              <a:pt x="13035" y="19820"/>
                              <a:pt x="12917" y="18832"/>
                              <a:pt x="12680" y="17845"/>
                            </a:cubicBezTo>
                            <a:cubicBezTo>
                              <a:pt x="11890" y="14487"/>
                              <a:pt x="9915" y="11011"/>
                              <a:pt x="7347" y="8641"/>
                            </a:cubicBezTo>
                            <a:cubicBezTo>
                              <a:pt x="6597" y="7930"/>
                              <a:pt x="5807" y="7337"/>
                              <a:pt x="4977" y="6863"/>
                            </a:cubicBezTo>
                            <a:cubicBezTo>
                              <a:pt x="2963" y="5757"/>
                              <a:pt x="1304" y="5560"/>
                              <a:pt x="0" y="5994"/>
                            </a:cubicBezTo>
                            <a:lnTo>
                              <a:pt x="8730" y="978"/>
                            </a:lnTo>
                            <a:cubicBezTo>
                              <a:pt x="10191" y="-326"/>
                              <a:pt x="12482" y="-365"/>
                              <a:pt x="15010" y="1096"/>
                            </a:cubicBezTo>
                            <a:cubicBezTo>
                              <a:pt x="19474" y="3624"/>
                              <a:pt x="23068" y="9826"/>
                              <a:pt x="23068" y="14961"/>
                            </a:cubicBez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9" name="Freeform: Shape 1468">
                        <a:extLst>
                          <a:ext uri="{FF2B5EF4-FFF2-40B4-BE49-F238E27FC236}">
                            <a16:creationId xmlns:a16="http://schemas.microsoft.com/office/drawing/2014/main" id="{29F849F7-A1EF-4CC6-B269-EFD8D43148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89763" y="3607635"/>
                        <a:ext cx="11850" cy="11178"/>
                      </a:xfrm>
                      <a:custGeom>
                        <a:avLst/>
                        <a:gdLst>
                          <a:gd name="connsiteX0" fmla="*/ 11850 w 11850"/>
                          <a:gd name="connsiteY0" fmla="*/ 553 h 11178"/>
                          <a:gd name="connsiteX1" fmla="*/ 10033 w 11850"/>
                          <a:gd name="connsiteY1" fmla="*/ 5372 h 11178"/>
                          <a:gd name="connsiteX2" fmla="*/ 8888 w 11850"/>
                          <a:gd name="connsiteY2" fmla="*/ 6044 h 11178"/>
                          <a:gd name="connsiteX3" fmla="*/ 0 w 11850"/>
                          <a:gd name="connsiteY3" fmla="*/ 11179 h 11178"/>
                          <a:gd name="connsiteX4" fmla="*/ 1817 w 11850"/>
                          <a:gd name="connsiteY4" fmla="*/ 6636 h 11178"/>
                          <a:gd name="connsiteX5" fmla="*/ 9559 w 11850"/>
                          <a:gd name="connsiteY5" fmla="*/ 2173 h 11178"/>
                          <a:gd name="connsiteX6" fmla="*/ 10705 w 11850"/>
                          <a:gd name="connsiteY6" fmla="*/ 1501 h 11178"/>
                          <a:gd name="connsiteX7" fmla="*/ 11850 w 11850"/>
                          <a:gd name="connsiteY7" fmla="*/ 0 h 11178"/>
                          <a:gd name="connsiteX8" fmla="*/ 11850 w 11850"/>
                          <a:gd name="connsiteY8" fmla="*/ 553 h 111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850" h="11178">
                            <a:moveTo>
                              <a:pt x="11850" y="553"/>
                            </a:moveTo>
                            <a:cubicBezTo>
                              <a:pt x="11850" y="2765"/>
                              <a:pt x="11179" y="4424"/>
                              <a:pt x="10033" y="5372"/>
                            </a:cubicBezTo>
                            <a:lnTo>
                              <a:pt x="8888" y="6044"/>
                            </a:lnTo>
                            <a:lnTo>
                              <a:pt x="0" y="11179"/>
                            </a:lnTo>
                            <a:cubicBezTo>
                              <a:pt x="1067" y="10270"/>
                              <a:pt x="1738" y="8730"/>
                              <a:pt x="1817" y="6636"/>
                            </a:cubicBezTo>
                            <a:lnTo>
                              <a:pt x="9559" y="2173"/>
                            </a:lnTo>
                            <a:lnTo>
                              <a:pt x="10705" y="1501"/>
                            </a:lnTo>
                            <a:cubicBezTo>
                              <a:pt x="11179" y="1106"/>
                              <a:pt x="11574" y="592"/>
                              <a:pt x="11850" y="0"/>
                            </a:cubicBezTo>
                            <a:cubicBezTo>
                              <a:pt x="11811" y="198"/>
                              <a:pt x="11850" y="355"/>
                              <a:pt x="11850" y="553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45" name="Graphic 4">
                      <a:extLst>
                        <a:ext uri="{FF2B5EF4-FFF2-40B4-BE49-F238E27FC236}">
                          <a16:creationId xmlns:a16="http://schemas.microsoft.com/office/drawing/2014/main" id="{14FAB18A-A9EF-464A-9D6E-D4D465EB285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783492" y="3478478"/>
                      <a:ext cx="26702" cy="30367"/>
                      <a:chOff x="3783492" y="3478478"/>
                      <a:chExt cx="26702" cy="30367"/>
                    </a:xfrm>
                  </p:grpSpPr>
                  <p:sp>
                    <p:nvSpPr>
                      <p:cNvPr id="1460" name="Freeform: Shape 1459">
                        <a:extLst>
                          <a:ext uri="{FF2B5EF4-FFF2-40B4-BE49-F238E27FC236}">
                            <a16:creationId xmlns:a16="http://schemas.microsoft.com/office/drawing/2014/main" id="{943348BB-7773-422D-A0E9-26E8E4742EE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07232" y="3498258"/>
                        <a:ext cx="1145" cy="671"/>
                      </a:xfrm>
                      <a:custGeom>
                        <a:avLst/>
                        <a:gdLst>
                          <a:gd name="connsiteX0" fmla="*/ 1146 w 1145"/>
                          <a:gd name="connsiteY0" fmla="*/ 0 h 671"/>
                          <a:gd name="connsiteX1" fmla="*/ 0 w 1145"/>
                          <a:gd name="connsiteY1" fmla="*/ 672 h 671"/>
                          <a:gd name="connsiteX2" fmla="*/ 1146 w 1145"/>
                          <a:gd name="connsiteY2" fmla="*/ 0 h 6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45" h="671">
                            <a:moveTo>
                              <a:pt x="1146" y="0"/>
                            </a:moveTo>
                            <a:cubicBezTo>
                              <a:pt x="790" y="277"/>
                              <a:pt x="435" y="514"/>
                              <a:pt x="0" y="672"/>
                            </a:cubicBezTo>
                            <a:lnTo>
                              <a:pt x="1146" y="0"/>
                            </a:lnTo>
                            <a:close/>
                          </a:path>
                        </a:pathLst>
                      </a:custGeom>
                      <a:solidFill>
                        <a:srgbClr val="384C9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1" name="Freeform: Shape 1460">
                        <a:extLst>
                          <a:ext uri="{FF2B5EF4-FFF2-40B4-BE49-F238E27FC236}">
                            <a16:creationId xmlns:a16="http://schemas.microsoft.com/office/drawing/2014/main" id="{47B97A62-E78C-42BE-BFFC-E0660A2DF0A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83492" y="3488081"/>
                        <a:ext cx="16076" cy="20764"/>
                      </a:xfrm>
                      <a:custGeom>
                        <a:avLst/>
                        <a:gdLst>
                          <a:gd name="connsiteX0" fmla="*/ 16037 w 16076"/>
                          <a:gd name="connsiteY0" fmla="*/ 15036 h 20764"/>
                          <a:gd name="connsiteX1" fmla="*/ 14220 w 16076"/>
                          <a:gd name="connsiteY1" fmla="*/ 19855 h 20764"/>
                          <a:gd name="connsiteX2" fmla="*/ 8019 w 16076"/>
                          <a:gd name="connsiteY2" fmla="*/ 19657 h 20764"/>
                          <a:gd name="connsiteX3" fmla="*/ 0 w 16076"/>
                          <a:gd name="connsiteY3" fmla="*/ 5753 h 20764"/>
                          <a:gd name="connsiteX4" fmla="*/ 672 w 16076"/>
                          <a:gd name="connsiteY4" fmla="*/ 2435 h 20764"/>
                          <a:gd name="connsiteX5" fmla="*/ 3042 w 16076"/>
                          <a:gd name="connsiteY5" fmla="*/ 223 h 20764"/>
                          <a:gd name="connsiteX6" fmla="*/ 8019 w 16076"/>
                          <a:gd name="connsiteY6" fmla="*/ 1092 h 20764"/>
                          <a:gd name="connsiteX7" fmla="*/ 10389 w 16076"/>
                          <a:gd name="connsiteY7" fmla="*/ 2870 h 20764"/>
                          <a:gd name="connsiteX8" fmla="*/ 15721 w 16076"/>
                          <a:gd name="connsiteY8" fmla="*/ 12073 h 20764"/>
                          <a:gd name="connsiteX9" fmla="*/ 16077 w 16076"/>
                          <a:gd name="connsiteY9" fmla="*/ 14443 h 20764"/>
                          <a:gd name="connsiteX10" fmla="*/ 16037 w 16076"/>
                          <a:gd name="connsiteY10" fmla="*/ 15036 h 2076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16076" h="20764">
                            <a:moveTo>
                              <a:pt x="16037" y="15036"/>
                            </a:moveTo>
                            <a:cubicBezTo>
                              <a:pt x="15998" y="17406"/>
                              <a:pt x="15326" y="18946"/>
                              <a:pt x="14220" y="19855"/>
                            </a:cubicBezTo>
                            <a:cubicBezTo>
                              <a:pt x="12759" y="21079"/>
                              <a:pt x="10507" y="21119"/>
                              <a:pt x="8019" y="19657"/>
                            </a:cubicBezTo>
                            <a:cubicBezTo>
                              <a:pt x="3595" y="17090"/>
                              <a:pt x="0" y="10888"/>
                              <a:pt x="0" y="5753"/>
                            </a:cubicBezTo>
                            <a:cubicBezTo>
                              <a:pt x="0" y="4450"/>
                              <a:pt x="237" y="3344"/>
                              <a:pt x="672" y="2435"/>
                            </a:cubicBezTo>
                            <a:cubicBezTo>
                              <a:pt x="1185" y="1329"/>
                              <a:pt x="2015" y="579"/>
                              <a:pt x="3042" y="223"/>
                            </a:cubicBezTo>
                            <a:cubicBezTo>
                              <a:pt x="4424" y="-251"/>
                              <a:pt x="6162" y="26"/>
                              <a:pt x="8019" y="1092"/>
                            </a:cubicBezTo>
                            <a:cubicBezTo>
                              <a:pt x="8848" y="1566"/>
                              <a:pt x="9638" y="2159"/>
                              <a:pt x="10389" y="2870"/>
                            </a:cubicBezTo>
                            <a:cubicBezTo>
                              <a:pt x="12917" y="5240"/>
                              <a:pt x="14931" y="8716"/>
                              <a:pt x="15721" y="12073"/>
                            </a:cubicBezTo>
                            <a:cubicBezTo>
                              <a:pt x="15919" y="12863"/>
                              <a:pt x="16037" y="13653"/>
                              <a:pt x="16077" y="14443"/>
                            </a:cubicBezTo>
                            <a:cubicBezTo>
                              <a:pt x="16037" y="14641"/>
                              <a:pt x="16037" y="14838"/>
                              <a:pt x="16037" y="15036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2" name="Freeform: Shape 1461">
                        <a:extLst>
                          <a:ext uri="{FF2B5EF4-FFF2-40B4-BE49-F238E27FC236}">
                            <a16:creationId xmlns:a16="http://schemas.microsoft.com/office/drawing/2014/main" id="{079F6234-3EA1-45EF-8F50-FFB81F55C5A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84045" y="3484255"/>
                        <a:ext cx="16116" cy="18309"/>
                      </a:xfrm>
                      <a:custGeom>
                        <a:avLst/>
                        <a:gdLst>
                          <a:gd name="connsiteX0" fmla="*/ 16116 w 16116"/>
                          <a:gd name="connsiteY0" fmla="*/ 14991 h 18309"/>
                          <a:gd name="connsiteX1" fmla="*/ 15445 w 16116"/>
                          <a:gd name="connsiteY1" fmla="*/ 18309 h 18309"/>
                          <a:gd name="connsiteX2" fmla="*/ 15089 w 16116"/>
                          <a:gd name="connsiteY2" fmla="*/ 15939 h 18309"/>
                          <a:gd name="connsiteX3" fmla="*/ 9757 w 16116"/>
                          <a:gd name="connsiteY3" fmla="*/ 6736 h 18309"/>
                          <a:gd name="connsiteX4" fmla="*/ 7387 w 16116"/>
                          <a:gd name="connsiteY4" fmla="*/ 4958 h 18309"/>
                          <a:gd name="connsiteX5" fmla="*/ 2410 w 16116"/>
                          <a:gd name="connsiteY5" fmla="*/ 4089 h 18309"/>
                          <a:gd name="connsiteX6" fmla="*/ 0 w 16116"/>
                          <a:gd name="connsiteY6" fmla="*/ 6301 h 18309"/>
                          <a:gd name="connsiteX7" fmla="*/ 0 w 16116"/>
                          <a:gd name="connsiteY7" fmla="*/ 5748 h 18309"/>
                          <a:gd name="connsiteX8" fmla="*/ 3042 w 16116"/>
                          <a:gd name="connsiteY8" fmla="*/ 218 h 18309"/>
                          <a:gd name="connsiteX9" fmla="*/ 7782 w 16116"/>
                          <a:gd name="connsiteY9" fmla="*/ 969 h 18309"/>
                          <a:gd name="connsiteX10" fmla="*/ 10389 w 16116"/>
                          <a:gd name="connsiteY10" fmla="*/ 2864 h 18309"/>
                          <a:gd name="connsiteX11" fmla="*/ 15721 w 16116"/>
                          <a:gd name="connsiteY11" fmla="*/ 12068 h 18309"/>
                          <a:gd name="connsiteX12" fmla="*/ 16116 w 16116"/>
                          <a:gd name="connsiteY12" fmla="*/ 14991 h 183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6116" h="18309">
                            <a:moveTo>
                              <a:pt x="16116" y="14991"/>
                            </a:moveTo>
                            <a:cubicBezTo>
                              <a:pt x="16116" y="16295"/>
                              <a:pt x="15879" y="17401"/>
                              <a:pt x="15445" y="18309"/>
                            </a:cubicBezTo>
                            <a:cubicBezTo>
                              <a:pt x="15405" y="17519"/>
                              <a:pt x="15287" y="16729"/>
                              <a:pt x="15089" y="15939"/>
                            </a:cubicBezTo>
                            <a:cubicBezTo>
                              <a:pt x="14299" y="12582"/>
                              <a:pt x="12324" y="9106"/>
                              <a:pt x="9757" y="6736"/>
                            </a:cubicBezTo>
                            <a:cubicBezTo>
                              <a:pt x="9006" y="6025"/>
                              <a:pt x="8216" y="5432"/>
                              <a:pt x="7387" y="4958"/>
                            </a:cubicBezTo>
                            <a:cubicBezTo>
                              <a:pt x="5491" y="3892"/>
                              <a:pt x="3792" y="3615"/>
                              <a:pt x="2410" y="4089"/>
                            </a:cubicBezTo>
                            <a:cubicBezTo>
                              <a:pt x="1383" y="4445"/>
                              <a:pt x="553" y="5195"/>
                              <a:pt x="0" y="6301"/>
                            </a:cubicBezTo>
                            <a:cubicBezTo>
                              <a:pt x="0" y="6104"/>
                              <a:pt x="0" y="5906"/>
                              <a:pt x="0" y="5748"/>
                            </a:cubicBezTo>
                            <a:cubicBezTo>
                              <a:pt x="0" y="2786"/>
                              <a:pt x="1185" y="850"/>
                              <a:pt x="3042" y="218"/>
                            </a:cubicBezTo>
                            <a:cubicBezTo>
                              <a:pt x="4345" y="-217"/>
                              <a:pt x="6004" y="-19"/>
                              <a:pt x="7782" y="969"/>
                            </a:cubicBezTo>
                            <a:cubicBezTo>
                              <a:pt x="8848" y="1561"/>
                              <a:pt x="9638" y="2193"/>
                              <a:pt x="10389" y="2864"/>
                            </a:cubicBezTo>
                            <a:cubicBezTo>
                              <a:pt x="12917" y="5235"/>
                              <a:pt x="14931" y="8711"/>
                              <a:pt x="15721" y="12068"/>
                            </a:cubicBezTo>
                            <a:cubicBezTo>
                              <a:pt x="15998" y="13056"/>
                              <a:pt x="16116" y="14043"/>
                              <a:pt x="16116" y="14991"/>
                            </a:cubicBez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3" name="Freeform: Shape 1462">
                        <a:extLst>
                          <a:ext uri="{FF2B5EF4-FFF2-40B4-BE49-F238E27FC236}">
                            <a16:creationId xmlns:a16="http://schemas.microsoft.com/office/drawing/2014/main" id="{B781A228-D922-40E3-8A5F-1385FFC5D3D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87126" y="3478478"/>
                        <a:ext cx="23068" cy="24915"/>
                      </a:xfrm>
                      <a:custGeom>
                        <a:avLst/>
                        <a:gdLst>
                          <a:gd name="connsiteX0" fmla="*/ 23068 w 23068"/>
                          <a:gd name="connsiteY0" fmla="*/ 14961 h 24915"/>
                          <a:gd name="connsiteX1" fmla="*/ 22397 w 23068"/>
                          <a:gd name="connsiteY1" fmla="*/ 18279 h 24915"/>
                          <a:gd name="connsiteX2" fmla="*/ 21251 w 23068"/>
                          <a:gd name="connsiteY2" fmla="*/ 19780 h 24915"/>
                          <a:gd name="connsiteX3" fmla="*/ 20106 w 23068"/>
                          <a:gd name="connsiteY3" fmla="*/ 20452 h 24915"/>
                          <a:gd name="connsiteX4" fmla="*/ 12364 w 23068"/>
                          <a:gd name="connsiteY4" fmla="*/ 24915 h 24915"/>
                          <a:gd name="connsiteX5" fmla="*/ 12364 w 23068"/>
                          <a:gd name="connsiteY5" fmla="*/ 24086 h 24915"/>
                          <a:gd name="connsiteX6" fmla="*/ 13035 w 23068"/>
                          <a:gd name="connsiteY6" fmla="*/ 20768 h 24915"/>
                          <a:gd name="connsiteX7" fmla="*/ 12680 w 23068"/>
                          <a:gd name="connsiteY7" fmla="*/ 17845 h 24915"/>
                          <a:gd name="connsiteX8" fmla="*/ 7347 w 23068"/>
                          <a:gd name="connsiteY8" fmla="*/ 8641 h 24915"/>
                          <a:gd name="connsiteX9" fmla="*/ 4977 w 23068"/>
                          <a:gd name="connsiteY9" fmla="*/ 6863 h 24915"/>
                          <a:gd name="connsiteX10" fmla="*/ 0 w 23068"/>
                          <a:gd name="connsiteY10" fmla="*/ 5994 h 24915"/>
                          <a:gd name="connsiteX11" fmla="*/ 8730 w 23068"/>
                          <a:gd name="connsiteY11" fmla="*/ 978 h 24915"/>
                          <a:gd name="connsiteX12" fmla="*/ 15010 w 23068"/>
                          <a:gd name="connsiteY12" fmla="*/ 1096 h 24915"/>
                          <a:gd name="connsiteX13" fmla="*/ 23068 w 23068"/>
                          <a:gd name="connsiteY13" fmla="*/ 14961 h 249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23068" h="24915">
                            <a:moveTo>
                              <a:pt x="23068" y="14961"/>
                            </a:moveTo>
                            <a:cubicBezTo>
                              <a:pt x="23068" y="16265"/>
                              <a:pt x="22831" y="17371"/>
                              <a:pt x="22397" y="18279"/>
                            </a:cubicBezTo>
                            <a:cubicBezTo>
                              <a:pt x="22120" y="18911"/>
                              <a:pt x="21725" y="19385"/>
                              <a:pt x="21251" y="19780"/>
                            </a:cubicBezTo>
                            <a:lnTo>
                              <a:pt x="20106" y="20452"/>
                            </a:lnTo>
                            <a:lnTo>
                              <a:pt x="12364" y="24915"/>
                            </a:lnTo>
                            <a:cubicBezTo>
                              <a:pt x="12364" y="24441"/>
                              <a:pt x="12364" y="24244"/>
                              <a:pt x="12364" y="24086"/>
                            </a:cubicBezTo>
                            <a:cubicBezTo>
                              <a:pt x="12798" y="23217"/>
                              <a:pt x="13035" y="22071"/>
                              <a:pt x="13035" y="20768"/>
                            </a:cubicBezTo>
                            <a:cubicBezTo>
                              <a:pt x="13035" y="19820"/>
                              <a:pt x="12917" y="18832"/>
                              <a:pt x="12680" y="17845"/>
                            </a:cubicBezTo>
                            <a:cubicBezTo>
                              <a:pt x="11890" y="14487"/>
                              <a:pt x="9915" y="11011"/>
                              <a:pt x="7347" y="8641"/>
                            </a:cubicBezTo>
                            <a:cubicBezTo>
                              <a:pt x="6597" y="7930"/>
                              <a:pt x="5807" y="7337"/>
                              <a:pt x="4977" y="6863"/>
                            </a:cubicBezTo>
                            <a:cubicBezTo>
                              <a:pt x="2963" y="5757"/>
                              <a:pt x="1303" y="5560"/>
                              <a:pt x="0" y="5994"/>
                            </a:cubicBezTo>
                            <a:lnTo>
                              <a:pt x="8730" y="978"/>
                            </a:lnTo>
                            <a:cubicBezTo>
                              <a:pt x="10191" y="-326"/>
                              <a:pt x="12482" y="-365"/>
                              <a:pt x="15010" y="1096"/>
                            </a:cubicBezTo>
                            <a:cubicBezTo>
                              <a:pt x="19474" y="3624"/>
                              <a:pt x="23068" y="9865"/>
                              <a:pt x="23068" y="14961"/>
                            </a:cubicBez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64" name="Freeform: Shape 1463">
                        <a:extLst>
                          <a:ext uri="{FF2B5EF4-FFF2-40B4-BE49-F238E27FC236}">
                            <a16:creationId xmlns:a16="http://schemas.microsoft.com/office/drawing/2014/main" id="{7D7079FA-C4EA-4723-9036-052439F60B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97712" y="3496757"/>
                        <a:ext cx="11850" cy="11178"/>
                      </a:xfrm>
                      <a:custGeom>
                        <a:avLst/>
                        <a:gdLst>
                          <a:gd name="connsiteX0" fmla="*/ 11850 w 11850"/>
                          <a:gd name="connsiteY0" fmla="*/ 553 h 11178"/>
                          <a:gd name="connsiteX1" fmla="*/ 10033 w 11850"/>
                          <a:gd name="connsiteY1" fmla="*/ 5372 h 11178"/>
                          <a:gd name="connsiteX2" fmla="*/ 8888 w 11850"/>
                          <a:gd name="connsiteY2" fmla="*/ 6044 h 11178"/>
                          <a:gd name="connsiteX3" fmla="*/ 0 w 11850"/>
                          <a:gd name="connsiteY3" fmla="*/ 11179 h 11178"/>
                          <a:gd name="connsiteX4" fmla="*/ 1817 w 11850"/>
                          <a:gd name="connsiteY4" fmla="*/ 6636 h 11178"/>
                          <a:gd name="connsiteX5" fmla="*/ 9559 w 11850"/>
                          <a:gd name="connsiteY5" fmla="*/ 2173 h 11178"/>
                          <a:gd name="connsiteX6" fmla="*/ 10705 w 11850"/>
                          <a:gd name="connsiteY6" fmla="*/ 1501 h 11178"/>
                          <a:gd name="connsiteX7" fmla="*/ 11850 w 11850"/>
                          <a:gd name="connsiteY7" fmla="*/ 0 h 11178"/>
                          <a:gd name="connsiteX8" fmla="*/ 11850 w 11850"/>
                          <a:gd name="connsiteY8" fmla="*/ 553 h 111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850" h="11178">
                            <a:moveTo>
                              <a:pt x="11850" y="553"/>
                            </a:moveTo>
                            <a:cubicBezTo>
                              <a:pt x="11850" y="2765"/>
                              <a:pt x="11179" y="4424"/>
                              <a:pt x="10033" y="5372"/>
                            </a:cubicBezTo>
                            <a:lnTo>
                              <a:pt x="8888" y="6044"/>
                            </a:lnTo>
                            <a:lnTo>
                              <a:pt x="0" y="11179"/>
                            </a:lnTo>
                            <a:cubicBezTo>
                              <a:pt x="1066" y="10270"/>
                              <a:pt x="1738" y="8730"/>
                              <a:pt x="1817" y="6636"/>
                            </a:cubicBezTo>
                            <a:lnTo>
                              <a:pt x="9559" y="2173"/>
                            </a:lnTo>
                            <a:lnTo>
                              <a:pt x="10705" y="1501"/>
                            </a:lnTo>
                            <a:cubicBezTo>
                              <a:pt x="11179" y="1106"/>
                              <a:pt x="11574" y="593"/>
                              <a:pt x="11850" y="0"/>
                            </a:cubicBezTo>
                            <a:cubicBezTo>
                              <a:pt x="11850" y="198"/>
                              <a:pt x="11850" y="355"/>
                              <a:pt x="11850" y="553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46" name="Graphic 4">
                      <a:extLst>
                        <a:ext uri="{FF2B5EF4-FFF2-40B4-BE49-F238E27FC236}">
                          <a16:creationId xmlns:a16="http://schemas.microsoft.com/office/drawing/2014/main" id="{FA0E12A4-E25E-42C8-8A64-F3412FB576B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783492" y="3589356"/>
                      <a:ext cx="26702" cy="30366"/>
                      <a:chOff x="3783492" y="3589356"/>
                      <a:chExt cx="26702" cy="30366"/>
                    </a:xfrm>
                  </p:grpSpPr>
                  <p:sp>
                    <p:nvSpPr>
                      <p:cNvPr id="1455" name="Freeform: Shape 1454">
                        <a:extLst>
                          <a:ext uri="{FF2B5EF4-FFF2-40B4-BE49-F238E27FC236}">
                            <a16:creationId xmlns:a16="http://schemas.microsoft.com/office/drawing/2014/main" id="{83774839-AD70-4E95-A0D8-22784CC71F5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07232" y="3609136"/>
                        <a:ext cx="1145" cy="671"/>
                      </a:xfrm>
                      <a:custGeom>
                        <a:avLst/>
                        <a:gdLst>
                          <a:gd name="connsiteX0" fmla="*/ 1146 w 1145"/>
                          <a:gd name="connsiteY0" fmla="*/ 0 h 671"/>
                          <a:gd name="connsiteX1" fmla="*/ 0 w 1145"/>
                          <a:gd name="connsiteY1" fmla="*/ 672 h 671"/>
                          <a:gd name="connsiteX2" fmla="*/ 1146 w 1145"/>
                          <a:gd name="connsiteY2" fmla="*/ 0 h 6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45" h="671">
                            <a:moveTo>
                              <a:pt x="1146" y="0"/>
                            </a:moveTo>
                            <a:cubicBezTo>
                              <a:pt x="790" y="277"/>
                              <a:pt x="435" y="514"/>
                              <a:pt x="0" y="672"/>
                            </a:cubicBezTo>
                            <a:lnTo>
                              <a:pt x="1146" y="0"/>
                            </a:lnTo>
                            <a:close/>
                          </a:path>
                        </a:pathLst>
                      </a:custGeom>
                      <a:solidFill>
                        <a:srgbClr val="384C9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56" name="Freeform: Shape 1455">
                        <a:extLst>
                          <a:ext uri="{FF2B5EF4-FFF2-40B4-BE49-F238E27FC236}">
                            <a16:creationId xmlns:a16="http://schemas.microsoft.com/office/drawing/2014/main" id="{11F14D47-3F3E-4518-ACB3-004A20B1D60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83492" y="3598958"/>
                        <a:ext cx="16076" cy="20764"/>
                      </a:xfrm>
                      <a:custGeom>
                        <a:avLst/>
                        <a:gdLst>
                          <a:gd name="connsiteX0" fmla="*/ 16037 w 16076"/>
                          <a:gd name="connsiteY0" fmla="*/ 15036 h 20764"/>
                          <a:gd name="connsiteX1" fmla="*/ 14220 w 16076"/>
                          <a:gd name="connsiteY1" fmla="*/ 19855 h 20764"/>
                          <a:gd name="connsiteX2" fmla="*/ 8019 w 16076"/>
                          <a:gd name="connsiteY2" fmla="*/ 19657 h 20764"/>
                          <a:gd name="connsiteX3" fmla="*/ 0 w 16076"/>
                          <a:gd name="connsiteY3" fmla="*/ 5753 h 20764"/>
                          <a:gd name="connsiteX4" fmla="*/ 672 w 16076"/>
                          <a:gd name="connsiteY4" fmla="*/ 2435 h 20764"/>
                          <a:gd name="connsiteX5" fmla="*/ 3042 w 16076"/>
                          <a:gd name="connsiteY5" fmla="*/ 223 h 20764"/>
                          <a:gd name="connsiteX6" fmla="*/ 8019 w 16076"/>
                          <a:gd name="connsiteY6" fmla="*/ 1092 h 20764"/>
                          <a:gd name="connsiteX7" fmla="*/ 10389 w 16076"/>
                          <a:gd name="connsiteY7" fmla="*/ 2870 h 20764"/>
                          <a:gd name="connsiteX8" fmla="*/ 15721 w 16076"/>
                          <a:gd name="connsiteY8" fmla="*/ 12073 h 20764"/>
                          <a:gd name="connsiteX9" fmla="*/ 16077 w 16076"/>
                          <a:gd name="connsiteY9" fmla="*/ 14443 h 20764"/>
                          <a:gd name="connsiteX10" fmla="*/ 16037 w 16076"/>
                          <a:gd name="connsiteY10" fmla="*/ 15036 h 2076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16076" h="20764">
                            <a:moveTo>
                              <a:pt x="16037" y="15036"/>
                            </a:moveTo>
                            <a:cubicBezTo>
                              <a:pt x="15998" y="17406"/>
                              <a:pt x="15326" y="18946"/>
                              <a:pt x="14220" y="19855"/>
                            </a:cubicBezTo>
                            <a:cubicBezTo>
                              <a:pt x="12759" y="21080"/>
                              <a:pt x="10507" y="21119"/>
                              <a:pt x="8019" y="19657"/>
                            </a:cubicBezTo>
                            <a:cubicBezTo>
                              <a:pt x="3595" y="17090"/>
                              <a:pt x="0" y="10888"/>
                              <a:pt x="0" y="5753"/>
                            </a:cubicBezTo>
                            <a:cubicBezTo>
                              <a:pt x="0" y="4450"/>
                              <a:pt x="237" y="3344"/>
                              <a:pt x="672" y="2435"/>
                            </a:cubicBezTo>
                            <a:cubicBezTo>
                              <a:pt x="1185" y="1329"/>
                              <a:pt x="2015" y="579"/>
                              <a:pt x="3042" y="223"/>
                            </a:cubicBezTo>
                            <a:cubicBezTo>
                              <a:pt x="4424" y="-251"/>
                              <a:pt x="6162" y="26"/>
                              <a:pt x="8019" y="1092"/>
                            </a:cubicBezTo>
                            <a:cubicBezTo>
                              <a:pt x="8848" y="1566"/>
                              <a:pt x="9638" y="2159"/>
                              <a:pt x="10389" y="2870"/>
                            </a:cubicBezTo>
                            <a:cubicBezTo>
                              <a:pt x="12917" y="5240"/>
                              <a:pt x="14931" y="8716"/>
                              <a:pt x="15721" y="12073"/>
                            </a:cubicBezTo>
                            <a:cubicBezTo>
                              <a:pt x="15919" y="12863"/>
                              <a:pt x="16037" y="13653"/>
                              <a:pt x="16077" y="14443"/>
                            </a:cubicBezTo>
                            <a:cubicBezTo>
                              <a:pt x="16037" y="14641"/>
                              <a:pt x="16037" y="14838"/>
                              <a:pt x="16037" y="15036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57" name="Freeform: Shape 1456">
                        <a:extLst>
                          <a:ext uri="{FF2B5EF4-FFF2-40B4-BE49-F238E27FC236}">
                            <a16:creationId xmlns:a16="http://schemas.microsoft.com/office/drawing/2014/main" id="{56084006-CB79-45C3-A2AE-C9AC7588A7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84045" y="3595172"/>
                        <a:ext cx="16116" cy="18269"/>
                      </a:xfrm>
                      <a:custGeom>
                        <a:avLst/>
                        <a:gdLst>
                          <a:gd name="connsiteX0" fmla="*/ 16116 w 16116"/>
                          <a:gd name="connsiteY0" fmla="*/ 14952 h 18269"/>
                          <a:gd name="connsiteX1" fmla="*/ 15445 w 16116"/>
                          <a:gd name="connsiteY1" fmla="*/ 18270 h 18269"/>
                          <a:gd name="connsiteX2" fmla="*/ 15089 w 16116"/>
                          <a:gd name="connsiteY2" fmla="*/ 15900 h 18269"/>
                          <a:gd name="connsiteX3" fmla="*/ 9757 w 16116"/>
                          <a:gd name="connsiteY3" fmla="*/ 6696 h 18269"/>
                          <a:gd name="connsiteX4" fmla="*/ 7387 w 16116"/>
                          <a:gd name="connsiteY4" fmla="*/ 4919 h 18269"/>
                          <a:gd name="connsiteX5" fmla="*/ 2410 w 16116"/>
                          <a:gd name="connsiteY5" fmla="*/ 4050 h 18269"/>
                          <a:gd name="connsiteX6" fmla="*/ 0 w 16116"/>
                          <a:gd name="connsiteY6" fmla="*/ 6262 h 18269"/>
                          <a:gd name="connsiteX7" fmla="*/ 0 w 16116"/>
                          <a:gd name="connsiteY7" fmla="*/ 5709 h 18269"/>
                          <a:gd name="connsiteX8" fmla="*/ 3042 w 16116"/>
                          <a:gd name="connsiteY8" fmla="*/ 218 h 18269"/>
                          <a:gd name="connsiteX9" fmla="*/ 7782 w 16116"/>
                          <a:gd name="connsiteY9" fmla="*/ 968 h 18269"/>
                          <a:gd name="connsiteX10" fmla="*/ 10389 w 16116"/>
                          <a:gd name="connsiteY10" fmla="*/ 2865 h 18269"/>
                          <a:gd name="connsiteX11" fmla="*/ 15721 w 16116"/>
                          <a:gd name="connsiteY11" fmla="*/ 12068 h 18269"/>
                          <a:gd name="connsiteX12" fmla="*/ 16116 w 16116"/>
                          <a:gd name="connsiteY12" fmla="*/ 14952 h 182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6116" h="18269">
                            <a:moveTo>
                              <a:pt x="16116" y="14952"/>
                            </a:moveTo>
                            <a:cubicBezTo>
                              <a:pt x="16116" y="16255"/>
                              <a:pt x="15879" y="17361"/>
                              <a:pt x="15445" y="18270"/>
                            </a:cubicBezTo>
                            <a:cubicBezTo>
                              <a:pt x="15405" y="17480"/>
                              <a:pt x="15287" y="16690"/>
                              <a:pt x="15089" y="15900"/>
                            </a:cubicBezTo>
                            <a:cubicBezTo>
                              <a:pt x="14299" y="12542"/>
                              <a:pt x="12324" y="9066"/>
                              <a:pt x="9757" y="6696"/>
                            </a:cubicBezTo>
                            <a:cubicBezTo>
                              <a:pt x="9006" y="5985"/>
                              <a:pt x="8216" y="5393"/>
                              <a:pt x="7387" y="4919"/>
                            </a:cubicBezTo>
                            <a:cubicBezTo>
                              <a:pt x="5491" y="3852"/>
                              <a:pt x="3792" y="3576"/>
                              <a:pt x="2410" y="4050"/>
                            </a:cubicBezTo>
                            <a:cubicBezTo>
                              <a:pt x="1383" y="4405"/>
                              <a:pt x="553" y="5156"/>
                              <a:pt x="0" y="6262"/>
                            </a:cubicBezTo>
                            <a:cubicBezTo>
                              <a:pt x="0" y="6064"/>
                              <a:pt x="0" y="5867"/>
                              <a:pt x="0" y="5709"/>
                            </a:cubicBezTo>
                            <a:cubicBezTo>
                              <a:pt x="0" y="2746"/>
                              <a:pt x="1185" y="811"/>
                              <a:pt x="3042" y="218"/>
                            </a:cubicBezTo>
                            <a:cubicBezTo>
                              <a:pt x="4345" y="-216"/>
                              <a:pt x="6004" y="-19"/>
                              <a:pt x="7782" y="968"/>
                            </a:cubicBezTo>
                            <a:cubicBezTo>
                              <a:pt x="8848" y="1561"/>
                              <a:pt x="9638" y="2193"/>
                              <a:pt x="10389" y="2865"/>
                            </a:cubicBezTo>
                            <a:cubicBezTo>
                              <a:pt x="12917" y="5235"/>
                              <a:pt x="14931" y="8671"/>
                              <a:pt x="15721" y="12068"/>
                            </a:cubicBezTo>
                            <a:cubicBezTo>
                              <a:pt x="15998" y="13016"/>
                              <a:pt x="16116" y="14004"/>
                              <a:pt x="16116" y="14952"/>
                            </a:cubicBez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58" name="Freeform: Shape 1457">
                        <a:extLst>
                          <a:ext uri="{FF2B5EF4-FFF2-40B4-BE49-F238E27FC236}">
                            <a16:creationId xmlns:a16="http://schemas.microsoft.com/office/drawing/2014/main" id="{52E79081-250A-406E-8BDE-9644C259A86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87126" y="3589356"/>
                        <a:ext cx="23068" cy="24915"/>
                      </a:xfrm>
                      <a:custGeom>
                        <a:avLst/>
                        <a:gdLst>
                          <a:gd name="connsiteX0" fmla="*/ 23068 w 23068"/>
                          <a:gd name="connsiteY0" fmla="*/ 14961 h 24915"/>
                          <a:gd name="connsiteX1" fmla="*/ 22397 w 23068"/>
                          <a:gd name="connsiteY1" fmla="*/ 18279 h 24915"/>
                          <a:gd name="connsiteX2" fmla="*/ 21251 w 23068"/>
                          <a:gd name="connsiteY2" fmla="*/ 19780 h 24915"/>
                          <a:gd name="connsiteX3" fmla="*/ 20106 w 23068"/>
                          <a:gd name="connsiteY3" fmla="*/ 20452 h 24915"/>
                          <a:gd name="connsiteX4" fmla="*/ 12364 w 23068"/>
                          <a:gd name="connsiteY4" fmla="*/ 24915 h 24915"/>
                          <a:gd name="connsiteX5" fmla="*/ 12364 w 23068"/>
                          <a:gd name="connsiteY5" fmla="*/ 24086 h 24915"/>
                          <a:gd name="connsiteX6" fmla="*/ 13035 w 23068"/>
                          <a:gd name="connsiteY6" fmla="*/ 20768 h 24915"/>
                          <a:gd name="connsiteX7" fmla="*/ 12680 w 23068"/>
                          <a:gd name="connsiteY7" fmla="*/ 17845 h 24915"/>
                          <a:gd name="connsiteX8" fmla="*/ 7347 w 23068"/>
                          <a:gd name="connsiteY8" fmla="*/ 8641 h 24915"/>
                          <a:gd name="connsiteX9" fmla="*/ 4977 w 23068"/>
                          <a:gd name="connsiteY9" fmla="*/ 6863 h 24915"/>
                          <a:gd name="connsiteX10" fmla="*/ 0 w 23068"/>
                          <a:gd name="connsiteY10" fmla="*/ 5994 h 24915"/>
                          <a:gd name="connsiteX11" fmla="*/ 8730 w 23068"/>
                          <a:gd name="connsiteY11" fmla="*/ 978 h 24915"/>
                          <a:gd name="connsiteX12" fmla="*/ 15010 w 23068"/>
                          <a:gd name="connsiteY12" fmla="*/ 1096 h 24915"/>
                          <a:gd name="connsiteX13" fmla="*/ 23068 w 23068"/>
                          <a:gd name="connsiteY13" fmla="*/ 14961 h 249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23068" h="24915">
                            <a:moveTo>
                              <a:pt x="23068" y="14961"/>
                            </a:moveTo>
                            <a:cubicBezTo>
                              <a:pt x="23068" y="16264"/>
                              <a:pt x="22831" y="17370"/>
                              <a:pt x="22397" y="18279"/>
                            </a:cubicBezTo>
                            <a:cubicBezTo>
                              <a:pt x="22120" y="18911"/>
                              <a:pt x="21725" y="19385"/>
                              <a:pt x="21251" y="19780"/>
                            </a:cubicBezTo>
                            <a:lnTo>
                              <a:pt x="20106" y="20452"/>
                            </a:lnTo>
                            <a:lnTo>
                              <a:pt x="12364" y="24915"/>
                            </a:lnTo>
                            <a:cubicBezTo>
                              <a:pt x="12364" y="24441"/>
                              <a:pt x="12364" y="24244"/>
                              <a:pt x="12364" y="24086"/>
                            </a:cubicBezTo>
                            <a:cubicBezTo>
                              <a:pt x="12798" y="23217"/>
                              <a:pt x="13035" y="22071"/>
                              <a:pt x="13035" y="20768"/>
                            </a:cubicBezTo>
                            <a:cubicBezTo>
                              <a:pt x="13035" y="19820"/>
                              <a:pt x="12917" y="18832"/>
                              <a:pt x="12680" y="17845"/>
                            </a:cubicBezTo>
                            <a:cubicBezTo>
                              <a:pt x="11890" y="14487"/>
                              <a:pt x="9915" y="11011"/>
                              <a:pt x="7347" y="8641"/>
                            </a:cubicBezTo>
                            <a:cubicBezTo>
                              <a:pt x="6597" y="7930"/>
                              <a:pt x="5807" y="7337"/>
                              <a:pt x="4977" y="6863"/>
                            </a:cubicBezTo>
                            <a:cubicBezTo>
                              <a:pt x="2963" y="5757"/>
                              <a:pt x="1303" y="5560"/>
                              <a:pt x="0" y="5994"/>
                            </a:cubicBezTo>
                            <a:lnTo>
                              <a:pt x="8730" y="978"/>
                            </a:lnTo>
                            <a:cubicBezTo>
                              <a:pt x="10191" y="-326"/>
                              <a:pt x="12482" y="-365"/>
                              <a:pt x="15010" y="1096"/>
                            </a:cubicBezTo>
                            <a:cubicBezTo>
                              <a:pt x="19474" y="3624"/>
                              <a:pt x="23068" y="9826"/>
                              <a:pt x="23068" y="14961"/>
                            </a:cubicBez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59" name="Freeform: Shape 1458">
                        <a:extLst>
                          <a:ext uri="{FF2B5EF4-FFF2-40B4-BE49-F238E27FC236}">
                            <a16:creationId xmlns:a16="http://schemas.microsoft.com/office/drawing/2014/main" id="{E40235F6-41DC-49EA-9E9D-965E011EAC4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97712" y="3607635"/>
                        <a:ext cx="11850" cy="11178"/>
                      </a:xfrm>
                      <a:custGeom>
                        <a:avLst/>
                        <a:gdLst>
                          <a:gd name="connsiteX0" fmla="*/ 11850 w 11850"/>
                          <a:gd name="connsiteY0" fmla="*/ 553 h 11178"/>
                          <a:gd name="connsiteX1" fmla="*/ 10033 w 11850"/>
                          <a:gd name="connsiteY1" fmla="*/ 5372 h 11178"/>
                          <a:gd name="connsiteX2" fmla="*/ 8888 w 11850"/>
                          <a:gd name="connsiteY2" fmla="*/ 6044 h 11178"/>
                          <a:gd name="connsiteX3" fmla="*/ 0 w 11850"/>
                          <a:gd name="connsiteY3" fmla="*/ 11179 h 11178"/>
                          <a:gd name="connsiteX4" fmla="*/ 1817 w 11850"/>
                          <a:gd name="connsiteY4" fmla="*/ 6636 h 11178"/>
                          <a:gd name="connsiteX5" fmla="*/ 9559 w 11850"/>
                          <a:gd name="connsiteY5" fmla="*/ 2173 h 11178"/>
                          <a:gd name="connsiteX6" fmla="*/ 10705 w 11850"/>
                          <a:gd name="connsiteY6" fmla="*/ 1501 h 11178"/>
                          <a:gd name="connsiteX7" fmla="*/ 11850 w 11850"/>
                          <a:gd name="connsiteY7" fmla="*/ 0 h 11178"/>
                          <a:gd name="connsiteX8" fmla="*/ 11850 w 11850"/>
                          <a:gd name="connsiteY8" fmla="*/ 553 h 111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850" h="11178">
                            <a:moveTo>
                              <a:pt x="11850" y="553"/>
                            </a:moveTo>
                            <a:cubicBezTo>
                              <a:pt x="11850" y="2765"/>
                              <a:pt x="11179" y="4424"/>
                              <a:pt x="10033" y="5372"/>
                            </a:cubicBezTo>
                            <a:lnTo>
                              <a:pt x="8888" y="6044"/>
                            </a:lnTo>
                            <a:lnTo>
                              <a:pt x="0" y="11179"/>
                            </a:lnTo>
                            <a:cubicBezTo>
                              <a:pt x="1066" y="10270"/>
                              <a:pt x="1738" y="8730"/>
                              <a:pt x="1817" y="6636"/>
                            </a:cubicBezTo>
                            <a:lnTo>
                              <a:pt x="9559" y="2173"/>
                            </a:lnTo>
                            <a:lnTo>
                              <a:pt x="10705" y="1501"/>
                            </a:lnTo>
                            <a:cubicBezTo>
                              <a:pt x="11179" y="1106"/>
                              <a:pt x="11574" y="592"/>
                              <a:pt x="11850" y="0"/>
                            </a:cubicBezTo>
                            <a:cubicBezTo>
                              <a:pt x="11850" y="198"/>
                              <a:pt x="11850" y="355"/>
                              <a:pt x="11850" y="553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47" name="Graphic 4">
                      <a:extLst>
                        <a:ext uri="{FF2B5EF4-FFF2-40B4-BE49-F238E27FC236}">
                          <a16:creationId xmlns:a16="http://schemas.microsoft.com/office/drawing/2014/main" id="{A6744DCA-EA30-455E-82BD-0C7B96DCC8C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975503" y="3478478"/>
                      <a:ext cx="26741" cy="30367"/>
                      <a:chOff x="3975503" y="3478478"/>
                      <a:chExt cx="26741" cy="30367"/>
                    </a:xfrm>
                  </p:grpSpPr>
                  <p:sp>
                    <p:nvSpPr>
                      <p:cNvPr id="1450" name="Freeform: Shape 1449">
                        <a:extLst>
                          <a:ext uri="{FF2B5EF4-FFF2-40B4-BE49-F238E27FC236}">
                            <a16:creationId xmlns:a16="http://schemas.microsoft.com/office/drawing/2014/main" id="{45F41AF1-2645-44FA-892F-E8E6B8F27B4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99283" y="3498258"/>
                        <a:ext cx="1145" cy="671"/>
                      </a:xfrm>
                      <a:custGeom>
                        <a:avLst/>
                        <a:gdLst>
                          <a:gd name="connsiteX0" fmla="*/ 1145 w 1145"/>
                          <a:gd name="connsiteY0" fmla="*/ 0 h 671"/>
                          <a:gd name="connsiteX1" fmla="*/ 0 w 1145"/>
                          <a:gd name="connsiteY1" fmla="*/ 672 h 671"/>
                          <a:gd name="connsiteX2" fmla="*/ 1145 w 1145"/>
                          <a:gd name="connsiteY2" fmla="*/ 0 h 6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</a:cxnLst>
                        <a:rect l="l" t="t" r="r" b="b"/>
                        <a:pathLst>
                          <a:path w="1145" h="671">
                            <a:moveTo>
                              <a:pt x="1145" y="0"/>
                            </a:moveTo>
                            <a:cubicBezTo>
                              <a:pt x="790" y="277"/>
                              <a:pt x="435" y="514"/>
                              <a:pt x="0" y="672"/>
                            </a:cubicBezTo>
                            <a:lnTo>
                              <a:pt x="1145" y="0"/>
                            </a:lnTo>
                            <a:close/>
                          </a:path>
                        </a:pathLst>
                      </a:custGeom>
                      <a:solidFill>
                        <a:srgbClr val="384C9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51" name="Freeform: Shape 1450">
                        <a:extLst>
                          <a:ext uri="{FF2B5EF4-FFF2-40B4-BE49-F238E27FC236}">
                            <a16:creationId xmlns:a16="http://schemas.microsoft.com/office/drawing/2014/main" id="{2DA17DEA-33CA-437A-9979-95BC6DA893C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75503" y="3488081"/>
                        <a:ext cx="16037" cy="20764"/>
                      </a:xfrm>
                      <a:custGeom>
                        <a:avLst/>
                        <a:gdLst>
                          <a:gd name="connsiteX0" fmla="*/ 16037 w 16037"/>
                          <a:gd name="connsiteY0" fmla="*/ 15036 h 20764"/>
                          <a:gd name="connsiteX1" fmla="*/ 14220 w 16037"/>
                          <a:gd name="connsiteY1" fmla="*/ 19855 h 20764"/>
                          <a:gd name="connsiteX2" fmla="*/ 8019 w 16037"/>
                          <a:gd name="connsiteY2" fmla="*/ 19657 h 20764"/>
                          <a:gd name="connsiteX3" fmla="*/ 0 w 16037"/>
                          <a:gd name="connsiteY3" fmla="*/ 5753 h 20764"/>
                          <a:gd name="connsiteX4" fmla="*/ 671 w 16037"/>
                          <a:gd name="connsiteY4" fmla="*/ 2435 h 20764"/>
                          <a:gd name="connsiteX5" fmla="*/ 3042 w 16037"/>
                          <a:gd name="connsiteY5" fmla="*/ 223 h 20764"/>
                          <a:gd name="connsiteX6" fmla="*/ 8019 w 16037"/>
                          <a:gd name="connsiteY6" fmla="*/ 1092 h 20764"/>
                          <a:gd name="connsiteX7" fmla="*/ 10389 w 16037"/>
                          <a:gd name="connsiteY7" fmla="*/ 2870 h 20764"/>
                          <a:gd name="connsiteX8" fmla="*/ 15682 w 16037"/>
                          <a:gd name="connsiteY8" fmla="*/ 12073 h 20764"/>
                          <a:gd name="connsiteX9" fmla="*/ 16037 w 16037"/>
                          <a:gd name="connsiteY9" fmla="*/ 14443 h 20764"/>
                          <a:gd name="connsiteX10" fmla="*/ 16037 w 16037"/>
                          <a:gd name="connsiteY10" fmla="*/ 15036 h 2076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16037" h="20764">
                            <a:moveTo>
                              <a:pt x="16037" y="15036"/>
                            </a:moveTo>
                            <a:cubicBezTo>
                              <a:pt x="15998" y="17406"/>
                              <a:pt x="15326" y="18946"/>
                              <a:pt x="14220" y="19855"/>
                            </a:cubicBezTo>
                            <a:cubicBezTo>
                              <a:pt x="12759" y="21079"/>
                              <a:pt x="10507" y="21119"/>
                              <a:pt x="8019" y="19657"/>
                            </a:cubicBezTo>
                            <a:cubicBezTo>
                              <a:pt x="3595" y="17090"/>
                              <a:pt x="0" y="10888"/>
                              <a:pt x="0" y="5753"/>
                            </a:cubicBezTo>
                            <a:cubicBezTo>
                              <a:pt x="0" y="4450"/>
                              <a:pt x="237" y="3344"/>
                              <a:pt x="671" y="2435"/>
                            </a:cubicBezTo>
                            <a:cubicBezTo>
                              <a:pt x="1185" y="1329"/>
                              <a:pt x="2015" y="579"/>
                              <a:pt x="3042" y="223"/>
                            </a:cubicBezTo>
                            <a:cubicBezTo>
                              <a:pt x="4424" y="-251"/>
                              <a:pt x="6162" y="26"/>
                              <a:pt x="8019" y="1092"/>
                            </a:cubicBezTo>
                            <a:cubicBezTo>
                              <a:pt x="8848" y="1566"/>
                              <a:pt x="9638" y="2159"/>
                              <a:pt x="10389" y="2870"/>
                            </a:cubicBezTo>
                            <a:cubicBezTo>
                              <a:pt x="12917" y="5240"/>
                              <a:pt x="14931" y="8716"/>
                              <a:pt x="15682" y="12073"/>
                            </a:cubicBezTo>
                            <a:cubicBezTo>
                              <a:pt x="15879" y="12863"/>
                              <a:pt x="15998" y="13653"/>
                              <a:pt x="16037" y="14443"/>
                            </a:cubicBezTo>
                            <a:cubicBezTo>
                              <a:pt x="16037" y="14641"/>
                              <a:pt x="16037" y="14838"/>
                              <a:pt x="16037" y="15036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52" name="Freeform: Shape 1451">
                        <a:extLst>
                          <a:ext uri="{FF2B5EF4-FFF2-40B4-BE49-F238E27FC236}">
                            <a16:creationId xmlns:a16="http://schemas.microsoft.com/office/drawing/2014/main" id="{C3D3A80D-1339-40DD-B7E1-741BA7FE225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76135" y="3484255"/>
                        <a:ext cx="16076" cy="18309"/>
                      </a:xfrm>
                      <a:custGeom>
                        <a:avLst/>
                        <a:gdLst>
                          <a:gd name="connsiteX0" fmla="*/ 16077 w 16076"/>
                          <a:gd name="connsiteY0" fmla="*/ 14991 h 18309"/>
                          <a:gd name="connsiteX1" fmla="*/ 15405 w 16076"/>
                          <a:gd name="connsiteY1" fmla="*/ 18309 h 18309"/>
                          <a:gd name="connsiteX2" fmla="*/ 15050 w 16076"/>
                          <a:gd name="connsiteY2" fmla="*/ 15939 h 18309"/>
                          <a:gd name="connsiteX3" fmla="*/ 9757 w 16076"/>
                          <a:gd name="connsiteY3" fmla="*/ 6736 h 18309"/>
                          <a:gd name="connsiteX4" fmla="*/ 7387 w 16076"/>
                          <a:gd name="connsiteY4" fmla="*/ 4958 h 18309"/>
                          <a:gd name="connsiteX5" fmla="*/ 2410 w 16076"/>
                          <a:gd name="connsiteY5" fmla="*/ 4089 h 18309"/>
                          <a:gd name="connsiteX6" fmla="*/ 0 w 16076"/>
                          <a:gd name="connsiteY6" fmla="*/ 6301 h 18309"/>
                          <a:gd name="connsiteX7" fmla="*/ 0 w 16076"/>
                          <a:gd name="connsiteY7" fmla="*/ 5748 h 18309"/>
                          <a:gd name="connsiteX8" fmla="*/ 3042 w 16076"/>
                          <a:gd name="connsiteY8" fmla="*/ 218 h 18309"/>
                          <a:gd name="connsiteX9" fmla="*/ 7782 w 16076"/>
                          <a:gd name="connsiteY9" fmla="*/ 969 h 18309"/>
                          <a:gd name="connsiteX10" fmla="*/ 10389 w 16076"/>
                          <a:gd name="connsiteY10" fmla="*/ 2864 h 18309"/>
                          <a:gd name="connsiteX11" fmla="*/ 15721 w 16076"/>
                          <a:gd name="connsiteY11" fmla="*/ 12068 h 18309"/>
                          <a:gd name="connsiteX12" fmla="*/ 16077 w 16076"/>
                          <a:gd name="connsiteY12" fmla="*/ 14991 h 1830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16076" h="18309">
                            <a:moveTo>
                              <a:pt x="16077" y="14991"/>
                            </a:moveTo>
                            <a:cubicBezTo>
                              <a:pt x="16077" y="16295"/>
                              <a:pt x="15840" y="17401"/>
                              <a:pt x="15405" y="18309"/>
                            </a:cubicBezTo>
                            <a:cubicBezTo>
                              <a:pt x="15366" y="17519"/>
                              <a:pt x="15247" y="16729"/>
                              <a:pt x="15050" y="15939"/>
                            </a:cubicBezTo>
                            <a:cubicBezTo>
                              <a:pt x="14260" y="12582"/>
                              <a:pt x="12285" y="9106"/>
                              <a:pt x="9757" y="6736"/>
                            </a:cubicBezTo>
                            <a:cubicBezTo>
                              <a:pt x="9006" y="6025"/>
                              <a:pt x="8216" y="5432"/>
                              <a:pt x="7387" y="4958"/>
                            </a:cubicBezTo>
                            <a:cubicBezTo>
                              <a:pt x="5491" y="3892"/>
                              <a:pt x="3792" y="3615"/>
                              <a:pt x="2410" y="4089"/>
                            </a:cubicBezTo>
                            <a:cubicBezTo>
                              <a:pt x="1383" y="4445"/>
                              <a:pt x="553" y="5195"/>
                              <a:pt x="0" y="6301"/>
                            </a:cubicBezTo>
                            <a:cubicBezTo>
                              <a:pt x="0" y="6104"/>
                              <a:pt x="0" y="5906"/>
                              <a:pt x="0" y="5748"/>
                            </a:cubicBezTo>
                            <a:cubicBezTo>
                              <a:pt x="0" y="2786"/>
                              <a:pt x="1185" y="850"/>
                              <a:pt x="3042" y="218"/>
                            </a:cubicBezTo>
                            <a:cubicBezTo>
                              <a:pt x="4345" y="-217"/>
                              <a:pt x="6004" y="-19"/>
                              <a:pt x="7782" y="969"/>
                            </a:cubicBezTo>
                            <a:cubicBezTo>
                              <a:pt x="8848" y="1561"/>
                              <a:pt x="9638" y="2193"/>
                              <a:pt x="10389" y="2864"/>
                            </a:cubicBezTo>
                            <a:cubicBezTo>
                              <a:pt x="12917" y="5235"/>
                              <a:pt x="14931" y="8711"/>
                              <a:pt x="15721" y="12068"/>
                            </a:cubicBezTo>
                            <a:cubicBezTo>
                              <a:pt x="15958" y="13056"/>
                              <a:pt x="16077" y="14043"/>
                              <a:pt x="16077" y="14991"/>
                            </a:cubicBez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53" name="Freeform: Shape 1452">
                        <a:extLst>
                          <a:ext uri="{FF2B5EF4-FFF2-40B4-BE49-F238E27FC236}">
                            <a16:creationId xmlns:a16="http://schemas.microsoft.com/office/drawing/2014/main" id="{9BC03130-4FCE-4286-97A2-8BABC5527FE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79177" y="3478478"/>
                        <a:ext cx="23068" cy="24915"/>
                      </a:xfrm>
                      <a:custGeom>
                        <a:avLst/>
                        <a:gdLst>
                          <a:gd name="connsiteX0" fmla="*/ 23068 w 23068"/>
                          <a:gd name="connsiteY0" fmla="*/ 14961 h 24915"/>
                          <a:gd name="connsiteX1" fmla="*/ 22397 w 23068"/>
                          <a:gd name="connsiteY1" fmla="*/ 18279 h 24915"/>
                          <a:gd name="connsiteX2" fmla="*/ 21251 w 23068"/>
                          <a:gd name="connsiteY2" fmla="*/ 19780 h 24915"/>
                          <a:gd name="connsiteX3" fmla="*/ 20106 w 23068"/>
                          <a:gd name="connsiteY3" fmla="*/ 20452 h 24915"/>
                          <a:gd name="connsiteX4" fmla="*/ 12364 w 23068"/>
                          <a:gd name="connsiteY4" fmla="*/ 24915 h 24915"/>
                          <a:gd name="connsiteX5" fmla="*/ 12364 w 23068"/>
                          <a:gd name="connsiteY5" fmla="*/ 24086 h 24915"/>
                          <a:gd name="connsiteX6" fmla="*/ 13035 w 23068"/>
                          <a:gd name="connsiteY6" fmla="*/ 20768 h 24915"/>
                          <a:gd name="connsiteX7" fmla="*/ 12680 w 23068"/>
                          <a:gd name="connsiteY7" fmla="*/ 17845 h 24915"/>
                          <a:gd name="connsiteX8" fmla="*/ 7347 w 23068"/>
                          <a:gd name="connsiteY8" fmla="*/ 8641 h 24915"/>
                          <a:gd name="connsiteX9" fmla="*/ 4977 w 23068"/>
                          <a:gd name="connsiteY9" fmla="*/ 6863 h 24915"/>
                          <a:gd name="connsiteX10" fmla="*/ 0 w 23068"/>
                          <a:gd name="connsiteY10" fmla="*/ 5994 h 24915"/>
                          <a:gd name="connsiteX11" fmla="*/ 8730 w 23068"/>
                          <a:gd name="connsiteY11" fmla="*/ 978 h 24915"/>
                          <a:gd name="connsiteX12" fmla="*/ 15010 w 23068"/>
                          <a:gd name="connsiteY12" fmla="*/ 1096 h 24915"/>
                          <a:gd name="connsiteX13" fmla="*/ 23068 w 23068"/>
                          <a:gd name="connsiteY13" fmla="*/ 14961 h 249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23068" h="24915">
                            <a:moveTo>
                              <a:pt x="23068" y="14961"/>
                            </a:moveTo>
                            <a:cubicBezTo>
                              <a:pt x="23068" y="16265"/>
                              <a:pt x="22831" y="17371"/>
                              <a:pt x="22397" y="18279"/>
                            </a:cubicBezTo>
                            <a:cubicBezTo>
                              <a:pt x="22120" y="18911"/>
                              <a:pt x="21725" y="19385"/>
                              <a:pt x="21251" y="19780"/>
                            </a:cubicBezTo>
                            <a:cubicBezTo>
                              <a:pt x="21251" y="19780"/>
                              <a:pt x="20106" y="20452"/>
                              <a:pt x="20106" y="20452"/>
                            </a:cubicBezTo>
                            <a:lnTo>
                              <a:pt x="12364" y="24915"/>
                            </a:lnTo>
                            <a:cubicBezTo>
                              <a:pt x="12364" y="24441"/>
                              <a:pt x="12364" y="24244"/>
                              <a:pt x="12364" y="24086"/>
                            </a:cubicBezTo>
                            <a:cubicBezTo>
                              <a:pt x="12798" y="23217"/>
                              <a:pt x="13035" y="22071"/>
                              <a:pt x="13035" y="20768"/>
                            </a:cubicBezTo>
                            <a:cubicBezTo>
                              <a:pt x="13035" y="19820"/>
                              <a:pt x="12917" y="18832"/>
                              <a:pt x="12680" y="17845"/>
                            </a:cubicBezTo>
                            <a:cubicBezTo>
                              <a:pt x="11890" y="14487"/>
                              <a:pt x="9915" y="11011"/>
                              <a:pt x="7347" y="8641"/>
                            </a:cubicBezTo>
                            <a:cubicBezTo>
                              <a:pt x="6597" y="7930"/>
                              <a:pt x="5807" y="7337"/>
                              <a:pt x="4977" y="6863"/>
                            </a:cubicBezTo>
                            <a:cubicBezTo>
                              <a:pt x="2963" y="5757"/>
                              <a:pt x="1304" y="5560"/>
                              <a:pt x="0" y="5994"/>
                            </a:cubicBezTo>
                            <a:lnTo>
                              <a:pt x="8730" y="978"/>
                            </a:lnTo>
                            <a:cubicBezTo>
                              <a:pt x="10191" y="-326"/>
                              <a:pt x="12482" y="-365"/>
                              <a:pt x="15010" y="1096"/>
                            </a:cubicBezTo>
                            <a:cubicBezTo>
                              <a:pt x="19474" y="3624"/>
                              <a:pt x="23068" y="9865"/>
                              <a:pt x="23068" y="14961"/>
                            </a:cubicBezTo>
                            <a:close/>
                          </a:path>
                        </a:pathLst>
                      </a:custGeom>
                      <a:solidFill>
                        <a:srgbClr val="606060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54" name="Freeform: Shape 1453">
                        <a:extLst>
                          <a:ext uri="{FF2B5EF4-FFF2-40B4-BE49-F238E27FC236}">
                            <a16:creationId xmlns:a16="http://schemas.microsoft.com/office/drawing/2014/main" id="{B85DEF9F-CABB-4A7A-A8DA-2801CDD897A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89763" y="3496757"/>
                        <a:ext cx="11850" cy="11178"/>
                      </a:xfrm>
                      <a:custGeom>
                        <a:avLst/>
                        <a:gdLst>
                          <a:gd name="connsiteX0" fmla="*/ 11850 w 11850"/>
                          <a:gd name="connsiteY0" fmla="*/ 553 h 11178"/>
                          <a:gd name="connsiteX1" fmla="*/ 10033 w 11850"/>
                          <a:gd name="connsiteY1" fmla="*/ 5372 h 11178"/>
                          <a:gd name="connsiteX2" fmla="*/ 8888 w 11850"/>
                          <a:gd name="connsiteY2" fmla="*/ 6044 h 11178"/>
                          <a:gd name="connsiteX3" fmla="*/ 0 w 11850"/>
                          <a:gd name="connsiteY3" fmla="*/ 11179 h 11178"/>
                          <a:gd name="connsiteX4" fmla="*/ 1817 w 11850"/>
                          <a:gd name="connsiteY4" fmla="*/ 6636 h 11178"/>
                          <a:gd name="connsiteX5" fmla="*/ 9559 w 11850"/>
                          <a:gd name="connsiteY5" fmla="*/ 2173 h 11178"/>
                          <a:gd name="connsiteX6" fmla="*/ 10705 w 11850"/>
                          <a:gd name="connsiteY6" fmla="*/ 1501 h 11178"/>
                          <a:gd name="connsiteX7" fmla="*/ 11850 w 11850"/>
                          <a:gd name="connsiteY7" fmla="*/ 0 h 11178"/>
                          <a:gd name="connsiteX8" fmla="*/ 11850 w 11850"/>
                          <a:gd name="connsiteY8" fmla="*/ 553 h 1117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850" h="11178">
                            <a:moveTo>
                              <a:pt x="11850" y="553"/>
                            </a:moveTo>
                            <a:cubicBezTo>
                              <a:pt x="11850" y="2765"/>
                              <a:pt x="11179" y="4424"/>
                              <a:pt x="10033" y="5372"/>
                            </a:cubicBezTo>
                            <a:lnTo>
                              <a:pt x="8888" y="6044"/>
                            </a:lnTo>
                            <a:lnTo>
                              <a:pt x="0" y="11179"/>
                            </a:lnTo>
                            <a:cubicBezTo>
                              <a:pt x="1067" y="10270"/>
                              <a:pt x="1738" y="8730"/>
                              <a:pt x="1817" y="6636"/>
                            </a:cubicBezTo>
                            <a:lnTo>
                              <a:pt x="9559" y="2173"/>
                            </a:lnTo>
                            <a:lnTo>
                              <a:pt x="10705" y="1501"/>
                            </a:lnTo>
                            <a:cubicBezTo>
                              <a:pt x="11179" y="1106"/>
                              <a:pt x="11574" y="593"/>
                              <a:pt x="11850" y="0"/>
                            </a:cubicBezTo>
                            <a:cubicBezTo>
                              <a:pt x="11811" y="198"/>
                              <a:pt x="11850" y="355"/>
                              <a:pt x="11850" y="553"/>
                            </a:cubicBezTo>
                            <a:close/>
                          </a:path>
                        </a:pathLst>
                      </a:custGeom>
                      <a:solidFill>
                        <a:srgbClr val="1C1817"/>
                      </a:solidFill>
                      <a:ln w="3928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448" name="Freeform: Shape 1447">
                      <a:extLst>
                        <a:ext uri="{FF2B5EF4-FFF2-40B4-BE49-F238E27FC236}">
                          <a16:creationId xmlns:a16="http://schemas.microsoft.com/office/drawing/2014/main" id="{6D187801-2034-4254-98D3-193B104564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91149" y="3470958"/>
                      <a:ext cx="207633" cy="128541"/>
                    </a:xfrm>
                    <a:custGeom>
                      <a:avLst/>
                      <a:gdLst>
                        <a:gd name="connsiteX0" fmla="*/ 205250 w 207633"/>
                        <a:gd name="connsiteY0" fmla="*/ 5062 h 128541"/>
                        <a:gd name="connsiteX1" fmla="*/ 200075 w 207633"/>
                        <a:gd name="connsiteY1" fmla="*/ 2060 h 128541"/>
                        <a:gd name="connsiteX2" fmla="*/ 101443 w 207633"/>
                        <a:gd name="connsiteY2" fmla="*/ 23824 h 128541"/>
                        <a:gd name="connsiteX3" fmla="*/ 2416 w 207633"/>
                        <a:gd name="connsiteY3" fmla="*/ 116176 h 128541"/>
                        <a:gd name="connsiteX4" fmla="*/ 757 w 207633"/>
                        <a:gd name="connsiteY4" fmla="*/ 124906 h 128541"/>
                        <a:gd name="connsiteX5" fmla="*/ 5931 w 207633"/>
                        <a:gd name="connsiteY5" fmla="*/ 127908 h 128541"/>
                        <a:gd name="connsiteX6" fmla="*/ 12765 w 207633"/>
                        <a:gd name="connsiteY6" fmla="*/ 124985 h 128541"/>
                        <a:gd name="connsiteX7" fmla="*/ 106578 w 207633"/>
                        <a:gd name="connsiteY7" fmla="*/ 37492 h 128541"/>
                        <a:gd name="connsiteX8" fmla="*/ 200036 w 207633"/>
                        <a:gd name="connsiteY8" fmla="*/ 16872 h 128541"/>
                        <a:gd name="connsiteX9" fmla="*/ 206790 w 207633"/>
                        <a:gd name="connsiteY9" fmla="*/ 12053 h 128541"/>
                        <a:gd name="connsiteX10" fmla="*/ 205250 w 207633"/>
                        <a:gd name="connsiteY10" fmla="*/ 5062 h 1285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07633" h="128541">
                          <a:moveTo>
                            <a:pt x="205250" y="5062"/>
                          </a:moveTo>
                          <a:cubicBezTo>
                            <a:pt x="204302" y="4864"/>
                            <a:pt x="201300" y="2336"/>
                            <a:pt x="200075" y="2060"/>
                          </a:cubicBezTo>
                          <a:cubicBezTo>
                            <a:pt x="170332" y="-4181"/>
                            <a:pt x="135887" y="3956"/>
                            <a:pt x="101443" y="23824"/>
                          </a:cubicBezTo>
                          <a:cubicBezTo>
                            <a:pt x="66880" y="43733"/>
                            <a:pt x="32278" y="75451"/>
                            <a:pt x="2416" y="116176"/>
                          </a:cubicBezTo>
                          <a:cubicBezTo>
                            <a:pt x="6" y="119494"/>
                            <a:pt x="-705" y="123405"/>
                            <a:pt x="757" y="124906"/>
                          </a:cubicBezTo>
                          <a:cubicBezTo>
                            <a:pt x="1823" y="125972"/>
                            <a:pt x="5220" y="127157"/>
                            <a:pt x="5931" y="127908"/>
                          </a:cubicBezTo>
                          <a:cubicBezTo>
                            <a:pt x="7472" y="129448"/>
                            <a:pt x="10474" y="128066"/>
                            <a:pt x="12765" y="124985"/>
                          </a:cubicBezTo>
                          <a:cubicBezTo>
                            <a:pt x="41047" y="86393"/>
                            <a:pt x="73832" y="56333"/>
                            <a:pt x="106578" y="37492"/>
                          </a:cubicBezTo>
                          <a:cubicBezTo>
                            <a:pt x="139205" y="18689"/>
                            <a:pt x="171872" y="10947"/>
                            <a:pt x="200036" y="16872"/>
                          </a:cubicBezTo>
                          <a:cubicBezTo>
                            <a:pt x="202327" y="17346"/>
                            <a:pt x="205329" y="15253"/>
                            <a:pt x="206790" y="12053"/>
                          </a:cubicBezTo>
                          <a:cubicBezTo>
                            <a:pt x="208370" y="8696"/>
                            <a:pt x="207659" y="5575"/>
                            <a:pt x="205250" y="5062"/>
                          </a:cubicBezTo>
                          <a:close/>
                        </a:path>
                      </a:pathLst>
                    </a:custGeom>
                    <a:solidFill>
                      <a:srgbClr val="414042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9" name="Freeform: Shape 1448">
                      <a:extLst>
                        <a:ext uri="{FF2B5EF4-FFF2-40B4-BE49-F238E27FC236}">
                          <a16:creationId xmlns:a16="http://schemas.microsoft.com/office/drawing/2014/main" id="{09D78AD4-75F0-4FD8-93E1-85688EBE8E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91149" y="3473972"/>
                      <a:ext cx="207633" cy="128480"/>
                    </a:xfrm>
                    <a:custGeom>
                      <a:avLst/>
                      <a:gdLst>
                        <a:gd name="connsiteX0" fmla="*/ 205250 w 207633"/>
                        <a:gd name="connsiteY0" fmla="*/ 116165 h 128480"/>
                        <a:gd name="connsiteX1" fmla="*/ 106617 w 207633"/>
                        <a:gd name="connsiteY1" fmla="*/ 24050 h 128480"/>
                        <a:gd name="connsiteX2" fmla="*/ 7590 w 207633"/>
                        <a:gd name="connsiteY2" fmla="*/ 2048 h 128480"/>
                        <a:gd name="connsiteX3" fmla="*/ 2416 w 207633"/>
                        <a:gd name="connsiteY3" fmla="*/ 5050 h 128480"/>
                        <a:gd name="connsiteX4" fmla="*/ 757 w 207633"/>
                        <a:gd name="connsiteY4" fmla="*/ 11844 h 128480"/>
                        <a:gd name="connsiteX5" fmla="*/ 7590 w 207633"/>
                        <a:gd name="connsiteY5" fmla="*/ 16782 h 128480"/>
                        <a:gd name="connsiteX6" fmla="*/ 101403 w 207633"/>
                        <a:gd name="connsiteY6" fmla="*/ 37598 h 128480"/>
                        <a:gd name="connsiteX7" fmla="*/ 194861 w 207633"/>
                        <a:gd name="connsiteY7" fmla="*/ 124894 h 128480"/>
                        <a:gd name="connsiteX8" fmla="*/ 201616 w 207633"/>
                        <a:gd name="connsiteY8" fmla="*/ 127896 h 128480"/>
                        <a:gd name="connsiteX9" fmla="*/ 206790 w 207633"/>
                        <a:gd name="connsiteY9" fmla="*/ 124894 h 128480"/>
                        <a:gd name="connsiteX10" fmla="*/ 205250 w 207633"/>
                        <a:gd name="connsiteY10" fmla="*/ 116165 h 1284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07633" h="128480">
                          <a:moveTo>
                            <a:pt x="205250" y="116165"/>
                          </a:moveTo>
                          <a:cubicBezTo>
                            <a:pt x="175506" y="75598"/>
                            <a:pt x="141062" y="43998"/>
                            <a:pt x="106617" y="24050"/>
                          </a:cubicBezTo>
                          <a:cubicBezTo>
                            <a:pt x="72055" y="4023"/>
                            <a:pt x="37452" y="-4193"/>
                            <a:pt x="7590" y="2048"/>
                          </a:cubicBezTo>
                          <a:cubicBezTo>
                            <a:pt x="6366" y="2285"/>
                            <a:pt x="3364" y="4813"/>
                            <a:pt x="2416" y="5050"/>
                          </a:cubicBezTo>
                          <a:cubicBezTo>
                            <a:pt x="6" y="5564"/>
                            <a:pt x="-705" y="8684"/>
                            <a:pt x="757" y="11844"/>
                          </a:cubicBezTo>
                          <a:cubicBezTo>
                            <a:pt x="2297" y="15162"/>
                            <a:pt x="5299" y="17256"/>
                            <a:pt x="7590" y="16782"/>
                          </a:cubicBezTo>
                          <a:cubicBezTo>
                            <a:pt x="35872" y="10857"/>
                            <a:pt x="68658" y="18638"/>
                            <a:pt x="101403" y="37598"/>
                          </a:cubicBezTo>
                          <a:cubicBezTo>
                            <a:pt x="134031" y="56480"/>
                            <a:pt x="166697" y="86460"/>
                            <a:pt x="194861" y="124894"/>
                          </a:cubicBezTo>
                          <a:cubicBezTo>
                            <a:pt x="197113" y="127975"/>
                            <a:pt x="200154" y="129358"/>
                            <a:pt x="201616" y="127896"/>
                          </a:cubicBezTo>
                          <a:cubicBezTo>
                            <a:pt x="202406" y="127146"/>
                            <a:pt x="205763" y="125921"/>
                            <a:pt x="206790" y="124894"/>
                          </a:cubicBezTo>
                          <a:cubicBezTo>
                            <a:pt x="208370" y="123393"/>
                            <a:pt x="207659" y="119483"/>
                            <a:pt x="205250" y="116165"/>
                          </a:cubicBezTo>
                          <a:close/>
                        </a:path>
                      </a:pathLst>
                    </a:custGeom>
                    <a:solidFill>
                      <a:srgbClr val="414042"/>
                    </a:solidFill>
                    <a:ln w="3928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43" name="Freeform: Shape 1442">
                    <a:extLst>
                      <a:ext uri="{FF2B5EF4-FFF2-40B4-BE49-F238E27FC236}">
                        <a16:creationId xmlns:a16="http://schemas.microsoft.com/office/drawing/2014/main" id="{C04CCF1F-CCE2-4CD1-AB3C-F7B3BBE228FF}"/>
                      </a:ext>
                    </a:extLst>
                  </p:cNvPr>
                  <p:cNvSpPr/>
                  <p:nvPr/>
                </p:nvSpPr>
                <p:spPr>
                  <a:xfrm>
                    <a:off x="3888141" y="3383273"/>
                    <a:ext cx="13589" cy="122184"/>
                  </a:xfrm>
                  <a:custGeom>
                    <a:avLst/>
                    <a:gdLst>
                      <a:gd name="connsiteX0" fmla="*/ 11600 w 13589"/>
                      <a:gd name="connsiteY0" fmla="*/ 121029 h 122184"/>
                      <a:gd name="connsiteX1" fmla="*/ 2002 w 13589"/>
                      <a:gd name="connsiteY1" fmla="*/ 121029 h 122184"/>
                      <a:gd name="connsiteX2" fmla="*/ 461 w 13589"/>
                      <a:gd name="connsiteY2" fmla="*/ 116802 h 122184"/>
                      <a:gd name="connsiteX3" fmla="*/ 461 w 13589"/>
                      <a:gd name="connsiteY3" fmla="*/ 0 h 122184"/>
                      <a:gd name="connsiteX4" fmla="*/ 13338 w 13589"/>
                      <a:gd name="connsiteY4" fmla="*/ 7466 h 122184"/>
                      <a:gd name="connsiteX5" fmla="*/ 13338 w 13589"/>
                      <a:gd name="connsiteY5" fmla="*/ 117158 h 122184"/>
                      <a:gd name="connsiteX6" fmla="*/ 11600 w 13589"/>
                      <a:gd name="connsiteY6" fmla="*/ 121029 h 1221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589" h="122184">
                        <a:moveTo>
                          <a:pt x="11600" y="121029"/>
                        </a:moveTo>
                        <a:cubicBezTo>
                          <a:pt x="8954" y="122570"/>
                          <a:pt x="4648" y="122570"/>
                          <a:pt x="2002" y="121029"/>
                        </a:cubicBezTo>
                        <a:cubicBezTo>
                          <a:pt x="27" y="119884"/>
                          <a:pt x="-487" y="118225"/>
                          <a:pt x="461" y="116802"/>
                        </a:cubicBezTo>
                        <a:lnTo>
                          <a:pt x="461" y="0"/>
                        </a:lnTo>
                        <a:lnTo>
                          <a:pt x="13338" y="7466"/>
                        </a:lnTo>
                        <a:lnTo>
                          <a:pt x="13338" y="117158"/>
                        </a:lnTo>
                        <a:cubicBezTo>
                          <a:pt x="13970" y="118461"/>
                          <a:pt x="13417" y="119963"/>
                          <a:pt x="11600" y="121029"/>
                        </a:cubicBezTo>
                        <a:close/>
                      </a:path>
                    </a:pathLst>
                  </a:custGeom>
                  <a:solidFill>
                    <a:srgbClr val="808285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21" name="Freeform: Shape 1420">
                  <a:extLst>
                    <a:ext uri="{FF2B5EF4-FFF2-40B4-BE49-F238E27FC236}">
                      <a16:creationId xmlns:a16="http://schemas.microsoft.com/office/drawing/2014/main" id="{30C85044-C2EE-4E4F-9EAD-A27228865615}"/>
                    </a:ext>
                  </a:extLst>
                </p:cNvPr>
                <p:cNvSpPr/>
                <p:nvPr/>
              </p:nvSpPr>
              <p:spPr>
                <a:xfrm>
                  <a:off x="3888484" y="3301500"/>
                  <a:ext cx="163649" cy="151490"/>
                </a:xfrm>
                <a:custGeom>
                  <a:avLst/>
                  <a:gdLst>
                    <a:gd name="connsiteX0" fmla="*/ 163650 w 163649"/>
                    <a:gd name="connsiteY0" fmla="*/ 88764 h 151490"/>
                    <a:gd name="connsiteX1" fmla="*/ 100884 w 163649"/>
                    <a:gd name="connsiteY1" fmla="*/ 108198 h 151490"/>
                    <a:gd name="connsiteX2" fmla="*/ 62450 w 163649"/>
                    <a:gd name="connsiteY2" fmla="*/ 137744 h 151490"/>
                    <a:gd name="connsiteX3" fmla="*/ 21844 w 163649"/>
                    <a:gd name="connsiteY3" fmla="*/ 151491 h 151490"/>
                    <a:gd name="connsiteX4" fmla="*/ 12996 w 163649"/>
                    <a:gd name="connsiteY4" fmla="*/ 142011 h 151490"/>
                    <a:gd name="connsiteX5" fmla="*/ 7742 w 163649"/>
                    <a:gd name="connsiteY5" fmla="*/ 136401 h 151490"/>
                    <a:gd name="connsiteX6" fmla="*/ 13944 w 163649"/>
                    <a:gd name="connsiteY6" fmla="*/ 85644 h 151490"/>
                    <a:gd name="connsiteX7" fmla="*/ 15919 w 163649"/>
                    <a:gd name="connsiteY7" fmla="*/ 69488 h 151490"/>
                    <a:gd name="connsiteX8" fmla="*/ 5530 w 163649"/>
                    <a:gd name="connsiteY8" fmla="*/ 30343 h 151490"/>
                    <a:gd name="connsiteX9" fmla="*/ 0 w 163649"/>
                    <a:gd name="connsiteY9" fmla="*/ 165 h 151490"/>
                    <a:gd name="connsiteX10" fmla="*/ 12403 w 163649"/>
                    <a:gd name="connsiteY10" fmla="*/ 1705 h 151490"/>
                    <a:gd name="connsiteX11" fmla="*/ 163650 w 163649"/>
                    <a:gd name="connsiteY11" fmla="*/ 88764 h 151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63649" h="151490">
                      <a:moveTo>
                        <a:pt x="163650" y="88764"/>
                      </a:moveTo>
                      <a:lnTo>
                        <a:pt x="100884" y="108198"/>
                      </a:lnTo>
                      <a:lnTo>
                        <a:pt x="62450" y="137744"/>
                      </a:lnTo>
                      <a:lnTo>
                        <a:pt x="21844" y="151491"/>
                      </a:lnTo>
                      <a:lnTo>
                        <a:pt x="12996" y="142011"/>
                      </a:lnTo>
                      <a:lnTo>
                        <a:pt x="7742" y="136401"/>
                      </a:lnTo>
                      <a:lnTo>
                        <a:pt x="13944" y="85644"/>
                      </a:lnTo>
                      <a:lnTo>
                        <a:pt x="15919" y="69488"/>
                      </a:lnTo>
                      <a:lnTo>
                        <a:pt x="5530" y="30343"/>
                      </a:lnTo>
                      <a:lnTo>
                        <a:pt x="0" y="165"/>
                      </a:lnTo>
                      <a:cubicBezTo>
                        <a:pt x="5412" y="-270"/>
                        <a:pt x="10033" y="125"/>
                        <a:pt x="12403" y="1705"/>
                      </a:cubicBezTo>
                      <a:cubicBezTo>
                        <a:pt x="12680" y="1626"/>
                        <a:pt x="163650" y="88764"/>
                        <a:pt x="163650" y="88764"/>
                      </a:cubicBezTo>
                      <a:close/>
                    </a:path>
                  </a:pathLst>
                </a:custGeom>
                <a:solidFill>
                  <a:srgbClr val="414042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22" name="Freeform: Shape 1421">
                  <a:extLst>
                    <a:ext uri="{FF2B5EF4-FFF2-40B4-BE49-F238E27FC236}">
                      <a16:creationId xmlns:a16="http://schemas.microsoft.com/office/drawing/2014/main" id="{2BBC669A-C2D9-43F1-ACD8-86018DC209E1}"/>
                    </a:ext>
                  </a:extLst>
                </p:cNvPr>
                <p:cNvSpPr/>
                <p:nvPr/>
              </p:nvSpPr>
              <p:spPr>
                <a:xfrm>
                  <a:off x="4035702" y="3527291"/>
                  <a:ext cx="80501" cy="38196"/>
                </a:xfrm>
                <a:custGeom>
                  <a:avLst/>
                  <a:gdLst>
                    <a:gd name="connsiteX0" fmla="*/ 0 w 80501"/>
                    <a:gd name="connsiteY0" fmla="*/ 14694 h 38196"/>
                    <a:gd name="connsiteX1" fmla="*/ 0 w 80501"/>
                    <a:gd name="connsiteY1" fmla="*/ 30652 h 38196"/>
                    <a:gd name="connsiteX2" fmla="*/ 11021 w 80501"/>
                    <a:gd name="connsiteY2" fmla="*/ 38197 h 38196"/>
                    <a:gd name="connsiteX3" fmla="*/ 35471 w 80501"/>
                    <a:gd name="connsiteY3" fmla="*/ 29546 h 38196"/>
                    <a:gd name="connsiteX4" fmla="*/ 59567 w 80501"/>
                    <a:gd name="connsiteY4" fmla="*/ 27571 h 38196"/>
                    <a:gd name="connsiteX5" fmla="*/ 80502 w 80501"/>
                    <a:gd name="connsiteY5" fmla="*/ 11692 h 38196"/>
                    <a:gd name="connsiteX6" fmla="*/ 73352 w 80501"/>
                    <a:gd name="connsiteY6" fmla="*/ 0 h 38196"/>
                    <a:gd name="connsiteX7" fmla="*/ 33062 w 80501"/>
                    <a:gd name="connsiteY7" fmla="*/ 4622 h 38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0501" h="38196">
                      <a:moveTo>
                        <a:pt x="0" y="14694"/>
                      </a:moveTo>
                      <a:lnTo>
                        <a:pt x="0" y="30652"/>
                      </a:lnTo>
                      <a:lnTo>
                        <a:pt x="11021" y="38197"/>
                      </a:lnTo>
                      <a:lnTo>
                        <a:pt x="35471" y="29546"/>
                      </a:lnTo>
                      <a:lnTo>
                        <a:pt x="59567" y="27571"/>
                      </a:lnTo>
                      <a:lnTo>
                        <a:pt x="80502" y="11692"/>
                      </a:lnTo>
                      <a:lnTo>
                        <a:pt x="73352" y="0"/>
                      </a:lnTo>
                      <a:lnTo>
                        <a:pt x="33062" y="4622"/>
                      </a:lnTo>
                      <a:close/>
                    </a:path>
                  </a:pathLst>
                </a:custGeom>
                <a:solidFill>
                  <a:srgbClr val="414042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23" name="Freeform: Shape 1422">
                  <a:extLst>
                    <a:ext uri="{FF2B5EF4-FFF2-40B4-BE49-F238E27FC236}">
                      <a16:creationId xmlns:a16="http://schemas.microsoft.com/office/drawing/2014/main" id="{D62DEC18-E32E-49EC-99A6-F58EB4598F7C}"/>
                    </a:ext>
                  </a:extLst>
                </p:cNvPr>
                <p:cNvSpPr/>
                <p:nvPr/>
              </p:nvSpPr>
              <p:spPr>
                <a:xfrm>
                  <a:off x="3973607" y="3309565"/>
                  <a:ext cx="106784" cy="245652"/>
                </a:xfrm>
                <a:custGeom>
                  <a:avLst/>
                  <a:gdLst>
                    <a:gd name="connsiteX0" fmla="*/ 8453 w 106784"/>
                    <a:gd name="connsiteY0" fmla="*/ 85755 h 245652"/>
                    <a:gd name="connsiteX1" fmla="*/ 0 w 106784"/>
                    <a:gd name="connsiteY1" fmla="*/ 0 h 245652"/>
                    <a:gd name="connsiteX2" fmla="*/ 100331 w 106784"/>
                    <a:gd name="connsiteY2" fmla="*/ 9638 h 245652"/>
                    <a:gd name="connsiteX3" fmla="*/ 97052 w 106784"/>
                    <a:gd name="connsiteY3" fmla="*/ 233171 h 245652"/>
                    <a:gd name="connsiteX4" fmla="*/ 62411 w 106784"/>
                    <a:gd name="connsiteY4" fmla="*/ 245653 h 245652"/>
                    <a:gd name="connsiteX5" fmla="*/ 45228 w 106784"/>
                    <a:gd name="connsiteY5" fmla="*/ 133551 h 245652"/>
                    <a:gd name="connsiteX6" fmla="*/ 46650 w 106784"/>
                    <a:gd name="connsiteY6" fmla="*/ 79514 h 245652"/>
                    <a:gd name="connsiteX7" fmla="*/ 8453 w 106784"/>
                    <a:gd name="connsiteY7" fmla="*/ 85755 h 245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6784" h="245652">
                      <a:moveTo>
                        <a:pt x="8453" y="85755"/>
                      </a:moveTo>
                      <a:lnTo>
                        <a:pt x="0" y="0"/>
                      </a:lnTo>
                      <a:cubicBezTo>
                        <a:pt x="44833" y="474"/>
                        <a:pt x="91917" y="158"/>
                        <a:pt x="100331" y="9638"/>
                      </a:cubicBezTo>
                      <a:cubicBezTo>
                        <a:pt x="116565" y="27887"/>
                        <a:pt x="97052" y="233171"/>
                        <a:pt x="97052" y="233171"/>
                      </a:cubicBezTo>
                      <a:lnTo>
                        <a:pt x="62411" y="245653"/>
                      </a:lnTo>
                      <a:lnTo>
                        <a:pt x="45228" y="133551"/>
                      </a:lnTo>
                      <a:lnTo>
                        <a:pt x="46650" y="79514"/>
                      </a:lnTo>
                      <a:cubicBezTo>
                        <a:pt x="46650" y="79475"/>
                        <a:pt x="29586" y="82398"/>
                        <a:pt x="8453" y="85755"/>
                      </a:cubicBezTo>
                      <a:close/>
                    </a:path>
                  </a:pathLst>
                </a:custGeom>
                <a:solidFill>
                  <a:srgbClr val="005A9F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24" name="Freeform: Shape 1423">
                  <a:extLst>
                    <a:ext uri="{FF2B5EF4-FFF2-40B4-BE49-F238E27FC236}">
                      <a16:creationId xmlns:a16="http://schemas.microsoft.com/office/drawing/2014/main" id="{72402F04-6BDC-4166-89FB-4E7F4848CD58}"/>
                    </a:ext>
                  </a:extLst>
                </p:cNvPr>
                <p:cNvSpPr/>
                <p:nvPr/>
              </p:nvSpPr>
              <p:spPr>
                <a:xfrm>
                  <a:off x="3814803" y="3309544"/>
                  <a:ext cx="260627" cy="106295"/>
                </a:xfrm>
                <a:custGeom>
                  <a:avLst/>
                  <a:gdLst>
                    <a:gd name="connsiteX0" fmla="*/ 684 w 260627"/>
                    <a:gd name="connsiteY0" fmla="*/ 6302 h 106295"/>
                    <a:gd name="connsiteX1" fmla="*/ 17788 w 260627"/>
                    <a:gd name="connsiteY1" fmla="*/ 91030 h 106295"/>
                    <a:gd name="connsiteX2" fmla="*/ 102397 w 260627"/>
                    <a:gd name="connsiteY2" fmla="*/ 105606 h 106295"/>
                    <a:gd name="connsiteX3" fmla="*/ 209127 w 260627"/>
                    <a:gd name="connsiteY3" fmla="*/ 83170 h 106295"/>
                    <a:gd name="connsiteX4" fmla="*/ 258029 w 260627"/>
                    <a:gd name="connsiteY4" fmla="*/ 13333 h 106295"/>
                    <a:gd name="connsiteX5" fmla="*/ 684 w 260627"/>
                    <a:gd name="connsiteY5" fmla="*/ 6302 h 1062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627" h="106295">
                      <a:moveTo>
                        <a:pt x="684" y="6302"/>
                      </a:moveTo>
                      <a:cubicBezTo>
                        <a:pt x="684" y="6302"/>
                        <a:pt x="-5241" y="69305"/>
                        <a:pt x="17788" y="91030"/>
                      </a:cubicBezTo>
                      <a:cubicBezTo>
                        <a:pt x="36195" y="108410"/>
                        <a:pt x="76327" y="106830"/>
                        <a:pt x="102397" y="105606"/>
                      </a:cubicBezTo>
                      <a:cubicBezTo>
                        <a:pt x="128468" y="104381"/>
                        <a:pt x="209127" y="83170"/>
                        <a:pt x="209127" y="83170"/>
                      </a:cubicBezTo>
                      <a:cubicBezTo>
                        <a:pt x="209127" y="83170"/>
                        <a:pt x="274263" y="31582"/>
                        <a:pt x="258029" y="13333"/>
                      </a:cubicBezTo>
                      <a:cubicBezTo>
                        <a:pt x="235711" y="-11789"/>
                        <a:pt x="684" y="6302"/>
                        <a:pt x="684" y="6302"/>
                      </a:cubicBezTo>
                      <a:close/>
                    </a:path>
                  </a:pathLst>
                </a:custGeom>
                <a:solidFill>
                  <a:srgbClr val="005A9F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25" name="Freeform: Shape 1424">
                  <a:extLst>
                    <a:ext uri="{FF2B5EF4-FFF2-40B4-BE49-F238E27FC236}">
                      <a16:creationId xmlns:a16="http://schemas.microsoft.com/office/drawing/2014/main" id="{9764A112-5E61-4562-9BE8-55B642F02226}"/>
                    </a:ext>
                  </a:extLst>
                </p:cNvPr>
                <p:cNvSpPr/>
                <p:nvPr/>
              </p:nvSpPr>
              <p:spPr>
                <a:xfrm>
                  <a:off x="3962231" y="3134169"/>
                  <a:ext cx="47089" cy="32941"/>
                </a:xfrm>
                <a:custGeom>
                  <a:avLst/>
                  <a:gdLst>
                    <a:gd name="connsiteX0" fmla="*/ 3042 w 47089"/>
                    <a:gd name="connsiteY0" fmla="*/ 11549 h 32941"/>
                    <a:gd name="connsiteX1" fmla="*/ 17222 w 47089"/>
                    <a:gd name="connsiteY1" fmla="*/ 1516 h 32941"/>
                    <a:gd name="connsiteX2" fmla="*/ 30139 w 47089"/>
                    <a:gd name="connsiteY2" fmla="*/ 133 h 32941"/>
                    <a:gd name="connsiteX3" fmla="*/ 34997 w 47089"/>
                    <a:gd name="connsiteY3" fmla="*/ 5189 h 32941"/>
                    <a:gd name="connsiteX4" fmla="*/ 39579 w 47089"/>
                    <a:gd name="connsiteY4" fmla="*/ 9021 h 32941"/>
                    <a:gd name="connsiteX5" fmla="*/ 40804 w 47089"/>
                    <a:gd name="connsiteY5" fmla="*/ 13247 h 32941"/>
                    <a:gd name="connsiteX6" fmla="*/ 44319 w 47089"/>
                    <a:gd name="connsiteY6" fmla="*/ 15973 h 32941"/>
                    <a:gd name="connsiteX7" fmla="*/ 45070 w 47089"/>
                    <a:gd name="connsiteY7" fmla="*/ 20950 h 32941"/>
                    <a:gd name="connsiteX8" fmla="*/ 47045 w 47089"/>
                    <a:gd name="connsiteY8" fmla="*/ 25018 h 32941"/>
                    <a:gd name="connsiteX9" fmla="*/ 43292 w 47089"/>
                    <a:gd name="connsiteY9" fmla="*/ 32918 h 32941"/>
                    <a:gd name="connsiteX10" fmla="*/ 37881 w 47089"/>
                    <a:gd name="connsiteY10" fmla="*/ 29482 h 32941"/>
                    <a:gd name="connsiteX11" fmla="*/ 23898 w 47089"/>
                    <a:gd name="connsiteY11" fmla="*/ 31299 h 32941"/>
                    <a:gd name="connsiteX12" fmla="*/ 12403 w 47089"/>
                    <a:gd name="connsiteY12" fmla="*/ 30746 h 32941"/>
                    <a:gd name="connsiteX13" fmla="*/ 6439 w 47089"/>
                    <a:gd name="connsiteY13" fmla="*/ 32089 h 32941"/>
                    <a:gd name="connsiteX14" fmla="*/ 0 w 47089"/>
                    <a:gd name="connsiteY14" fmla="*/ 12418 h 32941"/>
                    <a:gd name="connsiteX15" fmla="*/ 3042 w 47089"/>
                    <a:gd name="connsiteY15" fmla="*/ 11549 h 329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7089" h="32941">
                      <a:moveTo>
                        <a:pt x="3042" y="11549"/>
                      </a:moveTo>
                      <a:cubicBezTo>
                        <a:pt x="3042" y="11549"/>
                        <a:pt x="14892" y="2503"/>
                        <a:pt x="17222" y="1516"/>
                      </a:cubicBezTo>
                      <a:cubicBezTo>
                        <a:pt x="19553" y="528"/>
                        <a:pt x="26663" y="-341"/>
                        <a:pt x="30139" y="133"/>
                      </a:cubicBezTo>
                      <a:cubicBezTo>
                        <a:pt x="33615" y="607"/>
                        <a:pt x="34997" y="5189"/>
                        <a:pt x="34997" y="5189"/>
                      </a:cubicBezTo>
                      <a:cubicBezTo>
                        <a:pt x="34997" y="5189"/>
                        <a:pt x="38631" y="7559"/>
                        <a:pt x="39579" y="9021"/>
                      </a:cubicBezTo>
                      <a:cubicBezTo>
                        <a:pt x="40527" y="10482"/>
                        <a:pt x="40804" y="13247"/>
                        <a:pt x="40804" y="13247"/>
                      </a:cubicBezTo>
                      <a:cubicBezTo>
                        <a:pt x="40804" y="13247"/>
                        <a:pt x="43174" y="14235"/>
                        <a:pt x="44319" y="15973"/>
                      </a:cubicBezTo>
                      <a:cubicBezTo>
                        <a:pt x="45465" y="17711"/>
                        <a:pt x="45070" y="20950"/>
                        <a:pt x="45070" y="20950"/>
                      </a:cubicBezTo>
                      <a:cubicBezTo>
                        <a:pt x="45070" y="20950"/>
                        <a:pt x="46689" y="22885"/>
                        <a:pt x="47045" y="25018"/>
                      </a:cubicBezTo>
                      <a:cubicBezTo>
                        <a:pt x="47400" y="27191"/>
                        <a:pt x="45583" y="32563"/>
                        <a:pt x="43292" y="32918"/>
                      </a:cubicBezTo>
                      <a:cubicBezTo>
                        <a:pt x="41001" y="33274"/>
                        <a:pt x="37881" y="29482"/>
                        <a:pt x="37881" y="29482"/>
                      </a:cubicBezTo>
                      <a:cubicBezTo>
                        <a:pt x="37881" y="29482"/>
                        <a:pt x="26663" y="31180"/>
                        <a:pt x="23898" y="31299"/>
                      </a:cubicBezTo>
                      <a:cubicBezTo>
                        <a:pt x="21133" y="31417"/>
                        <a:pt x="12403" y="30746"/>
                        <a:pt x="12403" y="30746"/>
                      </a:cubicBezTo>
                      <a:lnTo>
                        <a:pt x="6439" y="32089"/>
                      </a:lnTo>
                      <a:lnTo>
                        <a:pt x="0" y="12418"/>
                      </a:lnTo>
                      <a:lnTo>
                        <a:pt x="3042" y="11549"/>
                      </a:lnTo>
                      <a:close/>
                    </a:path>
                  </a:pathLst>
                </a:custGeom>
                <a:solidFill>
                  <a:srgbClr val="6E605B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26" name="Freeform: Shape 1425">
                  <a:extLst>
                    <a:ext uri="{FF2B5EF4-FFF2-40B4-BE49-F238E27FC236}">
                      <a16:creationId xmlns:a16="http://schemas.microsoft.com/office/drawing/2014/main" id="{C5A1959B-E5CA-46E1-8329-CD6FBEB5E640}"/>
                    </a:ext>
                  </a:extLst>
                </p:cNvPr>
                <p:cNvSpPr/>
                <p:nvPr/>
              </p:nvSpPr>
              <p:spPr>
                <a:xfrm>
                  <a:off x="3815369" y="3079629"/>
                  <a:ext cx="158198" cy="275048"/>
                </a:xfrm>
                <a:custGeom>
                  <a:avLst/>
                  <a:gdLst>
                    <a:gd name="connsiteX0" fmla="*/ 0 w 158198"/>
                    <a:gd name="connsiteY0" fmla="*/ 235071 h 275048"/>
                    <a:gd name="connsiteX1" fmla="*/ 88994 w 158198"/>
                    <a:gd name="connsiteY1" fmla="*/ 275006 h 275048"/>
                    <a:gd name="connsiteX2" fmla="*/ 117514 w 158198"/>
                    <a:gd name="connsiteY2" fmla="*/ 267619 h 275048"/>
                    <a:gd name="connsiteX3" fmla="*/ 152629 w 158198"/>
                    <a:gd name="connsiteY3" fmla="*/ 253201 h 275048"/>
                    <a:gd name="connsiteX4" fmla="*/ 142675 w 158198"/>
                    <a:gd name="connsiteY4" fmla="*/ 216190 h 275048"/>
                    <a:gd name="connsiteX5" fmla="*/ 148166 w 158198"/>
                    <a:gd name="connsiteY5" fmla="*/ 164839 h 275048"/>
                    <a:gd name="connsiteX6" fmla="*/ 158199 w 158198"/>
                    <a:gd name="connsiteY6" fmla="*/ 71460 h 275048"/>
                    <a:gd name="connsiteX7" fmla="*/ 146230 w 158198"/>
                    <a:gd name="connsiteY7" fmla="*/ 46062 h 275048"/>
                    <a:gd name="connsiteX8" fmla="*/ 40093 w 158198"/>
                    <a:gd name="connsiteY8" fmla="*/ 478 h 275048"/>
                    <a:gd name="connsiteX9" fmla="*/ 8927 w 158198"/>
                    <a:gd name="connsiteY9" fmla="*/ 18016 h 275048"/>
                    <a:gd name="connsiteX10" fmla="*/ 5412 w 158198"/>
                    <a:gd name="connsiteY10" fmla="*/ 198533 h 275048"/>
                    <a:gd name="connsiteX11" fmla="*/ 0 w 158198"/>
                    <a:gd name="connsiteY11" fmla="*/ 235071 h 275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58198" h="275048">
                      <a:moveTo>
                        <a:pt x="0" y="235071"/>
                      </a:moveTo>
                      <a:cubicBezTo>
                        <a:pt x="0" y="235071"/>
                        <a:pt x="76117" y="273821"/>
                        <a:pt x="88994" y="275006"/>
                      </a:cubicBezTo>
                      <a:cubicBezTo>
                        <a:pt x="94208" y="275480"/>
                        <a:pt x="105703" y="271964"/>
                        <a:pt x="117514" y="267619"/>
                      </a:cubicBezTo>
                      <a:cubicBezTo>
                        <a:pt x="134736" y="261299"/>
                        <a:pt x="152629" y="253201"/>
                        <a:pt x="152629" y="253201"/>
                      </a:cubicBezTo>
                      <a:lnTo>
                        <a:pt x="142675" y="216190"/>
                      </a:lnTo>
                      <a:lnTo>
                        <a:pt x="148166" y="164839"/>
                      </a:lnTo>
                      <a:lnTo>
                        <a:pt x="158199" y="71460"/>
                      </a:lnTo>
                      <a:lnTo>
                        <a:pt x="146230" y="46062"/>
                      </a:lnTo>
                      <a:cubicBezTo>
                        <a:pt x="146230" y="46062"/>
                        <a:pt x="49454" y="3599"/>
                        <a:pt x="40093" y="478"/>
                      </a:cubicBezTo>
                      <a:cubicBezTo>
                        <a:pt x="30771" y="-2642"/>
                        <a:pt x="15563" y="10235"/>
                        <a:pt x="8927" y="18016"/>
                      </a:cubicBezTo>
                      <a:cubicBezTo>
                        <a:pt x="2331" y="25798"/>
                        <a:pt x="5412" y="198533"/>
                        <a:pt x="5412" y="198533"/>
                      </a:cubicBezTo>
                      <a:lnTo>
                        <a:pt x="0" y="235071"/>
                      </a:lnTo>
                      <a:close/>
                    </a:path>
                  </a:pathLst>
                </a:custGeom>
                <a:solidFill>
                  <a:srgbClr val="808285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427" name="Graphic 4">
                  <a:extLst>
                    <a:ext uri="{FF2B5EF4-FFF2-40B4-BE49-F238E27FC236}">
                      <a16:creationId xmlns:a16="http://schemas.microsoft.com/office/drawing/2014/main" id="{2084B319-E690-4D3A-A69B-973B6EA40A44}"/>
                    </a:ext>
                  </a:extLst>
                </p:cNvPr>
                <p:cNvGrpSpPr/>
                <p:nvPr/>
              </p:nvGrpSpPr>
              <p:grpSpPr>
                <a:xfrm>
                  <a:off x="3865100" y="2995735"/>
                  <a:ext cx="97170" cy="119311"/>
                  <a:chOff x="3865100" y="2995735"/>
                  <a:chExt cx="97170" cy="119311"/>
                </a:xfrm>
              </p:grpSpPr>
              <p:sp>
                <p:nvSpPr>
                  <p:cNvPr id="1438" name="Freeform: Shape 1437">
                    <a:extLst>
                      <a:ext uri="{FF2B5EF4-FFF2-40B4-BE49-F238E27FC236}">
                        <a16:creationId xmlns:a16="http://schemas.microsoft.com/office/drawing/2014/main" id="{591685B4-5070-4B89-969E-7920B8043082}"/>
                      </a:ext>
                    </a:extLst>
                  </p:cNvPr>
                  <p:cNvSpPr/>
                  <p:nvPr/>
                </p:nvSpPr>
                <p:spPr>
                  <a:xfrm>
                    <a:off x="3921190" y="3017144"/>
                    <a:ext cx="40408" cy="76472"/>
                  </a:xfrm>
                  <a:custGeom>
                    <a:avLst/>
                    <a:gdLst>
                      <a:gd name="connsiteX0" fmla="*/ 34997 w 40408"/>
                      <a:gd name="connsiteY0" fmla="*/ 0 h 76472"/>
                      <a:gd name="connsiteX1" fmla="*/ 38039 w 40408"/>
                      <a:gd name="connsiteY1" fmla="*/ 11297 h 76472"/>
                      <a:gd name="connsiteX2" fmla="*/ 36498 w 40408"/>
                      <a:gd name="connsiteY2" fmla="*/ 16472 h 76472"/>
                      <a:gd name="connsiteX3" fmla="*/ 40409 w 40408"/>
                      <a:gd name="connsiteY3" fmla="*/ 26268 h 76472"/>
                      <a:gd name="connsiteX4" fmla="*/ 30613 w 40408"/>
                      <a:gd name="connsiteY4" fmla="*/ 73273 h 76472"/>
                      <a:gd name="connsiteX5" fmla="*/ 24056 w 40408"/>
                      <a:gd name="connsiteY5" fmla="*/ 75722 h 76472"/>
                      <a:gd name="connsiteX6" fmla="*/ 16037 w 40408"/>
                      <a:gd name="connsiteY6" fmla="*/ 76473 h 76472"/>
                      <a:gd name="connsiteX7" fmla="*/ 2252 w 40408"/>
                      <a:gd name="connsiteY7" fmla="*/ 52061 h 76472"/>
                      <a:gd name="connsiteX8" fmla="*/ 0 w 40408"/>
                      <a:gd name="connsiteY8" fmla="*/ 24411 h 76472"/>
                      <a:gd name="connsiteX9" fmla="*/ 24569 w 40408"/>
                      <a:gd name="connsiteY9" fmla="*/ 12087 h 764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0408" h="76472">
                        <a:moveTo>
                          <a:pt x="34997" y="0"/>
                        </a:moveTo>
                        <a:lnTo>
                          <a:pt x="38039" y="11297"/>
                        </a:lnTo>
                        <a:lnTo>
                          <a:pt x="36498" y="16472"/>
                        </a:lnTo>
                        <a:lnTo>
                          <a:pt x="40409" y="26268"/>
                        </a:lnTo>
                        <a:lnTo>
                          <a:pt x="30613" y="73273"/>
                        </a:lnTo>
                        <a:lnTo>
                          <a:pt x="24056" y="75722"/>
                        </a:lnTo>
                        <a:lnTo>
                          <a:pt x="16037" y="76473"/>
                        </a:lnTo>
                        <a:lnTo>
                          <a:pt x="2252" y="52061"/>
                        </a:lnTo>
                        <a:lnTo>
                          <a:pt x="0" y="24411"/>
                        </a:lnTo>
                        <a:lnTo>
                          <a:pt x="24569" y="12087"/>
                        </a:lnTo>
                        <a:close/>
                      </a:path>
                    </a:pathLst>
                  </a:custGeom>
                  <a:solidFill>
                    <a:srgbClr val="6E605B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" name="Freeform: Shape 1438">
                    <a:extLst>
                      <a:ext uri="{FF2B5EF4-FFF2-40B4-BE49-F238E27FC236}">
                        <a16:creationId xmlns:a16="http://schemas.microsoft.com/office/drawing/2014/main" id="{900E2FC2-CD9D-4A03-9BB5-AF7FE73F7B87}"/>
                      </a:ext>
                    </a:extLst>
                  </p:cNvPr>
                  <p:cNvSpPr/>
                  <p:nvPr/>
                </p:nvSpPr>
                <p:spPr>
                  <a:xfrm>
                    <a:off x="3875686" y="3066362"/>
                    <a:ext cx="63516" cy="48685"/>
                  </a:xfrm>
                  <a:custGeom>
                    <a:avLst/>
                    <a:gdLst>
                      <a:gd name="connsiteX0" fmla="*/ 63517 w 63516"/>
                      <a:gd name="connsiteY0" fmla="*/ 21093 h 48685"/>
                      <a:gd name="connsiteX1" fmla="*/ 55221 w 63516"/>
                      <a:gd name="connsiteY1" fmla="*/ 46768 h 48685"/>
                      <a:gd name="connsiteX2" fmla="*/ 34760 w 63516"/>
                      <a:gd name="connsiteY2" fmla="*/ 48546 h 48685"/>
                      <a:gd name="connsiteX3" fmla="*/ 0 w 63516"/>
                      <a:gd name="connsiteY3" fmla="*/ 32035 h 48685"/>
                      <a:gd name="connsiteX4" fmla="*/ 2528 w 63516"/>
                      <a:gd name="connsiteY4" fmla="*/ 5175 h 48685"/>
                      <a:gd name="connsiteX5" fmla="*/ 54234 w 63516"/>
                      <a:gd name="connsiteY5" fmla="*/ 0 h 48685"/>
                      <a:gd name="connsiteX6" fmla="*/ 63517 w 63516"/>
                      <a:gd name="connsiteY6" fmla="*/ 21093 h 486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3516" h="48685">
                        <a:moveTo>
                          <a:pt x="63517" y="21093"/>
                        </a:moveTo>
                        <a:lnTo>
                          <a:pt x="55221" y="46768"/>
                        </a:lnTo>
                        <a:cubicBezTo>
                          <a:pt x="55221" y="46768"/>
                          <a:pt x="46057" y="49296"/>
                          <a:pt x="34760" y="48546"/>
                        </a:cubicBezTo>
                        <a:cubicBezTo>
                          <a:pt x="17538" y="47361"/>
                          <a:pt x="0" y="32035"/>
                          <a:pt x="0" y="32035"/>
                        </a:cubicBezTo>
                        <a:lnTo>
                          <a:pt x="2528" y="5175"/>
                        </a:lnTo>
                        <a:lnTo>
                          <a:pt x="54234" y="0"/>
                        </a:lnTo>
                        <a:lnTo>
                          <a:pt x="63517" y="21093"/>
                        </a:lnTo>
                        <a:close/>
                      </a:path>
                    </a:pathLst>
                  </a:custGeom>
                  <a:solidFill>
                    <a:srgbClr val="534844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" name="Freeform: Shape 1439">
                    <a:extLst>
                      <a:ext uri="{FF2B5EF4-FFF2-40B4-BE49-F238E27FC236}">
                        <a16:creationId xmlns:a16="http://schemas.microsoft.com/office/drawing/2014/main" id="{EA6C314D-FDC0-49B5-9033-1205E31421AD}"/>
                      </a:ext>
                    </a:extLst>
                  </p:cNvPr>
                  <p:cNvSpPr/>
                  <p:nvPr/>
                </p:nvSpPr>
                <p:spPr>
                  <a:xfrm>
                    <a:off x="3865100" y="2995735"/>
                    <a:ext cx="97170" cy="104241"/>
                  </a:xfrm>
                  <a:custGeom>
                    <a:avLst/>
                    <a:gdLst>
                      <a:gd name="connsiteX0" fmla="*/ 0 w 97170"/>
                      <a:gd name="connsiteY0" fmla="*/ 26268 h 104241"/>
                      <a:gd name="connsiteX1" fmla="*/ 11929 w 97170"/>
                      <a:gd name="connsiteY1" fmla="*/ 85163 h 104241"/>
                      <a:gd name="connsiteX2" fmla="*/ 56090 w 97170"/>
                      <a:gd name="connsiteY2" fmla="*/ 104241 h 104241"/>
                      <a:gd name="connsiteX3" fmla="*/ 73352 w 97170"/>
                      <a:gd name="connsiteY3" fmla="*/ 83148 h 104241"/>
                      <a:gd name="connsiteX4" fmla="*/ 67427 w 97170"/>
                      <a:gd name="connsiteY4" fmla="*/ 69442 h 104241"/>
                      <a:gd name="connsiteX5" fmla="*/ 73036 w 97170"/>
                      <a:gd name="connsiteY5" fmla="*/ 62253 h 104241"/>
                      <a:gd name="connsiteX6" fmla="*/ 73194 w 97170"/>
                      <a:gd name="connsiteY6" fmla="*/ 62095 h 104241"/>
                      <a:gd name="connsiteX7" fmla="*/ 81805 w 97170"/>
                      <a:gd name="connsiteY7" fmla="*/ 69955 h 104241"/>
                      <a:gd name="connsiteX8" fmla="*/ 88402 w 97170"/>
                      <a:gd name="connsiteY8" fmla="*/ 64741 h 104241"/>
                      <a:gd name="connsiteX9" fmla="*/ 83109 w 97170"/>
                      <a:gd name="connsiteY9" fmla="*/ 44398 h 104241"/>
                      <a:gd name="connsiteX10" fmla="*/ 89073 w 97170"/>
                      <a:gd name="connsiteY10" fmla="*/ 39461 h 104241"/>
                      <a:gd name="connsiteX11" fmla="*/ 97171 w 97170"/>
                      <a:gd name="connsiteY11" fmla="*/ 27295 h 104241"/>
                      <a:gd name="connsiteX12" fmla="*/ 93932 w 97170"/>
                      <a:gd name="connsiteY12" fmla="*/ 15879 h 104241"/>
                      <a:gd name="connsiteX13" fmla="*/ 63793 w 97170"/>
                      <a:gd name="connsiteY13" fmla="*/ 0 h 104241"/>
                      <a:gd name="connsiteX14" fmla="*/ 45899 w 97170"/>
                      <a:gd name="connsiteY14" fmla="*/ 0 h 1042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7170" h="104241">
                        <a:moveTo>
                          <a:pt x="0" y="26268"/>
                        </a:moveTo>
                        <a:lnTo>
                          <a:pt x="11929" y="85163"/>
                        </a:lnTo>
                        <a:lnTo>
                          <a:pt x="56090" y="104241"/>
                        </a:lnTo>
                        <a:lnTo>
                          <a:pt x="73352" y="83148"/>
                        </a:lnTo>
                        <a:lnTo>
                          <a:pt x="67427" y="69442"/>
                        </a:lnTo>
                        <a:lnTo>
                          <a:pt x="73036" y="62253"/>
                        </a:lnTo>
                        <a:lnTo>
                          <a:pt x="73194" y="62095"/>
                        </a:lnTo>
                        <a:lnTo>
                          <a:pt x="81805" y="69955"/>
                        </a:lnTo>
                        <a:lnTo>
                          <a:pt x="88402" y="64741"/>
                        </a:lnTo>
                        <a:lnTo>
                          <a:pt x="83109" y="44398"/>
                        </a:lnTo>
                        <a:lnTo>
                          <a:pt x="89073" y="39461"/>
                        </a:lnTo>
                        <a:lnTo>
                          <a:pt x="97171" y="27295"/>
                        </a:lnTo>
                        <a:lnTo>
                          <a:pt x="93932" y="15879"/>
                        </a:lnTo>
                        <a:lnTo>
                          <a:pt x="63793" y="0"/>
                        </a:lnTo>
                        <a:lnTo>
                          <a:pt x="45899" y="0"/>
                        </a:lnTo>
                        <a:close/>
                      </a:path>
                    </a:pathLst>
                  </a:custGeom>
                  <a:solidFill>
                    <a:srgbClr val="1C1817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41" name="Freeform: Shape 1440">
                    <a:extLst>
                      <a:ext uri="{FF2B5EF4-FFF2-40B4-BE49-F238E27FC236}">
                        <a16:creationId xmlns:a16="http://schemas.microsoft.com/office/drawing/2014/main" id="{93BC892E-B761-4F0D-8D51-9A595CBC32A6}"/>
                      </a:ext>
                    </a:extLst>
                  </p:cNvPr>
                  <p:cNvSpPr/>
                  <p:nvPr/>
                </p:nvSpPr>
                <p:spPr>
                  <a:xfrm>
                    <a:off x="3865100" y="3022003"/>
                    <a:ext cx="73352" cy="77973"/>
                  </a:xfrm>
                  <a:custGeom>
                    <a:avLst/>
                    <a:gdLst>
                      <a:gd name="connsiteX0" fmla="*/ 0 w 73352"/>
                      <a:gd name="connsiteY0" fmla="*/ 0 h 77973"/>
                      <a:gd name="connsiteX1" fmla="*/ 11929 w 73352"/>
                      <a:gd name="connsiteY1" fmla="*/ 58895 h 77973"/>
                      <a:gd name="connsiteX2" fmla="*/ 56090 w 73352"/>
                      <a:gd name="connsiteY2" fmla="*/ 77974 h 77973"/>
                      <a:gd name="connsiteX3" fmla="*/ 73352 w 73352"/>
                      <a:gd name="connsiteY3" fmla="*/ 56880 h 77973"/>
                      <a:gd name="connsiteX4" fmla="*/ 67427 w 73352"/>
                      <a:gd name="connsiteY4" fmla="*/ 43174 h 77973"/>
                      <a:gd name="connsiteX5" fmla="*/ 73036 w 73352"/>
                      <a:gd name="connsiteY5" fmla="*/ 35985 h 77973"/>
                      <a:gd name="connsiteX6" fmla="*/ 70785 w 73352"/>
                      <a:gd name="connsiteY6" fmla="*/ 25675 h 779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3352" h="77973">
                        <a:moveTo>
                          <a:pt x="0" y="0"/>
                        </a:moveTo>
                        <a:lnTo>
                          <a:pt x="11929" y="58895"/>
                        </a:lnTo>
                        <a:lnTo>
                          <a:pt x="56090" y="77974"/>
                        </a:lnTo>
                        <a:lnTo>
                          <a:pt x="73352" y="56880"/>
                        </a:lnTo>
                        <a:lnTo>
                          <a:pt x="67427" y="43174"/>
                        </a:lnTo>
                        <a:lnTo>
                          <a:pt x="73036" y="35985"/>
                        </a:lnTo>
                        <a:lnTo>
                          <a:pt x="70785" y="2567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28" name="Freeform: Shape 1427">
                  <a:extLst>
                    <a:ext uri="{FF2B5EF4-FFF2-40B4-BE49-F238E27FC236}">
                      <a16:creationId xmlns:a16="http://schemas.microsoft.com/office/drawing/2014/main" id="{DEF0F783-5E2C-481E-8E39-F8BD32C22B09}"/>
                    </a:ext>
                  </a:extLst>
                </p:cNvPr>
                <p:cNvSpPr/>
                <p:nvPr/>
              </p:nvSpPr>
              <p:spPr>
                <a:xfrm>
                  <a:off x="3926769" y="3198135"/>
                  <a:ext cx="41229" cy="149113"/>
                </a:xfrm>
                <a:custGeom>
                  <a:avLst/>
                  <a:gdLst>
                    <a:gd name="connsiteX0" fmla="*/ 6114 w 41229"/>
                    <a:gd name="connsiteY0" fmla="*/ 149114 h 149113"/>
                    <a:gd name="connsiteX1" fmla="*/ 41230 w 41229"/>
                    <a:gd name="connsiteY1" fmla="*/ 134696 h 149113"/>
                    <a:gd name="connsiteX2" fmla="*/ 31276 w 41229"/>
                    <a:gd name="connsiteY2" fmla="*/ 97684 h 149113"/>
                    <a:gd name="connsiteX3" fmla="*/ 39057 w 41229"/>
                    <a:gd name="connsiteY3" fmla="*/ 25004 h 149113"/>
                    <a:gd name="connsiteX4" fmla="*/ 12434 w 41229"/>
                    <a:gd name="connsiteY4" fmla="*/ 0 h 149113"/>
                    <a:gd name="connsiteX5" fmla="*/ 6114 w 41229"/>
                    <a:gd name="connsiteY5" fmla="*/ 149114 h 1491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229" h="149113">
                      <a:moveTo>
                        <a:pt x="6114" y="149114"/>
                      </a:moveTo>
                      <a:cubicBezTo>
                        <a:pt x="23336" y="142794"/>
                        <a:pt x="41230" y="134696"/>
                        <a:pt x="41230" y="134696"/>
                      </a:cubicBezTo>
                      <a:lnTo>
                        <a:pt x="31276" y="97684"/>
                      </a:lnTo>
                      <a:lnTo>
                        <a:pt x="39057" y="25004"/>
                      </a:lnTo>
                      <a:lnTo>
                        <a:pt x="12434" y="0"/>
                      </a:lnTo>
                      <a:cubicBezTo>
                        <a:pt x="12434" y="39"/>
                        <a:pt x="-10674" y="107243"/>
                        <a:pt x="6114" y="149114"/>
                      </a:cubicBezTo>
                      <a:close/>
                    </a:path>
                  </a:pathLst>
                </a:custGeom>
                <a:solidFill>
                  <a:srgbClr val="58595B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29" name="Freeform: Shape 1428">
                  <a:extLst>
                    <a:ext uri="{FF2B5EF4-FFF2-40B4-BE49-F238E27FC236}">
                      <a16:creationId xmlns:a16="http://schemas.microsoft.com/office/drawing/2014/main" id="{3FE9FF52-BF56-4908-BC68-28913A0D6BE8}"/>
                    </a:ext>
                  </a:extLst>
                </p:cNvPr>
                <p:cNvSpPr/>
                <p:nvPr/>
              </p:nvSpPr>
              <p:spPr>
                <a:xfrm>
                  <a:off x="3939202" y="3124546"/>
                  <a:ext cx="171075" cy="138235"/>
                </a:xfrm>
                <a:custGeom>
                  <a:avLst/>
                  <a:gdLst>
                    <a:gd name="connsiteX0" fmla="*/ 14023 w 171075"/>
                    <a:gd name="connsiteY0" fmla="*/ 0 h 138235"/>
                    <a:gd name="connsiteX1" fmla="*/ 33812 w 171075"/>
                    <a:gd name="connsiteY1" fmla="*/ 5135 h 138235"/>
                    <a:gd name="connsiteX2" fmla="*/ 96697 w 171075"/>
                    <a:gd name="connsiteY2" fmla="*/ 91206 h 138235"/>
                    <a:gd name="connsiteX3" fmla="*/ 152906 w 171075"/>
                    <a:gd name="connsiteY3" fmla="*/ 65018 h 138235"/>
                    <a:gd name="connsiteX4" fmla="*/ 171076 w 171075"/>
                    <a:gd name="connsiteY4" fmla="*/ 78053 h 138235"/>
                    <a:gd name="connsiteX5" fmla="*/ 89942 w 171075"/>
                    <a:gd name="connsiteY5" fmla="*/ 137777 h 138235"/>
                    <a:gd name="connsiteX6" fmla="*/ 0 w 171075"/>
                    <a:gd name="connsiteY6" fmla="*/ 73589 h 138235"/>
                    <a:gd name="connsiteX7" fmla="*/ 14023 w 171075"/>
                    <a:gd name="connsiteY7" fmla="*/ 0 h 138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1075" h="138235">
                      <a:moveTo>
                        <a:pt x="14023" y="0"/>
                      </a:moveTo>
                      <a:cubicBezTo>
                        <a:pt x="14023" y="0"/>
                        <a:pt x="26623" y="1383"/>
                        <a:pt x="33812" y="5135"/>
                      </a:cubicBezTo>
                      <a:cubicBezTo>
                        <a:pt x="41001" y="8888"/>
                        <a:pt x="96697" y="91206"/>
                        <a:pt x="96697" y="91206"/>
                      </a:cubicBezTo>
                      <a:lnTo>
                        <a:pt x="152906" y="65018"/>
                      </a:lnTo>
                      <a:lnTo>
                        <a:pt x="171076" y="78053"/>
                      </a:lnTo>
                      <a:cubicBezTo>
                        <a:pt x="171076" y="78053"/>
                        <a:pt x="109060" y="131102"/>
                        <a:pt x="89942" y="137777"/>
                      </a:cubicBezTo>
                      <a:cubicBezTo>
                        <a:pt x="70587" y="144571"/>
                        <a:pt x="0" y="73589"/>
                        <a:pt x="0" y="73589"/>
                      </a:cubicBezTo>
                      <a:lnTo>
                        <a:pt x="14023" y="0"/>
                      </a:lnTo>
                      <a:close/>
                    </a:path>
                  </a:pathLst>
                </a:custGeom>
                <a:solidFill>
                  <a:srgbClr val="808285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30" name="Freeform: Shape 1429">
                  <a:extLst>
                    <a:ext uri="{FF2B5EF4-FFF2-40B4-BE49-F238E27FC236}">
                      <a16:creationId xmlns:a16="http://schemas.microsoft.com/office/drawing/2014/main" id="{85723E9C-B34D-4679-BB81-6CF835A5FFDB}"/>
                    </a:ext>
                  </a:extLst>
                </p:cNvPr>
                <p:cNvSpPr/>
                <p:nvPr/>
              </p:nvSpPr>
              <p:spPr>
                <a:xfrm>
                  <a:off x="4093412" y="3162262"/>
                  <a:ext cx="47654" cy="40296"/>
                </a:xfrm>
                <a:custGeom>
                  <a:avLst/>
                  <a:gdLst>
                    <a:gd name="connsiteX0" fmla="*/ 2014 w 47654"/>
                    <a:gd name="connsiteY0" fmla="*/ 25760 h 40296"/>
                    <a:gd name="connsiteX1" fmla="*/ 7505 w 47654"/>
                    <a:gd name="connsiteY1" fmla="*/ 9289 h 40296"/>
                    <a:gd name="connsiteX2" fmla="*/ 17104 w 47654"/>
                    <a:gd name="connsiteY2" fmla="*/ 520 h 40296"/>
                    <a:gd name="connsiteX3" fmla="*/ 23977 w 47654"/>
                    <a:gd name="connsiteY3" fmla="*/ 1705 h 40296"/>
                    <a:gd name="connsiteX4" fmla="*/ 29941 w 47654"/>
                    <a:gd name="connsiteY4" fmla="*/ 2060 h 40296"/>
                    <a:gd name="connsiteX5" fmla="*/ 33417 w 47654"/>
                    <a:gd name="connsiteY5" fmla="*/ 4746 h 40296"/>
                    <a:gd name="connsiteX6" fmla="*/ 37841 w 47654"/>
                    <a:gd name="connsiteY6" fmla="*/ 4865 h 40296"/>
                    <a:gd name="connsiteX7" fmla="*/ 41357 w 47654"/>
                    <a:gd name="connsiteY7" fmla="*/ 8420 h 40296"/>
                    <a:gd name="connsiteX8" fmla="*/ 45346 w 47654"/>
                    <a:gd name="connsiteY8" fmla="*/ 10553 h 40296"/>
                    <a:gd name="connsiteX9" fmla="*/ 47005 w 47654"/>
                    <a:gd name="connsiteY9" fmla="*/ 19124 h 40296"/>
                    <a:gd name="connsiteX10" fmla="*/ 40606 w 47654"/>
                    <a:gd name="connsiteY10" fmla="*/ 19559 h 40296"/>
                    <a:gd name="connsiteX11" fmla="*/ 30415 w 47654"/>
                    <a:gd name="connsiteY11" fmla="*/ 29315 h 40296"/>
                    <a:gd name="connsiteX12" fmla="*/ 20817 w 47654"/>
                    <a:gd name="connsiteY12" fmla="*/ 35675 h 40296"/>
                    <a:gd name="connsiteX13" fmla="*/ 16827 w 47654"/>
                    <a:gd name="connsiteY13" fmla="*/ 40296 h 40296"/>
                    <a:gd name="connsiteX14" fmla="*/ 0 w 47654"/>
                    <a:gd name="connsiteY14" fmla="*/ 28288 h 40296"/>
                    <a:gd name="connsiteX15" fmla="*/ 2014 w 47654"/>
                    <a:gd name="connsiteY15" fmla="*/ 25760 h 4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7654" h="40296">
                      <a:moveTo>
                        <a:pt x="2014" y="25760"/>
                      </a:moveTo>
                      <a:cubicBezTo>
                        <a:pt x="2014" y="25760"/>
                        <a:pt x="6202" y="11461"/>
                        <a:pt x="7505" y="9289"/>
                      </a:cubicBezTo>
                      <a:cubicBezTo>
                        <a:pt x="8769" y="7116"/>
                        <a:pt x="13983" y="2218"/>
                        <a:pt x="17104" y="520"/>
                      </a:cubicBezTo>
                      <a:cubicBezTo>
                        <a:pt x="20185" y="-1139"/>
                        <a:pt x="23977" y="1705"/>
                        <a:pt x="23977" y="1705"/>
                      </a:cubicBezTo>
                      <a:cubicBezTo>
                        <a:pt x="23977" y="1705"/>
                        <a:pt x="28322" y="1468"/>
                        <a:pt x="29941" y="2060"/>
                      </a:cubicBezTo>
                      <a:cubicBezTo>
                        <a:pt x="31561" y="2692"/>
                        <a:pt x="33417" y="4746"/>
                        <a:pt x="33417" y="4746"/>
                      </a:cubicBezTo>
                      <a:cubicBezTo>
                        <a:pt x="33417" y="4746"/>
                        <a:pt x="35906" y="4154"/>
                        <a:pt x="37841" y="4865"/>
                      </a:cubicBezTo>
                      <a:cubicBezTo>
                        <a:pt x="39777" y="5615"/>
                        <a:pt x="41357" y="8420"/>
                        <a:pt x="41357" y="8420"/>
                      </a:cubicBezTo>
                      <a:cubicBezTo>
                        <a:pt x="41357" y="8420"/>
                        <a:pt x="43806" y="9012"/>
                        <a:pt x="45346" y="10553"/>
                      </a:cubicBezTo>
                      <a:cubicBezTo>
                        <a:pt x="46887" y="12093"/>
                        <a:pt x="48625" y="17505"/>
                        <a:pt x="47005" y="19124"/>
                      </a:cubicBezTo>
                      <a:cubicBezTo>
                        <a:pt x="45346" y="20783"/>
                        <a:pt x="40606" y="19559"/>
                        <a:pt x="40606" y="19559"/>
                      </a:cubicBezTo>
                      <a:cubicBezTo>
                        <a:pt x="40606" y="19559"/>
                        <a:pt x="32588" y="27577"/>
                        <a:pt x="30415" y="29315"/>
                      </a:cubicBezTo>
                      <a:cubicBezTo>
                        <a:pt x="28243" y="31053"/>
                        <a:pt x="20817" y="35675"/>
                        <a:pt x="20817" y="35675"/>
                      </a:cubicBezTo>
                      <a:lnTo>
                        <a:pt x="16827" y="40296"/>
                      </a:lnTo>
                      <a:lnTo>
                        <a:pt x="0" y="28288"/>
                      </a:lnTo>
                      <a:lnTo>
                        <a:pt x="2014" y="25760"/>
                      </a:lnTo>
                      <a:close/>
                    </a:path>
                  </a:pathLst>
                </a:custGeom>
                <a:solidFill>
                  <a:srgbClr val="6E605B"/>
                </a:solidFill>
                <a:ln w="392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431" name="Graphic 4">
                  <a:extLst>
                    <a:ext uri="{FF2B5EF4-FFF2-40B4-BE49-F238E27FC236}">
                      <a16:creationId xmlns:a16="http://schemas.microsoft.com/office/drawing/2014/main" id="{72D267CF-BFE4-463F-B9D9-14FAABE217D2}"/>
                    </a:ext>
                  </a:extLst>
                </p:cNvPr>
                <p:cNvGrpSpPr/>
                <p:nvPr/>
              </p:nvGrpSpPr>
              <p:grpSpPr>
                <a:xfrm>
                  <a:off x="3733575" y="3208665"/>
                  <a:ext cx="318993" cy="248170"/>
                  <a:chOff x="3733575" y="3208665"/>
                  <a:chExt cx="318993" cy="248170"/>
                </a:xfrm>
              </p:grpSpPr>
              <p:sp>
                <p:nvSpPr>
                  <p:cNvPr id="1436" name="Freeform: Shape 1435">
                    <a:extLst>
                      <a:ext uri="{FF2B5EF4-FFF2-40B4-BE49-F238E27FC236}">
                        <a16:creationId xmlns:a16="http://schemas.microsoft.com/office/drawing/2014/main" id="{DFEB8420-537E-4F88-A92D-6D44DDEF026C}"/>
                      </a:ext>
                    </a:extLst>
                  </p:cNvPr>
                  <p:cNvSpPr/>
                  <p:nvPr/>
                </p:nvSpPr>
                <p:spPr>
                  <a:xfrm>
                    <a:off x="3733575" y="3208665"/>
                    <a:ext cx="169010" cy="244365"/>
                  </a:xfrm>
                  <a:custGeom>
                    <a:avLst/>
                    <a:gdLst>
                      <a:gd name="connsiteX0" fmla="*/ 168852 w 169010"/>
                      <a:gd name="connsiteY0" fmla="*/ 178519 h 244365"/>
                      <a:gd name="connsiteX1" fmla="*/ 162651 w 169010"/>
                      <a:gd name="connsiteY1" fmla="*/ 229277 h 244365"/>
                      <a:gd name="connsiteX2" fmla="*/ 167904 w 169010"/>
                      <a:gd name="connsiteY2" fmla="*/ 234886 h 244365"/>
                      <a:gd name="connsiteX3" fmla="*/ 167746 w 169010"/>
                      <a:gd name="connsiteY3" fmla="*/ 244366 h 244365"/>
                      <a:gd name="connsiteX4" fmla="*/ 23096 w 169010"/>
                      <a:gd name="connsiteY4" fmla="*/ 161178 h 244365"/>
                      <a:gd name="connsiteX5" fmla="*/ 22780 w 169010"/>
                      <a:gd name="connsiteY5" fmla="*/ 160269 h 244365"/>
                      <a:gd name="connsiteX6" fmla="*/ 20647 w 169010"/>
                      <a:gd name="connsiteY6" fmla="*/ 159322 h 244365"/>
                      <a:gd name="connsiteX7" fmla="*/ 16065 w 169010"/>
                      <a:gd name="connsiteY7" fmla="*/ 90788 h 244365"/>
                      <a:gd name="connsiteX8" fmla="*/ 67 w 169010"/>
                      <a:gd name="connsiteY8" fmla="*/ 15145 h 244365"/>
                      <a:gd name="connsiteX9" fmla="*/ 3780 w 169010"/>
                      <a:gd name="connsiteY9" fmla="*/ 56 h 244365"/>
                      <a:gd name="connsiteX10" fmla="*/ 153803 w 169010"/>
                      <a:gd name="connsiteY10" fmla="*/ 87075 h 244365"/>
                      <a:gd name="connsiteX11" fmla="*/ 154909 w 169010"/>
                      <a:gd name="connsiteY11" fmla="*/ 93079 h 244365"/>
                      <a:gd name="connsiteX12" fmla="*/ 160439 w 169010"/>
                      <a:gd name="connsiteY12" fmla="*/ 123258 h 244365"/>
                      <a:gd name="connsiteX13" fmla="*/ 169010 w 169010"/>
                      <a:gd name="connsiteY13" fmla="*/ 169868 h 244365"/>
                      <a:gd name="connsiteX14" fmla="*/ 168852 w 169010"/>
                      <a:gd name="connsiteY14" fmla="*/ 178519 h 244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69010" h="244365">
                        <a:moveTo>
                          <a:pt x="168852" y="178519"/>
                        </a:moveTo>
                        <a:lnTo>
                          <a:pt x="162651" y="229277"/>
                        </a:lnTo>
                        <a:lnTo>
                          <a:pt x="167904" y="234886"/>
                        </a:lnTo>
                        <a:lnTo>
                          <a:pt x="167746" y="244366"/>
                        </a:lnTo>
                        <a:lnTo>
                          <a:pt x="23096" y="161178"/>
                        </a:lnTo>
                        <a:lnTo>
                          <a:pt x="22780" y="160269"/>
                        </a:lnTo>
                        <a:cubicBezTo>
                          <a:pt x="22029" y="159993"/>
                          <a:pt x="21318" y="159677"/>
                          <a:pt x="20647" y="159322"/>
                        </a:cubicBezTo>
                        <a:cubicBezTo>
                          <a:pt x="-2342" y="145970"/>
                          <a:pt x="16065" y="115358"/>
                          <a:pt x="16065" y="90788"/>
                        </a:cubicBezTo>
                        <a:cubicBezTo>
                          <a:pt x="16065" y="66219"/>
                          <a:pt x="620" y="24112"/>
                          <a:pt x="67" y="15145"/>
                        </a:cubicBezTo>
                        <a:cubicBezTo>
                          <a:pt x="-486" y="6179"/>
                          <a:pt x="2516" y="-694"/>
                          <a:pt x="3780" y="56"/>
                        </a:cubicBezTo>
                        <a:lnTo>
                          <a:pt x="153803" y="87075"/>
                        </a:lnTo>
                        <a:lnTo>
                          <a:pt x="154909" y="93079"/>
                        </a:lnTo>
                        <a:lnTo>
                          <a:pt x="160439" y="123258"/>
                        </a:lnTo>
                        <a:lnTo>
                          <a:pt x="169010" y="169868"/>
                        </a:lnTo>
                        <a:lnTo>
                          <a:pt x="168852" y="178519"/>
                        </a:lnTo>
                        <a:close/>
                      </a:path>
                    </a:pathLst>
                  </a:custGeom>
                  <a:solidFill>
                    <a:srgbClr val="414042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" name="Freeform: Shape 1436">
                    <a:extLst>
                      <a:ext uri="{FF2B5EF4-FFF2-40B4-BE49-F238E27FC236}">
                        <a16:creationId xmlns:a16="http://schemas.microsoft.com/office/drawing/2014/main" id="{74F3AECC-B357-4621-BCE3-D538181B0195}"/>
                      </a:ext>
                    </a:extLst>
                  </p:cNvPr>
                  <p:cNvSpPr/>
                  <p:nvPr/>
                </p:nvSpPr>
                <p:spPr>
                  <a:xfrm>
                    <a:off x="3883588" y="3295645"/>
                    <a:ext cx="168979" cy="161191"/>
                  </a:xfrm>
                  <a:custGeom>
                    <a:avLst/>
                    <a:gdLst>
                      <a:gd name="connsiteX0" fmla="*/ 3790 w 168979"/>
                      <a:gd name="connsiteY0" fmla="*/ 56 h 161191"/>
                      <a:gd name="connsiteX1" fmla="*/ 28082 w 168979"/>
                      <a:gd name="connsiteY1" fmla="*/ 82098 h 161191"/>
                      <a:gd name="connsiteX2" fmla="*/ 26937 w 168979"/>
                      <a:gd name="connsiteY2" fmla="*/ 149367 h 161191"/>
                      <a:gd name="connsiteX3" fmla="*/ 126399 w 168979"/>
                      <a:gd name="connsiteY3" fmla="*/ 100980 h 161191"/>
                      <a:gd name="connsiteX4" fmla="*/ 168980 w 168979"/>
                      <a:gd name="connsiteY4" fmla="*/ 97504 h 161191"/>
                      <a:gd name="connsiteX5" fmla="*/ 141527 w 168979"/>
                      <a:gd name="connsiteY5" fmla="*/ 103784 h 161191"/>
                      <a:gd name="connsiteX6" fmla="*/ 20656 w 168979"/>
                      <a:gd name="connsiteY6" fmla="*/ 159322 h 161191"/>
                      <a:gd name="connsiteX7" fmla="*/ 16074 w 168979"/>
                      <a:gd name="connsiteY7" fmla="*/ 90749 h 161191"/>
                      <a:gd name="connsiteX8" fmla="*/ 77 w 168979"/>
                      <a:gd name="connsiteY8" fmla="*/ 15106 h 161191"/>
                      <a:gd name="connsiteX9" fmla="*/ 3790 w 168979"/>
                      <a:gd name="connsiteY9" fmla="*/ 56 h 1611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8979" h="161191">
                        <a:moveTo>
                          <a:pt x="3790" y="56"/>
                        </a:moveTo>
                        <a:cubicBezTo>
                          <a:pt x="3790" y="56"/>
                          <a:pt x="28951" y="67325"/>
                          <a:pt x="28082" y="82098"/>
                        </a:cubicBezTo>
                        <a:cubicBezTo>
                          <a:pt x="27213" y="96832"/>
                          <a:pt x="11097" y="140203"/>
                          <a:pt x="26937" y="149367"/>
                        </a:cubicBezTo>
                        <a:cubicBezTo>
                          <a:pt x="42816" y="158571"/>
                          <a:pt x="114667" y="107774"/>
                          <a:pt x="126399" y="100980"/>
                        </a:cubicBezTo>
                        <a:cubicBezTo>
                          <a:pt x="138130" y="94185"/>
                          <a:pt x="168980" y="88537"/>
                          <a:pt x="168980" y="97504"/>
                        </a:cubicBezTo>
                        <a:cubicBezTo>
                          <a:pt x="168980" y="106470"/>
                          <a:pt x="153535" y="96832"/>
                          <a:pt x="141527" y="103784"/>
                        </a:cubicBezTo>
                        <a:cubicBezTo>
                          <a:pt x="129519" y="110736"/>
                          <a:pt x="43645" y="172633"/>
                          <a:pt x="20656" y="159322"/>
                        </a:cubicBezTo>
                        <a:cubicBezTo>
                          <a:pt x="-2333" y="145970"/>
                          <a:pt x="16074" y="115358"/>
                          <a:pt x="16074" y="90749"/>
                        </a:cubicBezTo>
                        <a:cubicBezTo>
                          <a:pt x="16074" y="66180"/>
                          <a:pt x="630" y="24072"/>
                          <a:pt x="77" y="15106"/>
                        </a:cubicBezTo>
                        <a:cubicBezTo>
                          <a:pt x="-516" y="6179"/>
                          <a:pt x="2486" y="-694"/>
                          <a:pt x="3790" y="56"/>
                        </a:cubicBezTo>
                        <a:close/>
                      </a:path>
                    </a:pathLst>
                  </a:custGeom>
                  <a:solidFill>
                    <a:srgbClr val="808285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2" name="Graphic 4">
                  <a:extLst>
                    <a:ext uri="{FF2B5EF4-FFF2-40B4-BE49-F238E27FC236}">
                      <a16:creationId xmlns:a16="http://schemas.microsoft.com/office/drawing/2014/main" id="{A38FDC2A-7755-4634-B0C8-ADAE982C2EB4}"/>
                    </a:ext>
                  </a:extLst>
                </p:cNvPr>
                <p:cNvGrpSpPr/>
                <p:nvPr/>
              </p:nvGrpSpPr>
              <p:grpSpPr>
                <a:xfrm>
                  <a:off x="3896937" y="3325632"/>
                  <a:ext cx="126330" cy="101214"/>
                  <a:chOff x="3896937" y="3325632"/>
                  <a:chExt cx="126330" cy="101214"/>
                </a:xfrm>
              </p:grpSpPr>
              <p:sp>
                <p:nvSpPr>
                  <p:cNvPr id="1433" name="Freeform: Shape 1432">
                    <a:extLst>
                      <a:ext uri="{FF2B5EF4-FFF2-40B4-BE49-F238E27FC236}">
                        <a16:creationId xmlns:a16="http://schemas.microsoft.com/office/drawing/2014/main" id="{DE0C37FE-9DC0-419A-9529-80AF9F7DCDC5}"/>
                      </a:ext>
                    </a:extLst>
                  </p:cNvPr>
                  <p:cNvSpPr/>
                  <p:nvPr/>
                </p:nvSpPr>
                <p:spPr>
                  <a:xfrm>
                    <a:off x="3909698" y="3332351"/>
                    <a:ext cx="113569" cy="94495"/>
                  </a:xfrm>
                  <a:custGeom>
                    <a:avLst/>
                    <a:gdLst>
                      <a:gd name="connsiteX0" fmla="*/ 113048 w 113569"/>
                      <a:gd name="connsiteY0" fmla="*/ 11185 h 94495"/>
                      <a:gd name="connsiteX1" fmla="*/ 94245 w 113569"/>
                      <a:gd name="connsiteY1" fmla="*/ 88605 h 94495"/>
                      <a:gd name="connsiteX2" fmla="*/ 85713 w 113569"/>
                      <a:gd name="connsiteY2" fmla="*/ 94491 h 94495"/>
                      <a:gd name="connsiteX3" fmla="*/ 85358 w 113569"/>
                      <a:gd name="connsiteY3" fmla="*/ 92753 h 94495"/>
                      <a:gd name="connsiteX4" fmla="*/ 92784 w 113569"/>
                      <a:gd name="connsiteY4" fmla="*/ 76834 h 94495"/>
                      <a:gd name="connsiteX5" fmla="*/ 108900 w 113569"/>
                      <a:gd name="connsiteY5" fmla="*/ 12646 h 94495"/>
                      <a:gd name="connsiteX6" fmla="*/ 102343 w 113569"/>
                      <a:gd name="connsiteY6" fmla="*/ 5378 h 94495"/>
                      <a:gd name="connsiteX7" fmla="*/ 94917 w 113569"/>
                      <a:gd name="connsiteY7" fmla="*/ 9486 h 94495"/>
                      <a:gd name="connsiteX8" fmla="*/ 24764 w 113569"/>
                      <a:gd name="connsiteY8" fmla="*/ 51317 h 94495"/>
                      <a:gd name="connsiteX9" fmla="*/ 3039 w 113569"/>
                      <a:gd name="connsiteY9" fmla="*/ 77190 h 94495"/>
                      <a:gd name="connsiteX10" fmla="*/ 37 w 113569"/>
                      <a:gd name="connsiteY10" fmla="*/ 77861 h 94495"/>
                      <a:gd name="connsiteX11" fmla="*/ 1578 w 113569"/>
                      <a:gd name="connsiteY11" fmla="*/ 73714 h 94495"/>
                      <a:gd name="connsiteX12" fmla="*/ 20538 w 113569"/>
                      <a:gd name="connsiteY12" fmla="*/ 50882 h 94495"/>
                      <a:gd name="connsiteX13" fmla="*/ 21130 w 113569"/>
                      <a:gd name="connsiteY13" fmla="*/ 50290 h 94495"/>
                      <a:gd name="connsiteX14" fmla="*/ 22552 w 113569"/>
                      <a:gd name="connsiteY14" fmla="*/ 48947 h 94495"/>
                      <a:gd name="connsiteX15" fmla="*/ 23263 w 113569"/>
                      <a:gd name="connsiteY15" fmla="*/ 48354 h 94495"/>
                      <a:gd name="connsiteX16" fmla="*/ 23935 w 113569"/>
                      <a:gd name="connsiteY16" fmla="*/ 47801 h 94495"/>
                      <a:gd name="connsiteX17" fmla="*/ 25120 w 113569"/>
                      <a:gd name="connsiteY17" fmla="*/ 46893 h 94495"/>
                      <a:gd name="connsiteX18" fmla="*/ 26463 w 113569"/>
                      <a:gd name="connsiteY18" fmla="*/ 46024 h 94495"/>
                      <a:gd name="connsiteX19" fmla="*/ 95865 w 113569"/>
                      <a:gd name="connsiteY19" fmla="*/ 5773 h 94495"/>
                      <a:gd name="connsiteX20" fmla="*/ 103410 w 113569"/>
                      <a:gd name="connsiteY20" fmla="*/ 1388 h 94495"/>
                      <a:gd name="connsiteX21" fmla="*/ 105503 w 113569"/>
                      <a:gd name="connsiteY21" fmla="*/ 441 h 94495"/>
                      <a:gd name="connsiteX22" fmla="*/ 108150 w 113569"/>
                      <a:gd name="connsiteY22" fmla="*/ 6 h 94495"/>
                      <a:gd name="connsiteX23" fmla="*/ 113048 w 113569"/>
                      <a:gd name="connsiteY23" fmla="*/ 11185 h 94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13569" h="94495">
                        <a:moveTo>
                          <a:pt x="113048" y="11185"/>
                        </a:moveTo>
                        <a:lnTo>
                          <a:pt x="94245" y="88605"/>
                        </a:lnTo>
                        <a:cubicBezTo>
                          <a:pt x="94245" y="88605"/>
                          <a:pt x="87649" y="94688"/>
                          <a:pt x="85713" y="94491"/>
                        </a:cubicBezTo>
                        <a:cubicBezTo>
                          <a:pt x="85160" y="94254"/>
                          <a:pt x="85081" y="93740"/>
                          <a:pt x="85358" y="92753"/>
                        </a:cubicBezTo>
                        <a:cubicBezTo>
                          <a:pt x="87056" y="87104"/>
                          <a:pt x="91638" y="84142"/>
                          <a:pt x="92784" y="76834"/>
                        </a:cubicBezTo>
                        <a:cubicBezTo>
                          <a:pt x="93613" y="71502"/>
                          <a:pt x="103568" y="33068"/>
                          <a:pt x="108900" y="12646"/>
                        </a:cubicBezTo>
                        <a:cubicBezTo>
                          <a:pt x="110520" y="6366"/>
                          <a:pt x="107202" y="2692"/>
                          <a:pt x="102343" y="5378"/>
                        </a:cubicBezTo>
                        <a:cubicBezTo>
                          <a:pt x="100131" y="6603"/>
                          <a:pt x="97642" y="7985"/>
                          <a:pt x="94917" y="9486"/>
                        </a:cubicBezTo>
                        <a:cubicBezTo>
                          <a:pt x="70822" y="22877"/>
                          <a:pt x="29583" y="46182"/>
                          <a:pt x="24764" y="51317"/>
                        </a:cubicBezTo>
                        <a:cubicBezTo>
                          <a:pt x="17891" y="58624"/>
                          <a:pt x="3039" y="77190"/>
                          <a:pt x="3039" y="77190"/>
                        </a:cubicBezTo>
                        <a:cubicBezTo>
                          <a:pt x="3039" y="77190"/>
                          <a:pt x="393" y="79007"/>
                          <a:pt x="37" y="77861"/>
                        </a:cubicBezTo>
                        <a:cubicBezTo>
                          <a:pt x="-121" y="77308"/>
                          <a:pt x="195" y="76084"/>
                          <a:pt x="1578" y="73714"/>
                        </a:cubicBezTo>
                        <a:cubicBezTo>
                          <a:pt x="1578" y="73714"/>
                          <a:pt x="12085" y="59217"/>
                          <a:pt x="20538" y="50882"/>
                        </a:cubicBezTo>
                        <a:lnTo>
                          <a:pt x="21130" y="50290"/>
                        </a:lnTo>
                        <a:cubicBezTo>
                          <a:pt x="21604" y="49816"/>
                          <a:pt x="22078" y="49381"/>
                          <a:pt x="22552" y="48947"/>
                        </a:cubicBezTo>
                        <a:cubicBezTo>
                          <a:pt x="22789" y="48749"/>
                          <a:pt x="23026" y="48552"/>
                          <a:pt x="23263" y="48354"/>
                        </a:cubicBezTo>
                        <a:cubicBezTo>
                          <a:pt x="23500" y="48157"/>
                          <a:pt x="23737" y="47959"/>
                          <a:pt x="23935" y="47801"/>
                        </a:cubicBezTo>
                        <a:cubicBezTo>
                          <a:pt x="24567" y="47327"/>
                          <a:pt x="24843" y="47090"/>
                          <a:pt x="25120" y="46893"/>
                        </a:cubicBezTo>
                        <a:cubicBezTo>
                          <a:pt x="25791" y="46419"/>
                          <a:pt x="26147" y="46182"/>
                          <a:pt x="26463" y="46024"/>
                        </a:cubicBezTo>
                        <a:lnTo>
                          <a:pt x="95865" y="5773"/>
                        </a:lnTo>
                        <a:lnTo>
                          <a:pt x="103410" y="1388"/>
                        </a:lnTo>
                        <a:cubicBezTo>
                          <a:pt x="104121" y="954"/>
                          <a:pt x="104832" y="638"/>
                          <a:pt x="105503" y="441"/>
                        </a:cubicBezTo>
                        <a:cubicBezTo>
                          <a:pt x="106451" y="124"/>
                          <a:pt x="107360" y="-33"/>
                          <a:pt x="108150" y="6"/>
                        </a:cubicBezTo>
                        <a:cubicBezTo>
                          <a:pt x="112376" y="204"/>
                          <a:pt x="114667" y="4628"/>
                          <a:pt x="113048" y="11185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34" name="Freeform: Shape 1433">
                    <a:extLst>
                      <a:ext uri="{FF2B5EF4-FFF2-40B4-BE49-F238E27FC236}">
                        <a16:creationId xmlns:a16="http://schemas.microsoft.com/office/drawing/2014/main" id="{1F02E0D4-4A99-4DC4-835E-85CB6D1949D8}"/>
                      </a:ext>
                    </a:extLst>
                  </p:cNvPr>
                  <p:cNvSpPr/>
                  <p:nvPr/>
                </p:nvSpPr>
                <p:spPr>
                  <a:xfrm>
                    <a:off x="3982084" y="3336897"/>
                    <a:ext cx="36968" cy="89945"/>
                  </a:xfrm>
                  <a:custGeom>
                    <a:avLst/>
                    <a:gdLst>
                      <a:gd name="connsiteX0" fmla="*/ 36554 w 36968"/>
                      <a:gd name="connsiteY0" fmla="*/ 8140 h 89945"/>
                      <a:gd name="connsiteX1" fmla="*/ 20438 w 36968"/>
                      <a:gd name="connsiteY1" fmla="*/ 72328 h 89945"/>
                      <a:gd name="connsiteX2" fmla="*/ 13012 w 36968"/>
                      <a:gd name="connsiteY2" fmla="*/ 88247 h 89945"/>
                      <a:gd name="connsiteX3" fmla="*/ 13130 w 36968"/>
                      <a:gd name="connsiteY3" fmla="*/ 89945 h 89945"/>
                      <a:gd name="connsiteX4" fmla="*/ 135 w 36968"/>
                      <a:gd name="connsiteY4" fmla="*/ 80821 h 89945"/>
                      <a:gd name="connsiteX5" fmla="*/ 7561 w 36968"/>
                      <a:gd name="connsiteY5" fmla="*/ 64902 h 89945"/>
                      <a:gd name="connsiteX6" fmla="*/ 22531 w 36968"/>
                      <a:gd name="connsiteY6" fmla="*/ 5019 h 89945"/>
                      <a:gd name="connsiteX7" fmla="*/ 29958 w 36968"/>
                      <a:gd name="connsiteY7" fmla="*/ 911 h 89945"/>
                      <a:gd name="connsiteX8" fmla="*/ 36554 w 36968"/>
                      <a:gd name="connsiteY8" fmla="*/ 8140 h 899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6968" h="89945">
                        <a:moveTo>
                          <a:pt x="36554" y="8140"/>
                        </a:moveTo>
                        <a:cubicBezTo>
                          <a:pt x="31222" y="28562"/>
                          <a:pt x="21267" y="66995"/>
                          <a:pt x="20438" y="72328"/>
                        </a:cubicBezTo>
                        <a:cubicBezTo>
                          <a:pt x="19292" y="79635"/>
                          <a:pt x="14710" y="82598"/>
                          <a:pt x="13012" y="88247"/>
                        </a:cubicBezTo>
                        <a:cubicBezTo>
                          <a:pt x="12696" y="89274"/>
                          <a:pt x="12775" y="89787"/>
                          <a:pt x="13130" y="89945"/>
                        </a:cubicBezTo>
                        <a:cubicBezTo>
                          <a:pt x="11353" y="89511"/>
                          <a:pt x="-1445" y="86034"/>
                          <a:pt x="135" y="80821"/>
                        </a:cubicBezTo>
                        <a:cubicBezTo>
                          <a:pt x="1833" y="75172"/>
                          <a:pt x="6415" y="72209"/>
                          <a:pt x="7561" y="64902"/>
                        </a:cubicBezTo>
                        <a:cubicBezTo>
                          <a:pt x="8351" y="59925"/>
                          <a:pt x="17041" y="26113"/>
                          <a:pt x="22531" y="5019"/>
                        </a:cubicBezTo>
                        <a:cubicBezTo>
                          <a:pt x="25257" y="3518"/>
                          <a:pt x="27746" y="2136"/>
                          <a:pt x="29958" y="911"/>
                        </a:cubicBezTo>
                        <a:cubicBezTo>
                          <a:pt x="34856" y="-1814"/>
                          <a:pt x="38174" y="1859"/>
                          <a:pt x="36554" y="8140"/>
                        </a:cubicBezTo>
                        <a:close/>
                      </a:path>
                    </a:pathLst>
                  </a:custGeom>
                  <a:solidFill>
                    <a:srgbClr val="F0F5FB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35" name="Freeform: Shape 1434">
                    <a:extLst>
                      <a:ext uri="{FF2B5EF4-FFF2-40B4-BE49-F238E27FC236}">
                        <a16:creationId xmlns:a16="http://schemas.microsoft.com/office/drawing/2014/main" id="{6E0C8563-5665-44BC-95E7-5837B2590994}"/>
                      </a:ext>
                    </a:extLst>
                  </p:cNvPr>
                  <p:cNvSpPr/>
                  <p:nvPr/>
                </p:nvSpPr>
                <p:spPr>
                  <a:xfrm>
                    <a:off x="3896937" y="3325632"/>
                    <a:ext cx="120989" cy="84620"/>
                  </a:xfrm>
                  <a:custGeom>
                    <a:avLst/>
                    <a:gdLst>
                      <a:gd name="connsiteX0" fmla="*/ 120990 w 120989"/>
                      <a:gd name="connsiteY0" fmla="*/ 6765 h 84620"/>
                      <a:gd name="connsiteX1" fmla="*/ 118343 w 120989"/>
                      <a:gd name="connsiteY1" fmla="*/ 7199 h 84620"/>
                      <a:gd name="connsiteX2" fmla="*/ 116250 w 120989"/>
                      <a:gd name="connsiteY2" fmla="*/ 8147 h 84620"/>
                      <a:gd name="connsiteX3" fmla="*/ 108705 w 120989"/>
                      <a:gd name="connsiteY3" fmla="*/ 12532 h 84620"/>
                      <a:gd name="connsiteX4" fmla="*/ 39303 w 120989"/>
                      <a:gd name="connsiteY4" fmla="*/ 52783 h 84620"/>
                      <a:gd name="connsiteX5" fmla="*/ 38316 w 120989"/>
                      <a:gd name="connsiteY5" fmla="*/ 53415 h 84620"/>
                      <a:gd name="connsiteX6" fmla="*/ 37131 w 120989"/>
                      <a:gd name="connsiteY6" fmla="*/ 54284 h 84620"/>
                      <a:gd name="connsiteX7" fmla="*/ 36143 w 120989"/>
                      <a:gd name="connsiteY7" fmla="*/ 55113 h 84620"/>
                      <a:gd name="connsiteX8" fmla="*/ 35432 w 120989"/>
                      <a:gd name="connsiteY8" fmla="*/ 55706 h 84620"/>
                      <a:gd name="connsiteX9" fmla="*/ 34010 w 120989"/>
                      <a:gd name="connsiteY9" fmla="*/ 57049 h 84620"/>
                      <a:gd name="connsiteX10" fmla="*/ 33417 w 120989"/>
                      <a:gd name="connsiteY10" fmla="*/ 57641 h 84620"/>
                      <a:gd name="connsiteX11" fmla="*/ 14457 w 120989"/>
                      <a:gd name="connsiteY11" fmla="*/ 80472 h 84620"/>
                      <a:gd name="connsiteX12" fmla="*/ 12917 w 120989"/>
                      <a:gd name="connsiteY12" fmla="*/ 84620 h 84620"/>
                      <a:gd name="connsiteX13" fmla="*/ 909 w 120989"/>
                      <a:gd name="connsiteY13" fmla="*/ 77510 h 84620"/>
                      <a:gd name="connsiteX14" fmla="*/ 1580 w 120989"/>
                      <a:gd name="connsiteY14" fmla="*/ 73007 h 84620"/>
                      <a:gd name="connsiteX15" fmla="*/ 26426 w 120989"/>
                      <a:gd name="connsiteY15" fmla="*/ 45317 h 84620"/>
                      <a:gd name="connsiteX16" fmla="*/ 103373 w 120989"/>
                      <a:gd name="connsiteY16" fmla="*/ 682 h 84620"/>
                      <a:gd name="connsiteX17" fmla="*/ 109179 w 120989"/>
                      <a:gd name="connsiteY17" fmla="*/ 563 h 84620"/>
                      <a:gd name="connsiteX18" fmla="*/ 113485 w 120989"/>
                      <a:gd name="connsiteY18" fmla="*/ 2815 h 84620"/>
                      <a:gd name="connsiteX19" fmla="*/ 120990 w 120989"/>
                      <a:gd name="connsiteY19" fmla="*/ 6765 h 846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20989" h="84620">
                        <a:moveTo>
                          <a:pt x="120990" y="6765"/>
                        </a:moveTo>
                        <a:cubicBezTo>
                          <a:pt x="120160" y="6725"/>
                          <a:pt x="119291" y="6844"/>
                          <a:pt x="118343" y="7199"/>
                        </a:cubicBezTo>
                        <a:cubicBezTo>
                          <a:pt x="117672" y="7436"/>
                          <a:pt x="116961" y="7752"/>
                          <a:pt x="116250" y="8147"/>
                        </a:cubicBezTo>
                        <a:lnTo>
                          <a:pt x="108705" y="12532"/>
                        </a:lnTo>
                        <a:lnTo>
                          <a:pt x="39303" y="52783"/>
                        </a:lnTo>
                        <a:cubicBezTo>
                          <a:pt x="38987" y="52980"/>
                          <a:pt x="38671" y="53178"/>
                          <a:pt x="38316" y="53415"/>
                        </a:cubicBezTo>
                        <a:cubicBezTo>
                          <a:pt x="37684" y="53849"/>
                          <a:pt x="37407" y="54086"/>
                          <a:pt x="37131" y="54284"/>
                        </a:cubicBezTo>
                        <a:cubicBezTo>
                          <a:pt x="36578" y="54718"/>
                          <a:pt x="36341" y="54916"/>
                          <a:pt x="36143" y="55113"/>
                        </a:cubicBezTo>
                        <a:cubicBezTo>
                          <a:pt x="35906" y="55311"/>
                          <a:pt x="35669" y="55508"/>
                          <a:pt x="35432" y="55706"/>
                        </a:cubicBezTo>
                        <a:cubicBezTo>
                          <a:pt x="34958" y="56140"/>
                          <a:pt x="34484" y="56575"/>
                          <a:pt x="34010" y="57049"/>
                        </a:cubicBezTo>
                        <a:cubicBezTo>
                          <a:pt x="33812" y="57246"/>
                          <a:pt x="33615" y="57444"/>
                          <a:pt x="33417" y="57641"/>
                        </a:cubicBezTo>
                        <a:cubicBezTo>
                          <a:pt x="24964" y="65976"/>
                          <a:pt x="14457" y="80472"/>
                          <a:pt x="14457" y="80472"/>
                        </a:cubicBezTo>
                        <a:cubicBezTo>
                          <a:pt x="13075" y="82882"/>
                          <a:pt x="12719" y="84106"/>
                          <a:pt x="12917" y="84620"/>
                        </a:cubicBezTo>
                        <a:cubicBezTo>
                          <a:pt x="12877" y="84659"/>
                          <a:pt x="909" y="77510"/>
                          <a:pt x="909" y="77510"/>
                        </a:cubicBezTo>
                        <a:cubicBezTo>
                          <a:pt x="-118" y="77707"/>
                          <a:pt x="-711" y="76996"/>
                          <a:pt x="1580" y="73007"/>
                        </a:cubicBezTo>
                        <a:cubicBezTo>
                          <a:pt x="1580" y="73007"/>
                          <a:pt x="18170" y="50136"/>
                          <a:pt x="26426" y="45317"/>
                        </a:cubicBezTo>
                        <a:lnTo>
                          <a:pt x="103373" y="682"/>
                        </a:lnTo>
                        <a:cubicBezTo>
                          <a:pt x="104953" y="-227"/>
                          <a:pt x="107007" y="-187"/>
                          <a:pt x="109179" y="563"/>
                        </a:cubicBezTo>
                        <a:cubicBezTo>
                          <a:pt x="109179" y="563"/>
                          <a:pt x="113485" y="2815"/>
                          <a:pt x="113485" y="2815"/>
                        </a:cubicBezTo>
                        <a:lnTo>
                          <a:pt x="120990" y="676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928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</p:grpSp>
        <p:pic>
          <p:nvPicPr>
            <p:cNvPr id="1319" name="Graphic 1318">
              <a:extLst>
                <a:ext uri="{FF2B5EF4-FFF2-40B4-BE49-F238E27FC236}">
                  <a16:creationId xmlns:a16="http://schemas.microsoft.com/office/drawing/2014/main" id="{9B6D3E1B-F153-4FEF-A8AF-7B3C2CB2B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19293" y="2852413"/>
              <a:ext cx="2030049" cy="1223338"/>
            </a:xfrm>
            <a:prstGeom prst="rect">
              <a:avLst/>
            </a:prstGeom>
          </p:spPr>
        </p:pic>
        <p:grpSp>
          <p:nvGrpSpPr>
            <p:cNvPr id="1320" name="Graphic 79">
              <a:extLst>
                <a:ext uri="{FF2B5EF4-FFF2-40B4-BE49-F238E27FC236}">
                  <a16:creationId xmlns:a16="http://schemas.microsoft.com/office/drawing/2014/main" id="{BD58EC4A-6AF8-4750-A8CC-D2B0238DD7B9}"/>
                </a:ext>
              </a:extLst>
            </p:cNvPr>
            <p:cNvGrpSpPr/>
            <p:nvPr/>
          </p:nvGrpSpPr>
          <p:grpSpPr>
            <a:xfrm>
              <a:off x="10196305" y="2817578"/>
              <a:ext cx="866256" cy="1131179"/>
              <a:chOff x="9944922" y="5367443"/>
              <a:chExt cx="1024574" cy="1337915"/>
            </a:xfrm>
          </p:grpSpPr>
          <p:sp>
            <p:nvSpPr>
              <p:cNvPr id="1330" name="Freeform: Shape 1329">
                <a:extLst>
                  <a:ext uri="{FF2B5EF4-FFF2-40B4-BE49-F238E27FC236}">
                    <a16:creationId xmlns:a16="http://schemas.microsoft.com/office/drawing/2014/main" id="{0FA70E58-F470-4760-8A59-C05F428FEE01}"/>
                  </a:ext>
                </a:extLst>
              </p:cNvPr>
              <p:cNvSpPr/>
              <p:nvPr/>
            </p:nvSpPr>
            <p:spPr>
              <a:xfrm>
                <a:off x="9944922" y="6465419"/>
                <a:ext cx="415060" cy="239939"/>
              </a:xfrm>
              <a:custGeom>
                <a:avLst/>
                <a:gdLst>
                  <a:gd name="connsiteX0" fmla="*/ 415061 w 415060"/>
                  <a:gd name="connsiteY0" fmla="*/ 119970 h 239939"/>
                  <a:gd name="connsiteX1" fmla="*/ 207530 w 415060"/>
                  <a:gd name="connsiteY1" fmla="*/ 239939 h 239939"/>
                  <a:gd name="connsiteX2" fmla="*/ 0 w 415060"/>
                  <a:gd name="connsiteY2" fmla="*/ 119970 h 239939"/>
                  <a:gd name="connsiteX3" fmla="*/ 207530 w 415060"/>
                  <a:gd name="connsiteY3" fmla="*/ 0 h 239939"/>
                  <a:gd name="connsiteX4" fmla="*/ 415061 w 415060"/>
                  <a:gd name="connsiteY4" fmla="*/ 119970 h 239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060" h="239939">
                    <a:moveTo>
                      <a:pt x="415061" y="119970"/>
                    </a:moveTo>
                    <a:cubicBezTo>
                      <a:pt x="415061" y="186227"/>
                      <a:pt x="322146" y="239939"/>
                      <a:pt x="207530" y="239939"/>
                    </a:cubicBezTo>
                    <a:cubicBezTo>
                      <a:pt x="92914" y="239939"/>
                      <a:pt x="0" y="186227"/>
                      <a:pt x="0" y="119970"/>
                    </a:cubicBezTo>
                    <a:cubicBezTo>
                      <a:pt x="0" y="53712"/>
                      <a:pt x="92914" y="0"/>
                      <a:pt x="207530" y="0"/>
                    </a:cubicBezTo>
                    <a:cubicBezTo>
                      <a:pt x="322146" y="0"/>
                      <a:pt x="415061" y="53712"/>
                      <a:pt x="415061" y="119970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56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1" name="Freeform: Shape 1330">
                <a:extLst>
                  <a:ext uri="{FF2B5EF4-FFF2-40B4-BE49-F238E27FC236}">
                    <a16:creationId xmlns:a16="http://schemas.microsoft.com/office/drawing/2014/main" id="{51AD7C35-B188-4EB9-857D-5FBF9423A8CA}"/>
                  </a:ext>
                </a:extLst>
              </p:cNvPr>
              <p:cNvSpPr/>
              <p:nvPr/>
            </p:nvSpPr>
            <p:spPr>
              <a:xfrm>
                <a:off x="10644270" y="6389230"/>
                <a:ext cx="325225" cy="187630"/>
              </a:xfrm>
              <a:custGeom>
                <a:avLst/>
                <a:gdLst>
                  <a:gd name="connsiteX0" fmla="*/ 325226 w 325225"/>
                  <a:gd name="connsiteY0" fmla="*/ 93815 h 187630"/>
                  <a:gd name="connsiteX1" fmla="*/ 162613 w 325225"/>
                  <a:gd name="connsiteY1" fmla="*/ 187630 h 187630"/>
                  <a:gd name="connsiteX2" fmla="*/ 0 w 325225"/>
                  <a:gd name="connsiteY2" fmla="*/ 93815 h 187630"/>
                  <a:gd name="connsiteX3" fmla="*/ 162613 w 325225"/>
                  <a:gd name="connsiteY3" fmla="*/ 0 h 187630"/>
                  <a:gd name="connsiteX4" fmla="*/ 325226 w 325225"/>
                  <a:gd name="connsiteY4" fmla="*/ 93815 h 18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225" h="187630">
                    <a:moveTo>
                      <a:pt x="325226" y="93815"/>
                    </a:moveTo>
                    <a:cubicBezTo>
                      <a:pt x="325226" y="145628"/>
                      <a:pt x="252421" y="187630"/>
                      <a:pt x="162613" y="187630"/>
                    </a:cubicBezTo>
                    <a:cubicBezTo>
                      <a:pt x="72804" y="187630"/>
                      <a:pt x="0" y="145628"/>
                      <a:pt x="0" y="93815"/>
                    </a:cubicBezTo>
                    <a:cubicBezTo>
                      <a:pt x="0" y="42002"/>
                      <a:pt x="72804" y="0"/>
                      <a:pt x="162613" y="0"/>
                    </a:cubicBezTo>
                    <a:cubicBezTo>
                      <a:pt x="252421" y="0"/>
                      <a:pt x="325226" y="42002"/>
                      <a:pt x="325226" y="93815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56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332" name="Graphic 79">
                <a:extLst>
                  <a:ext uri="{FF2B5EF4-FFF2-40B4-BE49-F238E27FC236}">
                    <a16:creationId xmlns:a16="http://schemas.microsoft.com/office/drawing/2014/main" id="{4C9D0DC2-377F-4FE5-BF63-FEECECBAEE84}"/>
                  </a:ext>
                </a:extLst>
              </p:cNvPr>
              <p:cNvGrpSpPr/>
              <p:nvPr/>
            </p:nvGrpSpPr>
            <p:grpSpPr>
              <a:xfrm>
                <a:off x="10667582" y="5367443"/>
                <a:ext cx="293536" cy="1166990"/>
                <a:chOff x="10667582" y="5367443"/>
                <a:chExt cx="293536" cy="1166990"/>
              </a:xfrm>
            </p:grpSpPr>
            <p:sp>
              <p:nvSpPr>
                <p:cNvPr id="1363" name="Freeform: Shape 1362">
                  <a:extLst>
                    <a:ext uri="{FF2B5EF4-FFF2-40B4-BE49-F238E27FC236}">
                      <a16:creationId xmlns:a16="http://schemas.microsoft.com/office/drawing/2014/main" id="{A90E4895-1B5D-4BE3-A6F0-A628A1D5E0EB}"/>
                    </a:ext>
                  </a:extLst>
                </p:cNvPr>
                <p:cNvSpPr/>
                <p:nvPr/>
              </p:nvSpPr>
              <p:spPr>
                <a:xfrm>
                  <a:off x="10667582" y="5536757"/>
                  <a:ext cx="118832" cy="193493"/>
                </a:xfrm>
                <a:custGeom>
                  <a:avLst/>
                  <a:gdLst>
                    <a:gd name="connsiteX0" fmla="*/ 0 w 118832"/>
                    <a:gd name="connsiteY0" fmla="*/ 125264 h 193493"/>
                    <a:gd name="connsiteX1" fmla="*/ 70503 w 118832"/>
                    <a:gd name="connsiteY1" fmla="*/ 177 h 193493"/>
                    <a:gd name="connsiteX2" fmla="*/ 118832 w 118832"/>
                    <a:gd name="connsiteY2" fmla="*/ 43389 h 193493"/>
                    <a:gd name="connsiteX3" fmla="*/ 44918 w 118832"/>
                    <a:gd name="connsiteY3" fmla="*/ 193493 h 193493"/>
                    <a:gd name="connsiteX4" fmla="*/ 0 w 118832"/>
                    <a:gd name="connsiteY4" fmla="*/ 125264 h 193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832" h="193493">
                      <a:moveTo>
                        <a:pt x="0" y="125264"/>
                      </a:moveTo>
                      <a:cubicBezTo>
                        <a:pt x="17626" y="78641"/>
                        <a:pt x="50035" y="2452"/>
                        <a:pt x="70503" y="177"/>
                      </a:cubicBezTo>
                      <a:cubicBezTo>
                        <a:pt x="100638" y="-2097"/>
                        <a:pt x="115421" y="17803"/>
                        <a:pt x="118832" y="43389"/>
                      </a:cubicBezTo>
                      <a:cubicBezTo>
                        <a:pt x="97795" y="95129"/>
                        <a:pt x="73346" y="145164"/>
                        <a:pt x="44918" y="193493"/>
                      </a:cubicBezTo>
                      <a:cubicBezTo>
                        <a:pt x="36957" y="163359"/>
                        <a:pt x="23880" y="138910"/>
                        <a:pt x="0" y="125264"/>
                      </a:cubicBezTo>
                      <a:close/>
                    </a:path>
                  </a:pathLst>
                </a:custGeom>
                <a:solidFill>
                  <a:srgbClr val="3E4A4F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64" name="Freeform: Shape 1363">
                  <a:extLst>
                    <a:ext uri="{FF2B5EF4-FFF2-40B4-BE49-F238E27FC236}">
                      <a16:creationId xmlns:a16="http://schemas.microsoft.com/office/drawing/2014/main" id="{725C7313-5F6E-46EE-AA6E-C7AB94CEFB16}"/>
                    </a:ext>
                  </a:extLst>
                </p:cNvPr>
                <p:cNvSpPr/>
                <p:nvPr/>
              </p:nvSpPr>
              <p:spPr>
                <a:xfrm>
                  <a:off x="10688619" y="5539208"/>
                  <a:ext cx="97795" cy="190472"/>
                </a:xfrm>
                <a:custGeom>
                  <a:avLst/>
                  <a:gdLst>
                    <a:gd name="connsiteX0" fmla="*/ 69935 w 97795"/>
                    <a:gd name="connsiteY0" fmla="*/ 0 h 190472"/>
                    <a:gd name="connsiteX1" fmla="*/ 97795 w 97795"/>
                    <a:gd name="connsiteY1" fmla="*/ 40369 h 190472"/>
                    <a:gd name="connsiteX2" fmla="*/ 23880 w 97795"/>
                    <a:gd name="connsiteY2" fmla="*/ 190473 h 190472"/>
                    <a:gd name="connsiteX3" fmla="*/ 0 w 97795"/>
                    <a:gd name="connsiteY3" fmla="*/ 139870 h 190472"/>
                    <a:gd name="connsiteX4" fmla="*/ 69935 w 97795"/>
                    <a:gd name="connsiteY4" fmla="*/ 0 h 1904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795" h="190472">
                      <a:moveTo>
                        <a:pt x="69935" y="0"/>
                      </a:moveTo>
                      <a:cubicBezTo>
                        <a:pt x="86424" y="6254"/>
                        <a:pt x="94952" y="21606"/>
                        <a:pt x="97795" y="40369"/>
                      </a:cubicBezTo>
                      <a:cubicBezTo>
                        <a:pt x="76758" y="92109"/>
                        <a:pt x="52309" y="142713"/>
                        <a:pt x="23880" y="190473"/>
                      </a:cubicBezTo>
                      <a:cubicBezTo>
                        <a:pt x="18763" y="170573"/>
                        <a:pt x="11372" y="153516"/>
                        <a:pt x="0" y="139870"/>
                      </a:cubicBezTo>
                      <a:cubicBezTo>
                        <a:pt x="26723" y="42643"/>
                        <a:pt x="44349" y="17057"/>
                        <a:pt x="69935" y="0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365" name="Graphic 79">
                  <a:extLst>
                    <a:ext uri="{FF2B5EF4-FFF2-40B4-BE49-F238E27FC236}">
                      <a16:creationId xmlns:a16="http://schemas.microsoft.com/office/drawing/2014/main" id="{958D715B-CE01-4C5D-8AF9-8A096E00C62A}"/>
                    </a:ext>
                  </a:extLst>
                </p:cNvPr>
                <p:cNvGrpSpPr/>
                <p:nvPr/>
              </p:nvGrpSpPr>
              <p:grpSpPr>
                <a:xfrm>
                  <a:off x="10691004" y="5367443"/>
                  <a:ext cx="270113" cy="1166990"/>
                  <a:chOff x="10691004" y="5367443"/>
                  <a:chExt cx="270113" cy="1166990"/>
                </a:xfrm>
              </p:grpSpPr>
              <p:sp>
                <p:nvSpPr>
                  <p:cNvPr id="1366" name="Freeform: Shape 1365">
                    <a:extLst>
                      <a:ext uri="{FF2B5EF4-FFF2-40B4-BE49-F238E27FC236}">
                        <a16:creationId xmlns:a16="http://schemas.microsoft.com/office/drawing/2014/main" id="{C590CF37-9D4C-4FBA-AE21-524C38B40C81}"/>
                      </a:ext>
                    </a:extLst>
                  </p:cNvPr>
                  <p:cNvSpPr/>
                  <p:nvPr/>
                </p:nvSpPr>
                <p:spPr>
                  <a:xfrm>
                    <a:off x="10848389" y="5532954"/>
                    <a:ext cx="11371" cy="28428"/>
                  </a:xfrm>
                  <a:custGeom>
                    <a:avLst/>
                    <a:gdLst>
                      <a:gd name="connsiteX0" fmla="*/ 0 w 11371"/>
                      <a:gd name="connsiteY0" fmla="*/ 0 h 28428"/>
                      <a:gd name="connsiteX1" fmla="*/ 11372 w 11371"/>
                      <a:gd name="connsiteY1" fmla="*/ 13077 h 28428"/>
                      <a:gd name="connsiteX2" fmla="*/ 4549 w 11371"/>
                      <a:gd name="connsiteY2" fmla="*/ 28429 h 284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371" h="28428">
                        <a:moveTo>
                          <a:pt x="0" y="0"/>
                        </a:moveTo>
                        <a:lnTo>
                          <a:pt x="11372" y="13077"/>
                        </a:lnTo>
                        <a:lnTo>
                          <a:pt x="4549" y="28429"/>
                        </a:lnTo>
                        <a:close/>
                      </a:path>
                    </a:pathLst>
                  </a:custGeom>
                  <a:solidFill>
                    <a:srgbClr val="646D70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67" name="Freeform: Shape 1366">
                    <a:extLst>
                      <a:ext uri="{FF2B5EF4-FFF2-40B4-BE49-F238E27FC236}">
                        <a16:creationId xmlns:a16="http://schemas.microsoft.com/office/drawing/2014/main" id="{7BBCCF5D-6A3A-46E8-9385-CDC165338844}"/>
                      </a:ext>
                    </a:extLst>
                  </p:cNvPr>
                  <p:cNvSpPr/>
                  <p:nvPr/>
                </p:nvSpPr>
                <p:spPr>
                  <a:xfrm>
                    <a:off x="10816708" y="5446171"/>
                    <a:ext cx="71474" cy="62128"/>
                  </a:xfrm>
                  <a:custGeom>
                    <a:avLst/>
                    <a:gdLst>
                      <a:gd name="connsiteX0" fmla="*/ 65796 w 71474"/>
                      <a:gd name="connsiteY0" fmla="*/ 7751 h 62128"/>
                      <a:gd name="connsiteX1" fmla="*/ 7801 w 71474"/>
                      <a:gd name="connsiteY1" fmla="*/ 13437 h 62128"/>
                      <a:gd name="connsiteX2" fmla="*/ 40778 w 71474"/>
                      <a:gd name="connsiteY2" fmla="*/ 61766 h 62128"/>
                      <a:gd name="connsiteX3" fmla="*/ 68070 w 71474"/>
                      <a:gd name="connsiteY3" fmla="*/ 33906 h 62128"/>
                      <a:gd name="connsiteX4" fmla="*/ 65796 w 71474"/>
                      <a:gd name="connsiteY4" fmla="*/ 7751 h 621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1474" h="62128">
                        <a:moveTo>
                          <a:pt x="65796" y="7751"/>
                        </a:moveTo>
                        <a:cubicBezTo>
                          <a:pt x="52719" y="-6463"/>
                          <a:pt x="19741" y="928"/>
                          <a:pt x="7801" y="13437"/>
                        </a:cubicBezTo>
                        <a:cubicBezTo>
                          <a:pt x="-14373" y="36180"/>
                          <a:pt x="15193" y="65746"/>
                          <a:pt x="40778" y="61766"/>
                        </a:cubicBezTo>
                        <a:cubicBezTo>
                          <a:pt x="54993" y="59491"/>
                          <a:pt x="65796" y="46983"/>
                          <a:pt x="68070" y="33906"/>
                        </a:cubicBezTo>
                        <a:cubicBezTo>
                          <a:pt x="73187" y="25946"/>
                          <a:pt x="72619" y="15711"/>
                          <a:pt x="65796" y="7751"/>
                        </a:cubicBezTo>
                        <a:close/>
                      </a:path>
                    </a:pathLst>
                  </a:custGeom>
                  <a:solidFill>
                    <a:srgbClr val="592D2A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68" name="Freeform: Shape 1367">
                    <a:extLst>
                      <a:ext uri="{FF2B5EF4-FFF2-40B4-BE49-F238E27FC236}">
                        <a16:creationId xmlns:a16="http://schemas.microsoft.com/office/drawing/2014/main" id="{843E89CC-54E5-4FA1-8B32-AA8BE0148436}"/>
                      </a:ext>
                    </a:extLst>
                  </p:cNvPr>
                  <p:cNvSpPr/>
                  <p:nvPr/>
                </p:nvSpPr>
                <p:spPr>
                  <a:xfrm>
                    <a:off x="10753065" y="5371478"/>
                    <a:ext cx="137222" cy="133027"/>
                  </a:xfrm>
                  <a:custGeom>
                    <a:avLst/>
                    <a:gdLst>
                      <a:gd name="connsiteX0" fmla="*/ 13449 w 137222"/>
                      <a:gd name="connsiteY0" fmla="*/ 18763 h 133027"/>
                      <a:gd name="connsiteX1" fmla="*/ 12312 w 137222"/>
                      <a:gd name="connsiteY1" fmla="*/ 96658 h 133027"/>
                      <a:gd name="connsiteX2" fmla="*/ 48132 w 137222"/>
                      <a:gd name="connsiteY2" fmla="*/ 125087 h 133027"/>
                      <a:gd name="connsiteX3" fmla="*/ 133987 w 137222"/>
                      <a:gd name="connsiteY3" fmla="*/ 86992 h 133027"/>
                      <a:gd name="connsiteX4" fmla="*/ 87364 w 137222"/>
                      <a:gd name="connsiteY4" fmla="*/ 0 h 133027"/>
                      <a:gd name="connsiteX5" fmla="*/ 13449 w 137222"/>
                      <a:gd name="connsiteY5" fmla="*/ 18763 h 1330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7222" h="133027">
                        <a:moveTo>
                          <a:pt x="13449" y="18763"/>
                        </a:moveTo>
                        <a:cubicBezTo>
                          <a:pt x="-7588" y="39232"/>
                          <a:pt x="-766" y="72209"/>
                          <a:pt x="12312" y="96658"/>
                        </a:cubicBezTo>
                        <a:cubicBezTo>
                          <a:pt x="19135" y="109735"/>
                          <a:pt x="36192" y="118832"/>
                          <a:pt x="48132" y="125087"/>
                        </a:cubicBezTo>
                        <a:cubicBezTo>
                          <a:pt x="94187" y="149536"/>
                          <a:pt x="124890" y="112010"/>
                          <a:pt x="133987" y="86992"/>
                        </a:cubicBezTo>
                        <a:cubicBezTo>
                          <a:pt x="144221" y="57426"/>
                          <a:pt x="130576" y="7960"/>
                          <a:pt x="87364" y="0"/>
                        </a:cubicBezTo>
                        <a:lnTo>
                          <a:pt x="13449" y="18763"/>
                        </a:lnTo>
                        <a:close/>
                      </a:path>
                    </a:pathLst>
                  </a:custGeom>
                  <a:solidFill>
                    <a:srgbClr val="592D2A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370" name="Graphic 79">
                    <a:extLst>
                      <a:ext uri="{FF2B5EF4-FFF2-40B4-BE49-F238E27FC236}">
                        <a16:creationId xmlns:a16="http://schemas.microsoft.com/office/drawing/2014/main" id="{27037F89-8713-4717-A15D-228123190641}"/>
                      </a:ext>
                    </a:extLst>
                  </p:cNvPr>
                  <p:cNvGrpSpPr/>
                  <p:nvPr/>
                </p:nvGrpSpPr>
                <p:grpSpPr>
                  <a:xfrm>
                    <a:off x="10726491" y="6362507"/>
                    <a:ext cx="110928" cy="149990"/>
                    <a:chOff x="10726491" y="6362507"/>
                    <a:chExt cx="110928" cy="149990"/>
                  </a:xfrm>
                </p:grpSpPr>
                <p:sp>
                  <p:nvSpPr>
                    <p:cNvPr id="1404" name="Freeform: Shape 1403">
                      <a:extLst>
                        <a:ext uri="{FF2B5EF4-FFF2-40B4-BE49-F238E27FC236}">
                          <a16:creationId xmlns:a16="http://schemas.microsoft.com/office/drawing/2014/main" id="{DC2E1BB2-3CE3-4AEF-97B2-08607E98C8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26491" y="6375015"/>
                      <a:ext cx="96282" cy="137481"/>
                    </a:xfrm>
                    <a:custGeom>
                      <a:avLst/>
                      <a:gdLst>
                        <a:gd name="connsiteX0" fmla="*/ 31495 w 96282"/>
                        <a:gd name="connsiteY0" fmla="*/ 68798 h 137481"/>
                        <a:gd name="connsiteX1" fmla="*/ 69589 w 96282"/>
                        <a:gd name="connsiteY1" fmla="*/ 17057 h 137481"/>
                        <a:gd name="connsiteX2" fmla="*/ 85509 w 96282"/>
                        <a:gd name="connsiteY2" fmla="*/ 0 h 137481"/>
                        <a:gd name="connsiteX3" fmla="*/ 86647 w 96282"/>
                        <a:gd name="connsiteY3" fmla="*/ 65386 h 137481"/>
                        <a:gd name="connsiteX4" fmla="*/ 71295 w 96282"/>
                        <a:gd name="connsiteY4" fmla="*/ 109735 h 137481"/>
                        <a:gd name="connsiteX5" fmla="*/ 54806 w 96282"/>
                        <a:gd name="connsiteY5" fmla="*/ 133615 h 137481"/>
                        <a:gd name="connsiteX6" fmla="*/ 1360 w 96282"/>
                        <a:gd name="connsiteY6" fmla="*/ 127361 h 137481"/>
                        <a:gd name="connsiteX7" fmla="*/ 223 w 96282"/>
                        <a:gd name="connsiteY7" fmla="*/ 106892 h 137481"/>
                        <a:gd name="connsiteX8" fmla="*/ 31495 w 96282"/>
                        <a:gd name="connsiteY8" fmla="*/ 68798 h 1374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96282" h="137481">
                          <a:moveTo>
                            <a:pt x="31495" y="68798"/>
                          </a:moveTo>
                          <a:cubicBezTo>
                            <a:pt x="62198" y="67092"/>
                            <a:pt x="74138" y="41506"/>
                            <a:pt x="69589" y="17057"/>
                          </a:cubicBezTo>
                          <a:lnTo>
                            <a:pt x="85509" y="0"/>
                          </a:lnTo>
                          <a:cubicBezTo>
                            <a:pt x="103704" y="21606"/>
                            <a:pt x="95175" y="43780"/>
                            <a:pt x="86647" y="65386"/>
                          </a:cubicBezTo>
                          <a:cubicBezTo>
                            <a:pt x="80392" y="80169"/>
                            <a:pt x="76412" y="95521"/>
                            <a:pt x="71295" y="109735"/>
                          </a:cubicBezTo>
                          <a:cubicBezTo>
                            <a:pt x="67315" y="121107"/>
                            <a:pt x="66178" y="129067"/>
                            <a:pt x="54806" y="133615"/>
                          </a:cubicBezTo>
                          <a:cubicBezTo>
                            <a:pt x="40023" y="139301"/>
                            <a:pt x="12732" y="139870"/>
                            <a:pt x="1360" y="127361"/>
                          </a:cubicBezTo>
                          <a:cubicBezTo>
                            <a:pt x="223" y="122244"/>
                            <a:pt x="-346" y="118264"/>
                            <a:pt x="223" y="106892"/>
                          </a:cubicBezTo>
                          <a:cubicBezTo>
                            <a:pt x="1929" y="104050"/>
                            <a:pt x="28083" y="81306"/>
                            <a:pt x="31495" y="68798"/>
                          </a:cubicBezTo>
                          <a:close/>
                        </a:path>
                      </a:pathLst>
                    </a:custGeom>
                    <a:solidFill>
                      <a:srgbClr val="263238"/>
                    </a:solidFill>
                    <a:ln w="5683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05" name="Freeform: Shape 1404">
                      <a:extLst>
                        <a:ext uri="{FF2B5EF4-FFF2-40B4-BE49-F238E27FC236}">
                          <a16:creationId xmlns:a16="http://schemas.microsoft.com/office/drawing/2014/main" id="{223BF429-47A0-45D5-8BF5-AFB02E6BC2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11974" y="6396296"/>
                      <a:ext cx="22768" cy="78559"/>
                    </a:xfrm>
                    <a:custGeom>
                      <a:avLst/>
                      <a:gdLst>
                        <a:gd name="connsiteX0" fmla="*/ 17083 w 22768"/>
                        <a:gd name="connsiteY0" fmla="*/ 11128 h 78559"/>
                        <a:gd name="connsiteX1" fmla="*/ 22769 w 22768"/>
                        <a:gd name="connsiteY1" fmla="*/ 2031 h 78559"/>
                        <a:gd name="connsiteX2" fmla="*/ 15946 w 22768"/>
                        <a:gd name="connsiteY2" fmla="*/ 69123 h 78559"/>
                        <a:gd name="connsiteX3" fmla="*/ 1732 w 22768"/>
                        <a:gd name="connsiteY3" fmla="*/ 78220 h 78559"/>
                        <a:gd name="connsiteX4" fmla="*/ 1732 w 22768"/>
                        <a:gd name="connsiteY4" fmla="*/ 25911 h 78559"/>
                        <a:gd name="connsiteX5" fmla="*/ 17083 w 22768"/>
                        <a:gd name="connsiteY5" fmla="*/ 11128 h 785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2768" h="78559">
                          <a:moveTo>
                            <a:pt x="17083" y="11128"/>
                          </a:moveTo>
                          <a:cubicBezTo>
                            <a:pt x="19357" y="5443"/>
                            <a:pt x="19926" y="-4223"/>
                            <a:pt x="22769" y="2031"/>
                          </a:cubicBezTo>
                          <a:cubicBezTo>
                            <a:pt x="21063" y="35577"/>
                            <a:pt x="17652" y="60026"/>
                            <a:pt x="15946" y="69123"/>
                          </a:cubicBezTo>
                          <a:cubicBezTo>
                            <a:pt x="14240" y="79926"/>
                            <a:pt x="6280" y="78789"/>
                            <a:pt x="1732" y="78220"/>
                          </a:cubicBezTo>
                          <a:cubicBezTo>
                            <a:pt x="26" y="61732"/>
                            <a:pt x="-1111" y="42969"/>
                            <a:pt x="1732" y="25911"/>
                          </a:cubicBezTo>
                          <a:cubicBezTo>
                            <a:pt x="10260" y="20226"/>
                            <a:pt x="13103" y="20226"/>
                            <a:pt x="17083" y="11128"/>
                          </a:cubicBezTo>
                          <a:close/>
                        </a:path>
                      </a:pathLst>
                    </a:custGeom>
                    <a:solidFill>
                      <a:srgbClr val="263238"/>
                    </a:solidFill>
                    <a:ln w="5683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06" name="Freeform: Shape 1405">
                      <a:extLst>
                        <a:ext uri="{FF2B5EF4-FFF2-40B4-BE49-F238E27FC236}">
                          <a16:creationId xmlns:a16="http://schemas.microsoft.com/office/drawing/2014/main" id="{2C4FB94B-41A3-4D5C-AEA7-F686DE87E3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26718" y="6362507"/>
                      <a:ext cx="110701" cy="134532"/>
                    </a:xfrm>
                    <a:custGeom>
                      <a:avLst/>
                      <a:gdLst>
                        <a:gd name="connsiteX0" fmla="*/ 67657 w 110701"/>
                        <a:gd name="connsiteY0" fmla="*/ 22743 h 134532"/>
                        <a:gd name="connsiteX1" fmla="*/ 88125 w 110701"/>
                        <a:gd name="connsiteY1" fmla="*/ 0 h 134532"/>
                        <a:gd name="connsiteX2" fmla="*/ 95517 w 110701"/>
                        <a:gd name="connsiteY2" fmla="*/ 63680 h 134532"/>
                        <a:gd name="connsiteX3" fmla="*/ 69362 w 110701"/>
                        <a:gd name="connsiteY3" fmla="*/ 114284 h 134532"/>
                        <a:gd name="connsiteX4" fmla="*/ 9093 w 110701"/>
                        <a:gd name="connsiteY4" fmla="*/ 131341 h 134532"/>
                        <a:gd name="connsiteX5" fmla="*/ 2270 w 110701"/>
                        <a:gd name="connsiteY5" fmla="*/ 109167 h 134532"/>
                        <a:gd name="connsiteX6" fmla="*/ 32405 w 110701"/>
                        <a:gd name="connsiteY6" fmla="*/ 69366 h 134532"/>
                        <a:gd name="connsiteX7" fmla="*/ 67657 w 110701"/>
                        <a:gd name="connsiteY7" fmla="*/ 22743 h 1345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0701" h="134532">
                          <a:moveTo>
                            <a:pt x="67657" y="22743"/>
                          </a:moveTo>
                          <a:lnTo>
                            <a:pt x="88125" y="0"/>
                          </a:lnTo>
                          <a:cubicBezTo>
                            <a:pt x="111437" y="23880"/>
                            <a:pt x="121103" y="43780"/>
                            <a:pt x="95517" y="63680"/>
                          </a:cubicBezTo>
                          <a:cubicBezTo>
                            <a:pt x="75617" y="79032"/>
                            <a:pt x="75617" y="97795"/>
                            <a:pt x="69362" y="114284"/>
                          </a:cubicBezTo>
                          <a:cubicBezTo>
                            <a:pt x="62539" y="131910"/>
                            <a:pt x="30131" y="139301"/>
                            <a:pt x="9093" y="131341"/>
                          </a:cubicBezTo>
                          <a:cubicBezTo>
                            <a:pt x="-2847" y="126792"/>
                            <a:pt x="-573" y="114852"/>
                            <a:pt x="2270" y="109167"/>
                          </a:cubicBezTo>
                          <a:cubicBezTo>
                            <a:pt x="7956" y="99501"/>
                            <a:pt x="25013" y="86992"/>
                            <a:pt x="32405" y="69366"/>
                          </a:cubicBezTo>
                          <a:cubicBezTo>
                            <a:pt x="67088" y="68229"/>
                            <a:pt x="75617" y="48897"/>
                            <a:pt x="67657" y="22743"/>
                          </a:cubicBezTo>
                          <a:close/>
                        </a:path>
                      </a:pathLst>
                    </a:custGeom>
                    <a:solidFill>
                      <a:srgbClr val="161F23"/>
                    </a:solidFill>
                    <a:ln w="5683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75" name="Freeform: Shape 1374">
                    <a:extLst>
                      <a:ext uri="{FF2B5EF4-FFF2-40B4-BE49-F238E27FC236}">
                        <a16:creationId xmlns:a16="http://schemas.microsoft.com/office/drawing/2014/main" id="{21791B2D-2C10-4A57-94E7-C1E0A423E2A3}"/>
                      </a:ext>
                    </a:extLst>
                  </p:cNvPr>
                  <p:cNvSpPr/>
                  <p:nvPr/>
                </p:nvSpPr>
                <p:spPr>
                  <a:xfrm>
                    <a:off x="10715342" y="6024204"/>
                    <a:ext cx="119709" cy="441295"/>
                  </a:xfrm>
                  <a:custGeom>
                    <a:avLst/>
                    <a:gdLst>
                      <a:gd name="connsiteX0" fmla="*/ 59700 w 119709"/>
                      <a:gd name="connsiteY0" fmla="*/ 355928 h 441295"/>
                      <a:gd name="connsiteX1" fmla="*/ 35820 w 119709"/>
                      <a:gd name="connsiteY1" fmla="*/ 133615 h 441295"/>
                      <a:gd name="connsiteX2" fmla="*/ 0 w 119709"/>
                      <a:gd name="connsiteY2" fmla="*/ 0 h 441295"/>
                      <a:gd name="connsiteX3" fmla="*/ 80169 w 119709"/>
                      <a:gd name="connsiteY3" fmla="*/ 10234 h 441295"/>
                      <a:gd name="connsiteX4" fmla="*/ 119401 w 119709"/>
                      <a:gd name="connsiteY4" fmla="*/ 146693 h 441295"/>
                      <a:gd name="connsiteX5" fmla="*/ 100638 w 119709"/>
                      <a:gd name="connsiteY5" fmla="*/ 332048 h 441295"/>
                      <a:gd name="connsiteX6" fmla="*/ 105755 w 119709"/>
                      <a:gd name="connsiteY6" fmla="*/ 358771 h 441295"/>
                      <a:gd name="connsiteX7" fmla="*/ 85286 w 119709"/>
                      <a:gd name="connsiteY7" fmla="*/ 416198 h 441295"/>
                      <a:gd name="connsiteX8" fmla="*/ 48898 w 119709"/>
                      <a:gd name="connsiteY8" fmla="*/ 440078 h 441295"/>
                      <a:gd name="connsiteX9" fmla="*/ 39232 w 119709"/>
                      <a:gd name="connsiteY9" fmla="*/ 421883 h 441295"/>
                      <a:gd name="connsiteX10" fmla="*/ 59700 w 119709"/>
                      <a:gd name="connsiteY10" fmla="*/ 355928 h 441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9709" h="441295">
                        <a:moveTo>
                          <a:pt x="59700" y="355928"/>
                        </a:moveTo>
                        <a:cubicBezTo>
                          <a:pt x="71072" y="283151"/>
                          <a:pt x="36389" y="197296"/>
                          <a:pt x="35820" y="133615"/>
                        </a:cubicBezTo>
                        <a:cubicBezTo>
                          <a:pt x="35252" y="71072"/>
                          <a:pt x="11372" y="73915"/>
                          <a:pt x="0" y="0"/>
                        </a:cubicBezTo>
                        <a:lnTo>
                          <a:pt x="80169" y="10234"/>
                        </a:lnTo>
                        <a:cubicBezTo>
                          <a:pt x="106324" y="75052"/>
                          <a:pt x="117127" y="109167"/>
                          <a:pt x="119401" y="146693"/>
                        </a:cubicBezTo>
                        <a:cubicBezTo>
                          <a:pt x="122244" y="192179"/>
                          <a:pt x="104618" y="238233"/>
                          <a:pt x="100638" y="332048"/>
                        </a:cubicBezTo>
                        <a:cubicBezTo>
                          <a:pt x="101775" y="343989"/>
                          <a:pt x="105755" y="349106"/>
                          <a:pt x="105755" y="358771"/>
                        </a:cubicBezTo>
                        <a:cubicBezTo>
                          <a:pt x="105755" y="375829"/>
                          <a:pt x="96658" y="397435"/>
                          <a:pt x="85286" y="416198"/>
                        </a:cubicBezTo>
                        <a:cubicBezTo>
                          <a:pt x="78464" y="427000"/>
                          <a:pt x="68798" y="446332"/>
                          <a:pt x="48898" y="440078"/>
                        </a:cubicBezTo>
                        <a:cubicBezTo>
                          <a:pt x="33546" y="434961"/>
                          <a:pt x="36957" y="430412"/>
                          <a:pt x="39232" y="421883"/>
                        </a:cubicBezTo>
                        <a:cubicBezTo>
                          <a:pt x="42075" y="412218"/>
                          <a:pt x="60269" y="355928"/>
                          <a:pt x="59700" y="355928"/>
                        </a:cubicBezTo>
                        <a:close/>
                      </a:path>
                    </a:pathLst>
                  </a:custGeom>
                  <a:solidFill>
                    <a:srgbClr val="E6A47F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380" name="Graphic 79">
                    <a:extLst>
                      <a:ext uri="{FF2B5EF4-FFF2-40B4-BE49-F238E27FC236}">
                        <a16:creationId xmlns:a16="http://schemas.microsoft.com/office/drawing/2014/main" id="{78C8D442-B7AB-4B1E-AC7D-FB305DEE588F}"/>
                      </a:ext>
                    </a:extLst>
                  </p:cNvPr>
                  <p:cNvGrpSpPr/>
                  <p:nvPr/>
                </p:nvGrpSpPr>
                <p:grpSpPr>
                  <a:xfrm>
                    <a:off x="10782605" y="6389230"/>
                    <a:ext cx="93758" cy="145204"/>
                    <a:chOff x="10782605" y="6389230"/>
                    <a:chExt cx="93758" cy="145204"/>
                  </a:xfrm>
                </p:grpSpPr>
                <p:sp>
                  <p:nvSpPr>
                    <p:cNvPr id="1401" name="Freeform: Shape 1400">
                      <a:extLst>
                        <a:ext uri="{FF2B5EF4-FFF2-40B4-BE49-F238E27FC236}">
                          <a16:creationId xmlns:a16="http://schemas.microsoft.com/office/drawing/2014/main" id="{23013301-7B40-462D-8C45-268863F40E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82827" y="6400601"/>
                      <a:ext cx="89428" cy="133832"/>
                    </a:xfrm>
                    <a:custGeom>
                      <a:avLst/>
                      <a:gdLst>
                        <a:gd name="connsiteX0" fmla="*/ 22350 w 89428"/>
                        <a:gd name="connsiteY0" fmla="*/ 68798 h 133832"/>
                        <a:gd name="connsiteX1" fmla="*/ 60445 w 89428"/>
                        <a:gd name="connsiteY1" fmla="*/ 17057 h 133832"/>
                        <a:gd name="connsiteX2" fmla="*/ 76365 w 89428"/>
                        <a:gd name="connsiteY2" fmla="*/ 0 h 133832"/>
                        <a:gd name="connsiteX3" fmla="*/ 66131 w 89428"/>
                        <a:gd name="connsiteY3" fmla="*/ 101207 h 133832"/>
                        <a:gd name="connsiteX4" fmla="*/ 25762 w 89428"/>
                        <a:gd name="connsiteY4" fmla="*/ 133615 h 133832"/>
                        <a:gd name="connsiteX5" fmla="*/ 1313 w 89428"/>
                        <a:gd name="connsiteY5" fmla="*/ 121107 h 133832"/>
                        <a:gd name="connsiteX6" fmla="*/ 1313 w 89428"/>
                        <a:gd name="connsiteY6" fmla="*/ 101207 h 133832"/>
                        <a:gd name="connsiteX7" fmla="*/ 22350 w 89428"/>
                        <a:gd name="connsiteY7" fmla="*/ 68798 h 1338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89428" h="133832">
                          <a:moveTo>
                            <a:pt x="22350" y="68798"/>
                          </a:moveTo>
                          <a:cubicBezTo>
                            <a:pt x="53053" y="67092"/>
                            <a:pt x="64994" y="41506"/>
                            <a:pt x="60445" y="17057"/>
                          </a:cubicBezTo>
                          <a:lnTo>
                            <a:pt x="76365" y="0"/>
                          </a:lnTo>
                          <a:cubicBezTo>
                            <a:pt x="107068" y="36389"/>
                            <a:pt x="75228" y="63681"/>
                            <a:pt x="66131" y="101207"/>
                          </a:cubicBezTo>
                          <a:cubicBezTo>
                            <a:pt x="61582" y="119970"/>
                            <a:pt x="49073" y="135890"/>
                            <a:pt x="25762" y="133615"/>
                          </a:cubicBezTo>
                          <a:cubicBezTo>
                            <a:pt x="6430" y="131910"/>
                            <a:pt x="2450" y="125087"/>
                            <a:pt x="1313" y="121107"/>
                          </a:cubicBezTo>
                          <a:cubicBezTo>
                            <a:pt x="-961" y="113715"/>
                            <a:pt x="176" y="108598"/>
                            <a:pt x="1313" y="101207"/>
                          </a:cubicBezTo>
                          <a:cubicBezTo>
                            <a:pt x="2450" y="98364"/>
                            <a:pt x="18370" y="81306"/>
                            <a:pt x="22350" y="68798"/>
                          </a:cubicBezTo>
                          <a:close/>
                        </a:path>
                      </a:pathLst>
                    </a:custGeom>
                    <a:solidFill>
                      <a:srgbClr val="263238"/>
                    </a:solidFill>
                    <a:ln w="5683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02" name="Freeform: Shape 1401">
                      <a:extLst>
                        <a:ext uri="{FF2B5EF4-FFF2-40B4-BE49-F238E27FC236}">
                          <a16:creationId xmlns:a16="http://schemas.microsoft.com/office/drawing/2014/main" id="{398B130A-1C49-48D9-854A-FBF630E64E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54075" y="6417902"/>
                      <a:ext cx="21605" cy="74907"/>
                    </a:xfrm>
                    <a:custGeom>
                      <a:avLst/>
                      <a:gdLst>
                        <a:gd name="connsiteX0" fmla="*/ 15920 w 21605"/>
                        <a:gd name="connsiteY0" fmla="*/ 11128 h 74907"/>
                        <a:gd name="connsiteX1" fmla="*/ 21606 w 21605"/>
                        <a:gd name="connsiteY1" fmla="*/ 2031 h 74907"/>
                        <a:gd name="connsiteX2" fmla="*/ 14214 w 21605"/>
                        <a:gd name="connsiteY2" fmla="*/ 65712 h 74907"/>
                        <a:gd name="connsiteX3" fmla="*/ 1706 w 21605"/>
                        <a:gd name="connsiteY3" fmla="*/ 74809 h 74907"/>
                        <a:gd name="connsiteX4" fmla="*/ 1706 w 21605"/>
                        <a:gd name="connsiteY4" fmla="*/ 33303 h 74907"/>
                        <a:gd name="connsiteX5" fmla="*/ 15920 w 21605"/>
                        <a:gd name="connsiteY5" fmla="*/ 11128 h 749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1605" h="74907">
                          <a:moveTo>
                            <a:pt x="15920" y="11128"/>
                          </a:moveTo>
                          <a:cubicBezTo>
                            <a:pt x="18194" y="5443"/>
                            <a:pt x="18763" y="-4223"/>
                            <a:pt x="21606" y="2031"/>
                          </a:cubicBezTo>
                          <a:cubicBezTo>
                            <a:pt x="19900" y="35577"/>
                            <a:pt x="15920" y="57183"/>
                            <a:pt x="14214" y="65712"/>
                          </a:cubicBezTo>
                          <a:cubicBezTo>
                            <a:pt x="12509" y="76515"/>
                            <a:pt x="6823" y="74809"/>
                            <a:pt x="1706" y="74809"/>
                          </a:cubicBezTo>
                          <a:cubicBezTo>
                            <a:pt x="-569" y="53772"/>
                            <a:pt x="-569" y="45243"/>
                            <a:pt x="1706" y="33303"/>
                          </a:cubicBezTo>
                          <a:cubicBezTo>
                            <a:pt x="10234" y="28186"/>
                            <a:pt x="11940" y="20226"/>
                            <a:pt x="15920" y="11128"/>
                          </a:cubicBezTo>
                          <a:close/>
                        </a:path>
                      </a:pathLst>
                    </a:custGeom>
                    <a:solidFill>
                      <a:srgbClr val="263238"/>
                    </a:solidFill>
                    <a:ln w="5683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03" name="Freeform: Shape 1402">
                      <a:extLst>
                        <a:ext uri="{FF2B5EF4-FFF2-40B4-BE49-F238E27FC236}">
                          <a16:creationId xmlns:a16="http://schemas.microsoft.com/office/drawing/2014/main" id="{DACB7BCC-7A37-49A8-909A-09FC6B1E79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782605" y="6389230"/>
                      <a:ext cx="93758" cy="132794"/>
                    </a:xfrm>
                    <a:custGeom>
                      <a:avLst/>
                      <a:gdLst>
                        <a:gd name="connsiteX0" fmla="*/ 58961 w 93758"/>
                        <a:gd name="connsiteY0" fmla="*/ 21606 h 132794"/>
                        <a:gd name="connsiteX1" fmla="*/ 80567 w 93758"/>
                        <a:gd name="connsiteY1" fmla="*/ 0 h 132794"/>
                        <a:gd name="connsiteX2" fmla="*/ 82842 w 93758"/>
                        <a:gd name="connsiteY2" fmla="*/ 64818 h 132794"/>
                        <a:gd name="connsiteX3" fmla="*/ 61236 w 93758"/>
                        <a:gd name="connsiteY3" fmla="*/ 113715 h 132794"/>
                        <a:gd name="connsiteX4" fmla="*/ 14044 w 93758"/>
                        <a:gd name="connsiteY4" fmla="*/ 129635 h 132794"/>
                        <a:gd name="connsiteX5" fmla="*/ 21436 w 93758"/>
                        <a:gd name="connsiteY5" fmla="*/ 80738 h 132794"/>
                        <a:gd name="connsiteX6" fmla="*/ 58961 w 93758"/>
                        <a:gd name="connsiteY6" fmla="*/ 21606 h 1327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3758" h="132794">
                          <a:moveTo>
                            <a:pt x="58961" y="21606"/>
                          </a:moveTo>
                          <a:lnTo>
                            <a:pt x="80567" y="0"/>
                          </a:lnTo>
                          <a:cubicBezTo>
                            <a:pt x="103879" y="30703"/>
                            <a:pt x="90802" y="44349"/>
                            <a:pt x="82842" y="64818"/>
                          </a:cubicBezTo>
                          <a:cubicBezTo>
                            <a:pt x="75450" y="83581"/>
                            <a:pt x="67490" y="97227"/>
                            <a:pt x="61236" y="113715"/>
                          </a:cubicBezTo>
                          <a:cubicBezTo>
                            <a:pt x="54413" y="131341"/>
                            <a:pt x="35650" y="137027"/>
                            <a:pt x="14044" y="129635"/>
                          </a:cubicBezTo>
                          <a:cubicBezTo>
                            <a:pt x="-18933" y="118264"/>
                            <a:pt x="15750" y="86424"/>
                            <a:pt x="21436" y="80738"/>
                          </a:cubicBezTo>
                          <a:cubicBezTo>
                            <a:pt x="55550" y="79601"/>
                            <a:pt x="66922" y="48329"/>
                            <a:pt x="58961" y="21606"/>
                          </a:cubicBezTo>
                          <a:close/>
                        </a:path>
                      </a:pathLst>
                    </a:custGeom>
                    <a:solidFill>
                      <a:srgbClr val="161F23"/>
                    </a:solidFill>
                    <a:ln w="5683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81" name="Freeform: Shape 1380">
                    <a:extLst>
                      <a:ext uri="{FF2B5EF4-FFF2-40B4-BE49-F238E27FC236}">
                        <a16:creationId xmlns:a16="http://schemas.microsoft.com/office/drawing/2014/main" id="{A18A4377-43C6-48B8-8362-204666E5D123}"/>
                      </a:ext>
                    </a:extLst>
                  </p:cNvPr>
                  <p:cNvSpPr/>
                  <p:nvPr/>
                </p:nvSpPr>
                <p:spPr>
                  <a:xfrm>
                    <a:off x="10778434" y="6051495"/>
                    <a:ext cx="100976" cy="436697"/>
                  </a:xfrm>
                  <a:custGeom>
                    <a:avLst/>
                    <a:gdLst>
                      <a:gd name="connsiteX0" fmla="*/ 42095 w 100976"/>
                      <a:gd name="connsiteY0" fmla="*/ 351949 h 436697"/>
                      <a:gd name="connsiteX1" fmla="*/ 29018 w 100976"/>
                      <a:gd name="connsiteY1" fmla="*/ 143850 h 436697"/>
                      <a:gd name="connsiteX2" fmla="*/ 20489 w 100976"/>
                      <a:gd name="connsiteY2" fmla="*/ 84718 h 436697"/>
                      <a:gd name="connsiteX3" fmla="*/ 20 w 100976"/>
                      <a:gd name="connsiteY3" fmla="*/ 0 h 436697"/>
                      <a:gd name="connsiteX4" fmla="*/ 62564 w 100976"/>
                      <a:gd name="connsiteY4" fmla="*/ 6254 h 436697"/>
                      <a:gd name="connsiteX5" fmla="*/ 100658 w 100976"/>
                      <a:gd name="connsiteY5" fmla="*/ 131910 h 436697"/>
                      <a:gd name="connsiteX6" fmla="*/ 83033 w 100976"/>
                      <a:gd name="connsiteY6" fmla="*/ 328068 h 436697"/>
                      <a:gd name="connsiteX7" fmla="*/ 88150 w 100976"/>
                      <a:gd name="connsiteY7" fmla="*/ 359909 h 436697"/>
                      <a:gd name="connsiteX8" fmla="*/ 69955 w 100976"/>
                      <a:gd name="connsiteY8" fmla="*/ 411080 h 436697"/>
                      <a:gd name="connsiteX9" fmla="*/ 42095 w 100976"/>
                      <a:gd name="connsiteY9" fmla="*/ 436666 h 436697"/>
                      <a:gd name="connsiteX10" fmla="*/ 24469 w 100976"/>
                      <a:gd name="connsiteY10" fmla="*/ 421315 h 436697"/>
                      <a:gd name="connsiteX11" fmla="*/ 31292 w 100976"/>
                      <a:gd name="connsiteY11" fmla="*/ 392317 h 436697"/>
                      <a:gd name="connsiteX12" fmla="*/ 42095 w 100976"/>
                      <a:gd name="connsiteY12" fmla="*/ 351949 h 4366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00976" h="436697">
                        <a:moveTo>
                          <a:pt x="42095" y="351949"/>
                        </a:moveTo>
                        <a:cubicBezTo>
                          <a:pt x="53467" y="280877"/>
                          <a:pt x="34704" y="181376"/>
                          <a:pt x="29018" y="143850"/>
                        </a:cubicBezTo>
                        <a:cubicBezTo>
                          <a:pt x="26744" y="129067"/>
                          <a:pt x="23332" y="93815"/>
                          <a:pt x="20489" y="84718"/>
                        </a:cubicBezTo>
                        <a:cubicBezTo>
                          <a:pt x="10823" y="56289"/>
                          <a:pt x="-548" y="47760"/>
                          <a:pt x="20" y="0"/>
                        </a:cubicBezTo>
                        <a:lnTo>
                          <a:pt x="62564" y="6254"/>
                        </a:lnTo>
                        <a:cubicBezTo>
                          <a:pt x="88718" y="71072"/>
                          <a:pt x="98384" y="94384"/>
                          <a:pt x="100658" y="131910"/>
                        </a:cubicBezTo>
                        <a:cubicBezTo>
                          <a:pt x="103501" y="177396"/>
                          <a:pt x="86444" y="234253"/>
                          <a:pt x="83033" y="328068"/>
                        </a:cubicBezTo>
                        <a:cubicBezTo>
                          <a:pt x="84170" y="340008"/>
                          <a:pt x="88150" y="350243"/>
                          <a:pt x="88150" y="359909"/>
                        </a:cubicBezTo>
                        <a:cubicBezTo>
                          <a:pt x="88150" y="376966"/>
                          <a:pt x="81327" y="392317"/>
                          <a:pt x="69955" y="411080"/>
                        </a:cubicBezTo>
                        <a:cubicBezTo>
                          <a:pt x="63132" y="421884"/>
                          <a:pt x="58015" y="436098"/>
                          <a:pt x="42095" y="436666"/>
                        </a:cubicBezTo>
                        <a:cubicBezTo>
                          <a:pt x="28449" y="437235"/>
                          <a:pt x="22195" y="429844"/>
                          <a:pt x="24469" y="421315"/>
                        </a:cubicBezTo>
                        <a:cubicBezTo>
                          <a:pt x="27312" y="411649"/>
                          <a:pt x="28449" y="400846"/>
                          <a:pt x="31292" y="392317"/>
                        </a:cubicBezTo>
                        <a:cubicBezTo>
                          <a:pt x="34704" y="378672"/>
                          <a:pt x="42664" y="351949"/>
                          <a:pt x="42095" y="351949"/>
                        </a:cubicBezTo>
                        <a:close/>
                      </a:path>
                    </a:pathLst>
                  </a:custGeom>
                  <a:solidFill>
                    <a:srgbClr val="FFB288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83" name="Freeform: Shape 1382">
                    <a:extLst>
                      <a:ext uri="{FF2B5EF4-FFF2-40B4-BE49-F238E27FC236}">
                        <a16:creationId xmlns:a16="http://schemas.microsoft.com/office/drawing/2014/main" id="{54499CAC-9E53-4C24-8AC8-70EDBB9BC68B}"/>
                      </a:ext>
                    </a:extLst>
                  </p:cNvPr>
                  <p:cNvSpPr/>
                  <p:nvPr/>
                </p:nvSpPr>
                <p:spPr>
                  <a:xfrm>
                    <a:off x="10706599" y="5682490"/>
                    <a:ext cx="49314" cy="139402"/>
                  </a:xfrm>
                  <a:custGeom>
                    <a:avLst/>
                    <a:gdLst>
                      <a:gd name="connsiteX0" fmla="*/ 8174 w 49314"/>
                      <a:gd name="connsiteY0" fmla="*/ 0 h 139402"/>
                      <a:gd name="connsiteX1" fmla="*/ 13292 w 49314"/>
                      <a:gd name="connsiteY1" fmla="*/ 97795 h 139402"/>
                      <a:gd name="connsiteX2" fmla="*/ 9311 w 49314"/>
                      <a:gd name="connsiteY2" fmla="*/ 138164 h 139402"/>
                      <a:gd name="connsiteX3" fmla="*/ 47406 w 49314"/>
                      <a:gd name="connsiteY3" fmla="*/ 42075 h 139402"/>
                      <a:gd name="connsiteX4" fmla="*/ 8174 w 49314"/>
                      <a:gd name="connsiteY4" fmla="*/ 0 h 139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9314" h="139402">
                        <a:moveTo>
                          <a:pt x="8174" y="0"/>
                        </a:moveTo>
                        <a:cubicBezTo>
                          <a:pt x="17840" y="39232"/>
                          <a:pt x="32623" y="71072"/>
                          <a:pt x="13292" y="97795"/>
                        </a:cubicBezTo>
                        <a:cubicBezTo>
                          <a:pt x="-6040" y="124518"/>
                          <a:pt x="-1492" y="125655"/>
                          <a:pt x="9311" y="138164"/>
                        </a:cubicBezTo>
                        <a:cubicBezTo>
                          <a:pt x="20114" y="150673"/>
                          <a:pt x="58209" y="64818"/>
                          <a:pt x="47406" y="42075"/>
                        </a:cubicBezTo>
                        <a:cubicBezTo>
                          <a:pt x="37740" y="19332"/>
                          <a:pt x="8174" y="0"/>
                          <a:pt x="8174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85" name="Freeform: Shape 1384">
                    <a:extLst>
                      <a:ext uri="{FF2B5EF4-FFF2-40B4-BE49-F238E27FC236}">
                        <a16:creationId xmlns:a16="http://schemas.microsoft.com/office/drawing/2014/main" id="{3896D1D0-23B6-4134-9AA7-D5C8D7F7BDCC}"/>
                      </a:ext>
                    </a:extLst>
                  </p:cNvPr>
                  <p:cNvSpPr/>
                  <p:nvPr/>
                </p:nvSpPr>
                <p:spPr>
                  <a:xfrm>
                    <a:off x="10691882" y="5768913"/>
                    <a:ext cx="211550" cy="345389"/>
                  </a:xfrm>
                  <a:custGeom>
                    <a:avLst/>
                    <a:gdLst>
                      <a:gd name="connsiteX0" fmla="*/ 48478 w 211550"/>
                      <a:gd name="connsiteY0" fmla="*/ 0 h 345389"/>
                      <a:gd name="connsiteX1" fmla="*/ 99650 w 211550"/>
                      <a:gd name="connsiteY1" fmla="*/ 32978 h 345389"/>
                      <a:gd name="connsiteX2" fmla="*/ 161624 w 211550"/>
                      <a:gd name="connsiteY2" fmla="*/ 15920 h 345389"/>
                      <a:gd name="connsiteX3" fmla="*/ 207679 w 211550"/>
                      <a:gd name="connsiteY3" fmla="*/ 88698 h 345389"/>
                      <a:gd name="connsiteX4" fmla="*/ 192896 w 211550"/>
                      <a:gd name="connsiteY4" fmla="*/ 283720 h 345389"/>
                      <a:gd name="connsiteX5" fmla="*/ 184936 w 211550"/>
                      <a:gd name="connsiteY5" fmla="*/ 333186 h 345389"/>
                      <a:gd name="connsiteX6" fmla="*/ 25166 w 211550"/>
                      <a:gd name="connsiteY6" fmla="*/ 290542 h 345389"/>
                      <a:gd name="connsiteX7" fmla="*/ 149 w 211550"/>
                      <a:gd name="connsiteY7" fmla="*/ 157496 h 345389"/>
                      <a:gd name="connsiteX8" fmla="*/ 6972 w 211550"/>
                      <a:gd name="connsiteY8" fmla="*/ 77895 h 345389"/>
                      <a:gd name="connsiteX9" fmla="*/ 48478 w 211550"/>
                      <a:gd name="connsiteY9" fmla="*/ 0 h 345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1550" h="345389">
                        <a:moveTo>
                          <a:pt x="48478" y="0"/>
                        </a:moveTo>
                        <a:cubicBezTo>
                          <a:pt x="53595" y="21037"/>
                          <a:pt x="78612" y="31840"/>
                          <a:pt x="99650" y="32978"/>
                        </a:cubicBezTo>
                        <a:cubicBezTo>
                          <a:pt x="123530" y="34115"/>
                          <a:pt x="145136" y="31840"/>
                          <a:pt x="161624" y="15920"/>
                        </a:cubicBezTo>
                        <a:cubicBezTo>
                          <a:pt x="182662" y="35252"/>
                          <a:pt x="200288" y="64249"/>
                          <a:pt x="207679" y="88698"/>
                        </a:cubicBezTo>
                        <a:cubicBezTo>
                          <a:pt x="219619" y="128498"/>
                          <a:pt x="200856" y="212079"/>
                          <a:pt x="192896" y="283720"/>
                        </a:cubicBezTo>
                        <a:cubicBezTo>
                          <a:pt x="188916" y="320108"/>
                          <a:pt x="178682" y="311011"/>
                          <a:pt x="184936" y="333186"/>
                        </a:cubicBezTo>
                        <a:cubicBezTo>
                          <a:pt x="191759" y="358203"/>
                          <a:pt x="62124" y="345126"/>
                          <a:pt x="25166" y="290542"/>
                        </a:cubicBezTo>
                        <a:cubicBezTo>
                          <a:pt x="7540" y="241076"/>
                          <a:pt x="2423" y="208099"/>
                          <a:pt x="149" y="157496"/>
                        </a:cubicBezTo>
                        <a:cubicBezTo>
                          <a:pt x="-988" y="127361"/>
                          <a:pt x="4697" y="108029"/>
                          <a:pt x="6972" y="77895"/>
                        </a:cubicBezTo>
                        <a:cubicBezTo>
                          <a:pt x="9815" y="42643"/>
                          <a:pt x="32558" y="19332"/>
                          <a:pt x="48478" y="0"/>
                        </a:cubicBezTo>
                        <a:close/>
                      </a:path>
                    </a:pathLst>
                  </a:custGeom>
                  <a:solidFill>
                    <a:srgbClr val="161F23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86" name="Freeform: Shape 1385">
                    <a:extLst>
                      <a:ext uri="{FF2B5EF4-FFF2-40B4-BE49-F238E27FC236}">
                        <a16:creationId xmlns:a16="http://schemas.microsoft.com/office/drawing/2014/main" id="{97260448-ACE2-408B-A40C-D9B3E7932CA7}"/>
                      </a:ext>
                    </a:extLst>
                  </p:cNvPr>
                  <p:cNvSpPr/>
                  <p:nvPr/>
                </p:nvSpPr>
                <p:spPr>
                  <a:xfrm>
                    <a:off x="10692454" y="5531128"/>
                    <a:ext cx="229450" cy="302274"/>
                  </a:xfrm>
                  <a:custGeom>
                    <a:avLst/>
                    <a:gdLst>
                      <a:gd name="connsiteX0" fmla="*/ 145 w 229450"/>
                      <a:gd name="connsiteY0" fmla="*/ 109856 h 302274"/>
                      <a:gd name="connsiteX1" fmla="*/ 14928 w 229450"/>
                      <a:gd name="connsiteY1" fmla="*/ 149656 h 302274"/>
                      <a:gd name="connsiteX2" fmla="*/ 28005 w 229450"/>
                      <a:gd name="connsiteY2" fmla="*/ 165576 h 302274"/>
                      <a:gd name="connsiteX3" fmla="*/ 45631 w 229450"/>
                      <a:gd name="connsiteY3" fmla="*/ 209356 h 302274"/>
                      <a:gd name="connsiteX4" fmla="*/ 44494 w 229450"/>
                      <a:gd name="connsiteY4" fmla="*/ 242334 h 302274"/>
                      <a:gd name="connsiteX5" fmla="*/ 57003 w 229450"/>
                      <a:gd name="connsiteY5" fmla="*/ 278723 h 302274"/>
                      <a:gd name="connsiteX6" fmla="*/ 181521 w 229450"/>
                      <a:gd name="connsiteY6" fmla="*/ 277017 h 302274"/>
                      <a:gd name="connsiteX7" fmla="*/ 157640 w 229450"/>
                      <a:gd name="connsiteY7" fmla="*/ 218453 h 302274"/>
                      <a:gd name="connsiteX8" fmla="*/ 227007 w 229450"/>
                      <a:gd name="connsiteY8" fmla="*/ 126913 h 302274"/>
                      <a:gd name="connsiteX9" fmla="*/ 227575 w 229450"/>
                      <a:gd name="connsiteY9" fmla="*/ 125776 h 302274"/>
                      <a:gd name="connsiteX10" fmla="*/ 227575 w 229450"/>
                      <a:gd name="connsiteY10" fmla="*/ 125207 h 302274"/>
                      <a:gd name="connsiteX11" fmla="*/ 223595 w 229450"/>
                      <a:gd name="connsiteY11" fmla="*/ 84838 h 302274"/>
                      <a:gd name="connsiteX12" fmla="*/ 137172 w 229450"/>
                      <a:gd name="connsiteY12" fmla="*/ 10355 h 302274"/>
                      <a:gd name="connsiteX13" fmla="*/ 74060 w 229450"/>
                      <a:gd name="connsiteY13" fmla="*/ 120 h 302274"/>
                      <a:gd name="connsiteX14" fmla="*/ 55865 w 229450"/>
                      <a:gd name="connsiteY14" fmla="*/ 3532 h 302274"/>
                      <a:gd name="connsiteX15" fmla="*/ 54728 w 229450"/>
                      <a:gd name="connsiteY15" fmla="*/ 4100 h 302274"/>
                      <a:gd name="connsiteX16" fmla="*/ 54728 w 229450"/>
                      <a:gd name="connsiteY16" fmla="*/ 4100 h 302274"/>
                      <a:gd name="connsiteX17" fmla="*/ 45062 w 229450"/>
                      <a:gd name="connsiteY17" fmla="*/ 16609 h 302274"/>
                      <a:gd name="connsiteX18" fmla="*/ 45062 w 229450"/>
                      <a:gd name="connsiteY18" fmla="*/ 17178 h 302274"/>
                      <a:gd name="connsiteX19" fmla="*/ 33691 w 229450"/>
                      <a:gd name="connsiteY19" fmla="*/ 41058 h 302274"/>
                      <a:gd name="connsiteX20" fmla="*/ 33691 w 229450"/>
                      <a:gd name="connsiteY20" fmla="*/ 41626 h 302274"/>
                      <a:gd name="connsiteX21" fmla="*/ 17771 w 229450"/>
                      <a:gd name="connsiteY21" fmla="*/ 69487 h 302274"/>
                      <a:gd name="connsiteX22" fmla="*/ 2988 w 229450"/>
                      <a:gd name="connsiteY22" fmla="*/ 94504 h 302274"/>
                      <a:gd name="connsiteX23" fmla="*/ 145 w 229450"/>
                      <a:gd name="connsiteY23" fmla="*/ 109856 h 3022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229450" h="302274">
                        <a:moveTo>
                          <a:pt x="145" y="109856"/>
                        </a:moveTo>
                        <a:cubicBezTo>
                          <a:pt x="714" y="124070"/>
                          <a:pt x="6968" y="138284"/>
                          <a:pt x="14928" y="149656"/>
                        </a:cubicBezTo>
                        <a:cubicBezTo>
                          <a:pt x="18908" y="155342"/>
                          <a:pt x="23457" y="160459"/>
                          <a:pt x="28005" y="165576"/>
                        </a:cubicBezTo>
                        <a:cubicBezTo>
                          <a:pt x="35397" y="187750"/>
                          <a:pt x="39945" y="187750"/>
                          <a:pt x="45631" y="209356"/>
                        </a:cubicBezTo>
                        <a:cubicBezTo>
                          <a:pt x="48474" y="219022"/>
                          <a:pt x="54160" y="231531"/>
                          <a:pt x="44494" y="242334"/>
                        </a:cubicBezTo>
                        <a:cubicBezTo>
                          <a:pt x="36534" y="250862"/>
                          <a:pt x="42788" y="266214"/>
                          <a:pt x="57003" y="278723"/>
                        </a:cubicBezTo>
                        <a:cubicBezTo>
                          <a:pt x="81451" y="299191"/>
                          <a:pt x="173561" y="320229"/>
                          <a:pt x="181521" y="277017"/>
                        </a:cubicBezTo>
                        <a:cubicBezTo>
                          <a:pt x="161620" y="249157"/>
                          <a:pt x="155366" y="233237"/>
                          <a:pt x="157640" y="218453"/>
                        </a:cubicBezTo>
                        <a:cubicBezTo>
                          <a:pt x="164463" y="179222"/>
                          <a:pt x="211087" y="168987"/>
                          <a:pt x="227007" y="126913"/>
                        </a:cubicBezTo>
                        <a:cubicBezTo>
                          <a:pt x="227007" y="126344"/>
                          <a:pt x="227575" y="126344"/>
                          <a:pt x="227575" y="125776"/>
                        </a:cubicBezTo>
                        <a:cubicBezTo>
                          <a:pt x="227575" y="125776"/>
                          <a:pt x="227575" y="125207"/>
                          <a:pt x="227575" y="125207"/>
                        </a:cubicBezTo>
                        <a:cubicBezTo>
                          <a:pt x="231555" y="112698"/>
                          <a:pt x="228712" y="92230"/>
                          <a:pt x="223595" y="84838"/>
                        </a:cubicBezTo>
                        <a:cubicBezTo>
                          <a:pt x="223595" y="84838"/>
                          <a:pt x="189481" y="29118"/>
                          <a:pt x="137172" y="10355"/>
                        </a:cubicBezTo>
                        <a:cubicBezTo>
                          <a:pt x="109880" y="689"/>
                          <a:pt x="88843" y="-448"/>
                          <a:pt x="74060" y="120"/>
                        </a:cubicBezTo>
                        <a:cubicBezTo>
                          <a:pt x="64394" y="689"/>
                          <a:pt x="58140" y="2395"/>
                          <a:pt x="55865" y="3532"/>
                        </a:cubicBezTo>
                        <a:lnTo>
                          <a:pt x="54728" y="4100"/>
                        </a:lnTo>
                        <a:lnTo>
                          <a:pt x="54728" y="4100"/>
                        </a:lnTo>
                        <a:cubicBezTo>
                          <a:pt x="53591" y="4669"/>
                          <a:pt x="46768" y="9786"/>
                          <a:pt x="45062" y="16609"/>
                        </a:cubicBezTo>
                        <a:cubicBezTo>
                          <a:pt x="45062" y="16609"/>
                          <a:pt x="45062" y="17178"/>
                          <a:pt x="45062" y="17178"/>
                        </a:cubicBezTo>
                        <a:cubicBezTo>
                          <a:pt x="43925" y="21726"/>
                          <a:pt x="38808" y="31392"/>
                          <a:pt x="33691" y="41058"/>
                        </a:cubicBezTo>
                        <a:cubicBezTo>
                          <a:pt x="33691" y="41058"/>
                          <a:pt x="33691" y="41626"/>
                          <a:pt x="33691" y="41626"/>
                        </a:cubicBezTo>
                        <a:cubicBezTo>
                          <a:pt x="26299" y="54704"/>
                          <a:pt x="18908" y="68349"/>
                          <a:pt x="17771" y="69487"/>
                        </a:cubicBezTo>
                        <a:cubicBezTo>
                          <a:pt x="12654" y="77447"/>
                          <a:pt x="5831" y="84838"/>
                          <a:pt x="2988" y="94504"/>
                        </a:cubicBezTo>
                        <a:cubicBezTo>
                          <a:pt x="714" y="98484"/>
                          <a:pt x="-424" y="104170"/>
                          <a:pt x="145" y="109856"/>
                        </a:cubicBezTo>
                        <a:close/>
                      </a:path>
                    </a:pathLst>
                  </a:custGeom>
                  <a:solidFill>
                    <a:srgbClr val="E3F0F9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87" name="Freeform: Shape 1386">
                    <a:extLst>
                      <a:ext uri="{FF2B5EF4-FFF2-40B4-BE49-F238E27FC236}">
                        <a16:creationId xmlns:a16="http://schemas.microsoft.com/office/drawing/2014/main" id="{234C0E94-08FB-4D3C-A9AB-D461E8539F65}"/>
                      </a:ext>
                    </a:extLst>
                  </p:cNvPr>
                  <p:cNvSpPr/>
                  <p:nvPr/>
                </p:nvSpPr>
                <p:spPr>
                  <a:xfrm>
                    <a:off x="10767910" y="5469274"/>
                    <a:ext cx="112318" cy="126558"/>
                  </a:xfrm>
                  <a:custGeom>
                    <a:avLst/>
                    <a:gdLst>
                      <a:gd name="connsiteX0" fmla="*/ 4289 w 112318"/>
                      <a:gd name="connsiteY0" fmla="*/ 61406 h 126558"/>
                      <a:gd name="connsiteX1" fmla="*/ 24190 w 112318"/>
                      <a:gd name="connsiteY1" fmla="*/ 53446 h 126558"/>
                      <a:gd name="connsiteX2" fmla="*/ 35561 w 112318"/>
                      <a:gd name="connsiteY2" fmla="*/ 0 h 126558"/>
                      <a:gd name="connsiteX3" fmla="*/ 80479 w 112318"/>
                      <a:gd name="connsiteY3" fmla="*/ 7391 h 126558"/>
                      <a:gd name="connsiteX4" fmla="*/ 112319 w 112318"/>
                      <a:gd name="connsiteY4" fmla="*/ 104618 h 126558"/>
                      <a:gd name="connsiteX5" fmla="*/ 4289 w 112318"/>
                      <a:gd name="connsiteY5" fmla="*/ 61406 h 126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12318" h="126558">
                        <a:moveTo>
                          <a:pt x="4289" y="61406"/>
                        </a:moveTo>
                        <a:cubicBezTo>
                          <a:pt x="13955" y="59700"/>
                          <a:pt x="17935" y="61406"/>
                          <a:pt x="24190" y="53446"/>
                        </a:cubicBezTo>
                        <a:cubicBezTo>
                          <a:pt x="25895" y="48329"/>
                          <a:pt x="34993" y="13077"/>
                          <a:pt x="35561" y="0"/>
                        </a:cubicBezTo>
                        <a:lnTo>
                          <a:pt x="80479" y="7391"/>
                        </a:lnTo>
                        <a:cubicBezTo>
                          <a:pt x="72519" y="75621"/>
                          <a:pt x="85027" y="83012"/>
                          <a:pt x="112319" y="104618"/>
                        </a:cubicBezTo>
                        <a:cubicBezTo>
                          <a:pt x="32718" y="157496"/>
                          <a:pt x="-15042" y="103481"/>
                          <a:pt x="4289" y="61406"/>
                        </a:cubicBezTo>
                        <a:close/>
                      </a:path>
                    </a:pathLst>
                  </a:custGeom>
                  <a:solidFill>
                    <a:srgbClr val="FE9661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88" name="Freeform: Shape 1387">
                    <a:extLst>
                      <a:ext uri="{FF2B5EF4-FFF2-40B4-BE49-F238E27FC236}">
                        <a16:creationId xmlns:a16="http://schemas.microsoft.com/office/drawing/2014/main" id="{05B76733-B9E1-47BA-B6CC-61B4876DFD98}"/>
                      </a:ext>
                    </a:extLst>
                  </p:cNvPr>
                  <p:cNvSpPr/>
                  <p:nvPr/>
                </p:nvSpPr>
                <p:spPr>
                  <a:xfrm>
                    <a:off x="10694114" y="5546600"/>
                    <a:ext cx="164134" cy="164045"/>
                  </a:xfrm>
                  <a:custGeom>
                    <a:avLst/>
                    <a:gdLst>
                      <a:gd name="connsiteX0" fmla="*/ 191 w 164134"/>
                      <a:gd name="connsiteY0" fmla="*/ 93815 h 164045"/>
                      <a:gd name="connsiteX1" fmla="*/ 8720 w 164134"/>
                      <a:gd name="connsiteY1" fmla="*/ 115990 h 164045"/>
                      <a:gd name="connsiteX2" fmla="*/ 63872 w 164134"/>
                      <a:gd name="connsiteY2" fmla="*/ 154653 h 164045"/>
                      <a:gd name="connsiteX3" fmla="*/ 133806 w 164134"/>
                      <a:gd name="connsiteY3" fmla="*/ 160338 h 164045"/>
                      <a:gd name="connsiteX4" fmla="*/ 163941 w 164134"/>
                      <a:gd name="connsiteY4" fmla="*/ 128498 h 164045"/>
                      <a:gd name="connsiteX5" fmla="*/ 137787 w 164134"/>
                      <a:gd name="connsiteY5" fmla="*/ 97795 h 164045"/>
                      <a:gd name="connsiteX6" fmla="*/ 115612 w 164134"/>
                      <a:gd name="connsiteY6" fmla="*/ 89266 h 164045"/>
                      <a:gd name="connsiteX7" fmla="*/ 121298 w 164134"/>
                      <a:gd name="connsiteY7" fmla="*/ 83012 h 164045"/>
                      <a:gd name="connsiteX8" fmla="*/ 135512 w 164134"/>
                      <a:gd name="connsiteY8" fmla="*/ 67092 h 164045"/>
                      <a:gd name="connsiteX9" fmla="*/ 53069 w 164134"/>
                      <a:gd name="connsiteY9" fmla="*/ 7392 h 164045"/>
                      <a:gd name="connsiteX10" fmla="*/ 43403 w 164134"/>
                      <a:gd name="connsiteY10" fmla="*/ 0 h 164045"/>
                      <a:gd name="connsiteX11" fmla="*/ 15543 w 164134"/>
                      <a:gd name="connsiteY11" fmla="*/ 52309 h 164045"/>
                      <a:gd name="connsiteX12" fmla="*/ 10994 w 164134"/>
                      <a:gd name="connsiteY12" fmla="*/ 59132 h 164045"/>
                      <a:gd name="connsiteX13" fmla="*/ 191 w 164134"/>
                      <a:gd name="connsiteY13" fmla="*/ 93815 h 1640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64134" h="164045">
                        <a:moveTo>
                          <a:pt x="191" y="93815"/>
                        </a:moveTo>
                        <a:cubicBezTo>
                          <a:pt x="760" y="100638"/>
                          <a:pt x="3603" y="108029"/>
                          <a:pt x="8720" y="115990"/>
                        </a:cubicBezTo>
                        <a:cubicBezTo>
                          <a:pt x="21228" y="134753"/>
                          <a:pt x="42834" y="147830"/>
                          <a:pt x="63872" y="154653"/>
                        </a:cubicBezTo>
                        <a:cubicBezTo>
                          <a:pt x="84909" y="162044"/>
                          <a:pt x="111632" y="168299"/>
                          <a:pt x="133806" y="160338"/>
                        </a:cubicBezTo>
                        <a:cubicBezTo>
                          <a:pt x="148021" y="155221"/>
                          <a:pt x="166215" y="146124"/>
                          <a:pt x="163941" y="128498"/>
                        </a:cubicBezTo>
                        <a:cubicBezTo>
                          <a:pt x="162235" y="114852"/>
                          <a:pt x="149727" y="103481"/>
                          <a:pt x="137787" y="97795"/>
                        </a:cubicBezTo>
                        <a:cubicBezTo>
                          <a:pt x="132669" y="94952"/>
                          <a:pt x="118455" y="94952"/>
                          <a:pt x="115612" y="89266"/>
                        </a:cubicBezTo>
                        <a:cubicBezTo>
                          <a:pt x="113338" y="84718"/>
                          <a:pt x="117318" y="84718"/>
                          <a:pt x="121298" y="83012"/>
                        </a:cubicBezTo>
                        <a:cubicBezTo>
                          <a:pt x="127552" y="79601"/>
                          <a:pt x="134375" y="75052"/>
                          <a:pt x="135512" y="67092"/>
                        </a:cubicBezTo>
                        <a:cubicBezTo>
                          <a:pt x="95712" y="57995"/>
                          <a:pt x="78655" y="36389"/>
                          <a:pt x="53069" y="7392"/>
                        </a:cubicBezTo>
                        <a:cubicBezTo>
                          <a:pt x="50226" y="3980"/>
                          <a:pt x="46814" y="1706"/>
                          <a:pt x="43403" y="0"/>
                        </a:cubicBezTo>
                        <a:cubicBezTo>
                          <a:pt x="39991" y="11372"/>
                          <a:pt x="17248" y="49466"/>
                          <a:pt x="15543" y="52309"/>
                        </a:cubicBezTo>
                        <a:cubicBezTo>
                          <a:pt x="14406" y="54583"/>
                          <a:pt x="12700" y="56858"/>
                          <a:pt x="10994" y="59132"/>
                        </a:cubicBezTo>
                        <a:cubicBezTo>
                          <a:pt x="3034" y="71641"/>
                          <a:pt x="-946" y="83012"/>
                          <a:pt x="191" y="93815"/>
                        </a:cubicBezTo>
                        <a:close/>
                      </a:path>
                    </a:pathLst>
                  </a:custGeom>
                  <a:solidFill>
                    <a:srgbClr val="EEFCFE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89" name="Freeform: Shape 1388">
                    <a:extLst>
                      <a:ext uri="{FF2B5EF4-FFF2-40B4-BE49-F238E27FC236}">
                        <a16:creationId xmlns:a16="http://schemas.microsoft.com/office/drawing/2014/main" id="{A7A2A37C-9C2D-41D2-878E-FACAE0B1D4F1}"/>
                      </a:ext>
                    </a:extLst>
                  </p:cNvPr>
                  <p:cNvSpPr/>
                  <p:nvPr/>
                </p:nvSpPr>
                <p:spPr>
                  <a:xfrm>
                    <a:off x="10769855" y="5565363"/>
                    <a:ext cx="148468" cy="310464"/>
                  </a:xfrm>
                  <a:custGeom>
                    <a:avLst/>
                    <a:gdLst>
                      <a:gd name="connsiteX0" fmla="*/ 99002 w 148468"/>
                      <a:gd name="connsiteY0" fmla="*/ 0 h 310464"/>
                      <a:gd name="connsiteX1" fmla="*/ 21676 w 148468"/>
                      <a:gd name="connsiteY1" fmla="*/ 147830 h 310464"/>
                      <a:gd name="connsiteX2" fmla="*/ 39302 w 148468"/>
                      <a:gd name="connsiteY2" fmla="*/ 306462 h 310464"/>
                      <a:gd name="connsiteX3" fmla="*/ 131411 w 148468"/>
                      <a:gd name="connsiteY3" fmla="*/ 278034 h 310464"/>
                      <a:gd name="connsiteX4" fmla="*/ 87631 w 148468"/>
                      <a:gd name="connsiteY4" fmla="*/ 196727 h 310464"/>
                      <a:gd name="connsiteX5" fmla="*/ 136529 w 148468"/>
                      <a:gd name="connsiteY5" fmla="*/ 139301 h 310464"/>
                      <a:gd name="connsiteX6" fmla="*/ 148469 w 148468"/>
                      <a:gd name="connsiteY6" fmla="*/ 47760 h 310464"/>
                      <a:gd name="connsiteX7" fmla="*/ 99002 w 148468"/>
                      <a:gd name="connsiteY7" fmla="*/ 0 h 310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48468" h="310464">
                        <a:moveTo>
                          <a:pt x="99002" y="0"/>
                        </a:moveTo>
                        <a:cubicBezTo>
                          <a:pt x="99002" y="0"/>
                          <a:pt x="78534" y="92678"/>
                          <a:pt x="21676" y="147830"/>
                        </a:cubicBezTo>
                        <a:cubicBezTo>
                          <a:pt x="-35182" y="202982"/>
                          <a:pt x="37596" y="300208"/>
                          <a:pt x="39302" y="306462"/>
                        </a:cubicBezTo>
                        <a:cubicBezTo>
                          <a:pt x="41008" y="313285"/>
                          <a:pt x="114354" y="315560"/>
                          <a:pt x="131411" y="278034"/>
                        </a:cubicBezTo>
                        <a:cubicBezTo>
                          <a:pt x="119471" y="255291"/>
                          <a:pt x="85357" y="206962"/>
                          <a:pt x="87631" y="196727"/>
                        </a:cubicBezTo>
                        <a:cubicBezTo>
                          <a:pt x="89905" y="186493"/>
                          <a:pt x="136529" y="139301"/>
                          <a:pt x="136529" y="139301"/>
                        </a:cubicBezTo>
                        <a:lnTo>
                          <a:pt x="148469" y="47760"/>
                        </a:lnTo>
                        <a:cubicBezTo>
                          <a:pt x="148469" y="47760"/>
                          <a:pt x="124020" y="17057"/>
                          <a:pt x="99002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90" name="Freeform: Shape 1389">
                    <a:extLst>
                      <a:ext uri="{FF2B5EF4-FFF2-40B4-BE49-F238E27FC236}">
                        <a16:creationId xmlns:a16="http://schemas.microsoft.com/office/drawing/2014/main" id="{EC888EBC-3441-4DB3-88D2-E9ECB8DA0A0F}"/>
                      </a:ext>
                    </a:extLst>
                  </p:cNvPr>
                  <p:cNvSpPr/>
                  <p:nvPr/>
                </p:nvSpPr>
                <p:spPr>
                  <a:xfrm>
                    <a:off x="10768304" y="5546031"/>
                    <a:ext cx="118179" cy="243919"/>
                  </a:xfrm>
                  <a:custGeom>
                    <a:avLst/>
                    <a:gdLst>
                      <a:gd name="connsiteX0" fmla="*/ 91456 w 118179"/>
                      <a:gd name="connsiteY0" fmla="*/ 0 h 243919"/>
                      <a:gd name="connsiteX1" fmla="*/ 118179 w 118179"/>
                      <a:gd name="connsiteY1" fmla="*/ 32409 h 243919"/>
                      <a:gd name="connsiteX2" fmla="*/ 92025 w 118179"/>
                      <a:gd name="connsiteY2" fmla="*/ 118832 h 243919"/>
                      <a:gd name="connsiteX3" fmla="*/ 64733 w 118179"/>
                      <a:gd name="connsiteY3" fmla="*/ 121107 h 243919"/>
                      <a:gd name="connsiteX4" fmla="*/ 93731 w 118179"/>
                      <a:gd name="connsiteY4" fmla="*/ 125655 h 243919"/>
                      <a:gd name="connsiteX5" fmla="*/ 16404 w 118179"/>
                      <a:gd name="connsiteY5" fmla="*/ 188199 h 243919"/>
                      <a:gd name="connsiteX6" fmla="*/ 3327 w 118179"/>
                      <a:gd name="connsiteY6" fmla="*/ 243919 h 243919"/>
                      <a:gd name="connsiteX7" fmla="*/ 33461 w 118179"/>
                      <a:gd name="connsiteY7" fmla="*/ 153516 h 243919"/>
                      <a:gd name="connsiteX8" fmla="*/ 85770 w 118179"/>
                      <a:gd name="connsiteY8" fmla="*/ 5117 h 243919"/>
                      <a:gd name="connsiteX9" fmla="*/ 91456 w 118179"/>
                      <a:gd name="connsiteY9" fmla="*/ 0 h 2439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18179" h="243919">
                        <a:moveTo>
                          <a:pt x="91456" y="0"/>
                        </a:moveTo>
                        <a:cubicBezTo>
                          <a:pt x="105102" y="11372"/>
                          <a:pt x="118179" y="32409"/>
                          <a:pt x="118179" y="32409"/>
                        </a:cubicBezTo>
                        <a:cubicBezTo>
                          <a:pt x="118179" y="32409"/>
                          <a:pt x="116474" y="80169"/>
                          <a:pt x="92025" y="118832"/>
                        </a:cubicBezTo>
                        <a:cubicBezTo>
                          <a:pt x="78379" y="118832"/>
                          <a:pt x="64733" y="121107"/>
                          <a:pt x="64733" y="121107"/>
                        </a:cubicBezTo>
                        <a:cubicBezTo>
                          <a:pt x="64733" y="121107"/>
                          <a:pt x="80085" y="126224"/>
                          <a:pt x="93731" y="125655"/>
                        </a:cubicBezTo>
                        <a:cubicBezTo>
                          <a:pt x="93731" y="125655"/>
                          <a:pt x="84065" y="148967"/>
                          <a:pt x="16404" y="188199"/>
                        </a:cubicBezTo>
                        <a:cubicBezTo>
                          <a:pt x="10150" y="192179"/>
                          <a:pt x="-84" y="219470"/>
                          <a:pt x="3327" y="243919"/>
                        </a:cubicBezTo>
                        <a:cubicBezTo>
                          <a:pt x="-653" y="227999"/>
                          <a:pt x="-8613" y="194453"/>
                          <a:pt x="33461" y="153516"/>
                        </a:cubicBezTo>
                        <a:cubicBezTo>
                          <a:pt x="75536" y="112578"/>
                          <a:pt x="85770" y="5117"/>
                          <a:pt x="85770" y="5117"/>
                        </a:cubicBezTo>
                        <a:lnTo>
                          <a:pt x="91456" y="0"/>
                        </a:lnTo>
                        <a:close/>
                      </a:path>
                    </a:pathLst>
                  </a:custGeom>
                  <a:solidFill>
                    <a:srgbClr val="646D70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91" name="Freeform: Shape 1390">
                    <a:extLst>
                      <a:ext uri="{FF2B5EF4-FFF2-40B4-BE49-F238E27FC236}">
                        <a16:creationId xmlns:a16="http://schemas.microsoft.com/office/drawing/2014/main" id="{6728DBFE-61F3-4A67-8F88-74DB2D467762}"/>
                      </a:ext>
                    </a:extLst>
                  </p:cNvPr>
                  <p:cNvSpPr/>
                  <p:nvPr/>
                </p:nvSpPr>
                <p:spPr>
                  <a:xfrm>
                    <a:off x="10691004" y="5530111"/>
                    <a:ext cx="69823" cy="262682"/>
                  </a:xfrm>
                  <a:custGeom>
                    <a:avLst/>
                    <a:gdLst>
                      <a:gd name="connsiteX0" fmla="*/ 57884 w 69823"/>
                      <a:gd name="connsiteY0" fmla="*/ 29566 h 262682"/>
                      <a:gd name="connsiteX1" fmla="*/ 23769 w 69823"/>
                      <a:gd name="connsiteY1" fmla="*/ 133615 h 262682"/>
                      <a:gd name="connsiteX2" fmla="*/ 44238 w 69823"/>
                      <a:gd name="connsiteY2" fmla="*/ 201276 h 262682"/>
                      <a:gd name="connsiteX3" fmla="*/ 21495 w 69823"/>
                      <a:gd name="connsiteY3" fmla="*/ 262682 h 262682"/>
                      <a:gd name="connsiteX4" fmla="*/ 18084 w 69823"/>
                      <a:gd name="connsiteY4" fmla="*/ 168867 h 262682"/>
                      <a:gd name="connsiteX5" fmla="*/ 458 w 69823"/>
                      <a:gd name="connsiteY5" fmla="*/ 115989 h 262682"/>
                      <a:gd name="connsiteX6" fmla="*/ 458 w 69823"/>
                      <a:gd name="connsiteY6" fmla="*/ 115421 h 262682"/>
                      <a:gd name="connsiteX7" fmla="*/ 2163 w 69823"/>
                      <a:gd name="connsiteY7" fmla="*/ 95521 h 262682"/>
                      <a:gd name="connsiteX8" fmla="*/ 20926 w 69823"/>
                      <a:gd name="connsiteY8" fmla="*/ 60269 h 262682"/>
                      <a:gd name="connsiteX9" fmla="*/ 37984 w 69823"/>
                      <a:gd name="connsiteY9" fmla="*/ 28997 h 262682"/>
                      <a:gd name="connsiteX10" fmla="*/ 43101 w 69823"/>
                      <a:gd name="connsiteY10" fmla="*/ 18763 h 262682"/>
                      <a:gd name="connsiteX11" fmla="*/ 53335 w 69823"/>
                      <a:gd name="connsiteY11" fmla="*/ 4549 h 262682"/>
                      <a:gd name="connsiteX12" fmla="*/ 69824 w 69823"/>
                      <a:gd name="connsiteY12" fmla="*/ 0 h 262682"/>
                      <a:gd name="connsiteX13" fmla="*/ 67550 w 69823"/>
                      <a:gd name="connsiteY13" fmla="*/ 19900 h 262682"/>
                      <a:gd name="connsiteX14" fmla="*/ 57884 w 69823"/>
                      <a:gd name="connsiteY14" fmla="*/ 29566 h 2626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9823" h="262682">
                        <a:moveTo>
                          <a:pt x="57884" y="29566"/>
                        </a:moveTo>
                        <a:cubicBezTo>
                          <a:pt x="34572" y="60838"/>
                          <a:pt x="18652" y="93246"/>
                          <a:pt x="23769" y="133615"/>
                        </a:cubicBezTo>
                        <a:cubicBezTo>
                          <a:pt x="26612" y="157496"/>
                          <a:pt x="35141" y="179101"/>
                          <a:pt x="44238" y="201276"/>
                        </a:cubicBezTo>
                        <a:cubicBezTo>
                          <a:pt x="41395" y="222882"/>
                          <a:pt x="42532" y="234822"/>
                          <a:pt x="21495" y="262682"/>
                        </a:cubicBezTo>
                        <a:cubicBezTo>
                          <a:pt x="27181" y="239370"/>
                          <a:pt x="40827" y="209805"/>
                          <a:pt x="18084" y="168867"/>
                        </a:cubicBezTo>
                        <a:cubicBezTo>
                          <a:pt x="9555" y="152947"/>
                          <a:pt x="3301" y="134184"/>
                          <a:pt x="458" y="115989"/>
                        </a:cubicBezTo>
                        <a:lnTo>
                          <a:pt x="458" y="115421"/>
                        </a:lnTo>
                        <a:cubicBezTo>
                          <a:pt x="-679" y="108598"/>
                          <a:pt x="458" y="102344"/>
                          <a:pt x="2163" y="95521"/>
                        </a:cubicBezTo>
                        <a:cubicBezTo>
                          <a:pt x="6143" y="82444"/>
                          <a:pt x="14672" y="71641"/>
                          <a:pt x="20926" y="60269"/>
                        </a:cubicBezTo>
                        <a:cubicBezTo>
                          <a:pt x="26612" y="50035"/>
                          <a:pt x="32298" y="39800"/>
                          <a:pt x="37984" y="28997"/>
                        </a:cubicBezTo>
                        <a:cubicBezTo>
                          <a:pt x="39689" y="25586"/>
                          <a:pt x="41395" y="22174"/>
                          <a:pt x="43101" y="18763"/>
                        </a:cubicBezTo>
                        <a:cubicBezTo>
                          <a:pt x="46512" y="12509"/>
                          <a:pt x="53335" y="4549"/>
                          <a:pt x="53335" y="4549"/>
                        </a:cubicBezTo>
                        <a:cubicBezTo>
                          <a:pt x="53335" y="4549"/>
                          <a:pt x="69255" y="569"/>
                          <a:pt x="69824" y="0"/>
                        </a:cubicBezTo>
                        <a:lnTo>
                          <a:pt x="67550" y="19900"/>
                        </a:lnTo>
                        <a:cubicBezTo>
                          <a:pt x="64138" y="21606"/>
                          <a:pt x="60727" y="25017"/>
                          <a:pt x="57884" y="29566"/>
                        </a:cubicBezTo>
                        <a:close/>
                      </a:path>
                    </a:pathLst>
                  </a:custGeom>
                  <a:solidFill>
                    <a:srgbClr val="3E4A4F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92" name="Freeform: Shape 1391">
                    <a:extLst>
                      <a:ext uri="{FF2B5EF4-FFF2-40B4-BE49-F238E27FC236}">
                        <a16:creationId xmlns:a16="http://schemas.microsoft.com/office/drawing/2014/main" id="{EAA19B6F-39EF-409F-8571-EDC5A17EAB84}"/>
                      </a:ext>
                    </a:extLst>
                  </p:cNvPr>
                  <p:cNvSpPr/>
                  <p:nvPr/>
                </p:nvSpPr>
                <p:spPr>
                  <a:xfrm>
                    <a:off x="10701586" y="5513622"/>
                    <a:ext cx="79142" cy="223450"/>
                  </a:xfrm>
                  <a:custGeom>
                    <a:avLst/>
                    <a:gdLst>
                      <a:gd name="connsiteX0" fmla="*/ 77437 w 79142"/>
                      <a:gd name="connsiteY0" fmla="*/ 14783 h 223450"/>
                      <a:gd name="connsiteX1" fmla="*/ 18305 w 79142"/>
                      <a:gd name="connsiteY1" fmla="*/ 131910 h 223450"/>
                      <a:gd name="connsiteX2" fmla="*/ 35362 w 79142"/>
                      <a:gd name="connsiteY2" fmla="*/ 223450 h 223450"/>
                      <a:gd name="connsiteX3" fmla="*/ 26265 w 79142"/>
                      <a:gd name="connsiteY3" fmla="*/ 201845 h 223450"/>
                      <a:gd name="connsiteX4" fmla="*/ 4090 w 79142"/>
                      <a:gd name="connsiteY4" fmla="*/ 86992 h 223450"/>
                      <a:gd name="connsiteX5" fmla="*/ 14325 w 79142"/>
                      <a:gd name="connsiteY5" fmla="*/ 97795 h 223450"/>
                      <a:gd name="connsiteX6" fmla="*/ 8070 w 79142"/>
                      <a:gd name="connsiteY6" fmla="*/ 75621 h 223450"/>
                      <a:gd name="connsiteX7" fmla="*/ 55262 w 79142"/>
                      <a:gd name="connsiteY7" fmla="*/ 15920 h 223450"/>
                      <a:gd name="connsiteX8" fmla="*/ 79142 w 79142"/>
                      <a:gd name="connsiteY8" fmla="*/ 0 h 223450"/>
                      <a:gd name="connsiteX9" fmla="*/ 77437 w 79142"/>
                      <a:gd name="connsiteY9" fmla="*/ 14783 h 2234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9142" h="223450">
                        <a:moveTo>
                          <a:pt x="77437" y="14783"/>
                        </a:moveTo>
                        <a:cubicBezTo>
                          <a:pt x="56968" y="36389"/>
                          <a:pt x="13188" y="92678"/>
                          <a:pt x="18305" y="131910"/>
                        </a:cubicBezTo>
                        <a:cubicBezTo>
                          <a:pt x="22285" y="160907"/>
                          <a:pt x="33656" y="195590"/>
                          <a:pt x="35362" y="223450"/>
                        </a:cubicBezTo>
                        <a:cubicBezTo>
                          <a:pt x="31951" y="216628"/>
                          <a:pt x="30813" y="210373"/>
                          <a:pt x="26265" y="201845"/>
                        </a:cubicBezTo>
                        <a:cubicBezTo>
                          <a:pt x="14325" y="180807"/>
                          <a:pt x="-9555" y="134184"/>
                          <a:pt x="4090" y="86992"/>
                        </a:cubicBezTo>
                        <a:cubicBezTo>
                          <a:pt x="8639" y="92678"/>
                          <a:pt x="14325" y="97795"/>
                          <a:pt x="14325" y="97795"/>
                        </a:cubicBezTo>
                        <a:lnTo>
                          <a:pt x="8070" y="75621"/>
                        </a:lnTo>
                        <a:lnTo>
                          <a:pt x="55262" y="15920"/>
                        </a:lnTo>
                        <a:lnTo>
                          <a:pt x="79142" y="0"/>
                        </a:lnTo>
                        <a:lnTo>
                          <a:pt x="77437" y="14783"/>
                        </a:lnTo>
                        <a:close/>
                      </a:path>
                    </a:pathLst>
                  </a:custGeom>
                  <a:solidFill>
                    <a:srgbClr val="646D70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93" name="Freeform: Shape 1392">
                    <a:extLst>
                      <a:ext uri="{FF2B5EF4-FFF2-40B4-BE49-F238E27FC236}">
                        <a16:creationId xmlns:a16="http://schemas.microsoft.com/office/drawing/2014/main" id="{7F97856E-AC8B-4759-94CA-01D3435E6EF9}"/>
                      </a:ext>
                    </a:extLst>
                  </p:cNvPr>
                  <p:cNvSpPr/>
                  <p:nvPr/>
                </p:nvSpPr>
                <p:spPr>
                  <a:xfrm>
                    <a:off x="10879157" y="5601160"/>
                    <a:ext cx="74428" cy="244405"/>
                  </a:xfrm>
                  <a:custGeom>
                    <a:avLst/>
                    <a:gdLst>
                      <a:gd name="connsiteX0" fmla="*/ 26658 w 74428"/>
                      <a:gd name="connsiteY0" fmla="*/ 592 h 244405"/>
                      <a:gd name="connsiteX1" fmla="*/ 49401 w 74428"/>
                      <a:gd name="connsiteY1" fmla="*/ 38118 h 244405"/>
                      <a:gd name="connsiteX2" fmla="*/ 58498 w 74428"/>
                      <a:gd name="connsiteY2" fmla="*/ 78487 h 244405"/>
                      <a:gd name="connsiteX3" fmla="*/ 72713 w 74428"/>
                      <a:gd name="connsiteY3" fmla="*/ 213239 h 244405"/>
                      <a:gd name="connsiteX4" fmla="*/ 31775 w 74428"/>
                      <a:gd name="connsiteY4" fmla="*/ 231434 h 244405"/>
                      <a:gd name="connsiteX5" fmla="*/ 1072 w 74428"/>
                      <a:gd name="connsiteY5" fmla="*/ 89289 h 244405"/>
                      <a:gd name="connsiteX6" fmla="*/ 2778 w 74428"/>
                      <a:gd name="connsiteY6" fmla="*/ 36412 h 244405"/>
                      <a:gd name="connsiteX7" fmla="*/ 19267 w 74428"/>
                      <a:gd name="connsiteY7" fmla="*/ 1729 h 244405"/>
                      <a:gd name="connsiteX8" fmla="*/ 26658 w 74428"/>
                      <a:gd name="connsiteY8" fmla="*/ 592 h 244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4428" h="244405">
                        <a:moveTo>
                          <a:pt x="26658" y="592"/>
                        </a:moveTo>
                        <a:cubicBezTo>
                          <a:pt x="36892" y="5709"/>
                          <a:pt x="46558" y="31295"/>
                          <a:pt x="49401" y="38118"/>
                        </a:cubicBezTo>
                        <a:cubicBezTo>
                          <a:pt x="54518" y="51195"/>
                          <a:pt x="56793" y="64841"/>
                          <a:pt x="58498" y="78487"/>
                        </a:cubicBezTo>
                        <a:cubicBezTo>
                          <a:pt x="64184" y="118855"/>
                          <a:pt x="79536" y="172870"/>
                          <a:pt x="72713" y="213239"/>
                        </a:cubicBezTo>
                        <a:cubicBezTo>
                          <a:pt x="68733" y="237119"/>
                          <a:pt x="28932" y="259294"/>
                          <a:pt x="31775" y="231434"/>
                        </a:cubicBezTo>
                        <a:cubicBezTo>
                          <a:pt x="37461" y="167184"/>
                          <a:pt x="3346" y="127953"/>
                          <a:pt x="1072" y="89289"/>
                        </a:cubicBezTo>
                        <a:cubicBezTo>
                          <a:pt x="-65" y="71664"/>
                          <a:pt x="-1202" y="53469"/>
                          <a:pt x="2778" y="36412"/>
                        </a:cubicBezTo>
                        <a:cubicBezTo>
                          <a:pt x="5052" y="27315"/>
                          <a:pt x="11875" y="7415"/>
                          <a:pt x="19267" y="1729"/>
                        </a:cubicBezTo>
                        <a:cubicBezTo>
                          <a:pt x="20972" y="23"/>
                          <a:pt x="23815" y="-546"/>
                          <a:pt x="26658" y="592"/>
                        </a:cubicBezTo>
                        <a:close/>
                      </a:path>
                    </a:pathLst>
                  </a:custGeom>
                  <a:solidFill>
                    <a:srgbClr val="FFB288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94" name="Freeform: Shape 1393">
                    <a:extLst>
                      <a:ext uri="{FF2B5EF4-FFF2-40B4-BE49-F238E27FC236}">
                        <a16:creationId xmlns:a16="http://schemas.microsoft.com/office/drawing/2014/main" id="{B96BD380-282E-445A-AE54-41B7CA420A7E}"/>
                      </a:ext>
                    </a:extLst>
                  </p:cNvPr>
                  <p:cNvSpPr/>
                  <p:nvPr/>
                </p:nvSpPr>
                <p:spPr>
                  <a:xfrm>
                    <a:off x="10901332" y="5738779"/>
                    <a:ext cx="55655" cy="207530"/>
                  </a:xfrm>
                  <a:custGeom>
                    <a:avLst/>
                    <a:gdLst>
                      <a:gd name="connsiteX0" fmla="*/ 27226 w 55655"/>
                      <a:gd name="connsiteY0" fmla="*/ 207530 h 207530"/>
                      <a:gd name="connsiteX1" fmla="*/ 2209 w 55655"/>
                      <a:gd name="connsiteY1" fmla="*/ 205825 h 207530"/>
                      <a:gd name="connsiteX2" fmla="*/ 1072 w 55655"/>
                      <a:gd name="connsiteY2" fmla="*/ 108029 h 207530"/>
                      <a:gd name="connsiteX3" fmla="*/ 2778 w 55655"/>
                      <a:gd name="connsiteY3" fmla="*/ 39232 h 207530"/>
                      <a:gd name="connsiteX4" fmla="*/ 41441 w 55655"/>
                      <a:gd name="connsiteY4" fmla="*/ 0 h 207530"/>
                      <a:gd name="connsiteX5" fmla="*/ 55655 w 55655"/>
                      <a:gd name="connsiteY5" fmla="*/ 68229 h 207530"/>
                      <a:gd name="connsiteX6" fmla="*/ 48264 w 55655"/>
                      <a:gd name="connsiteY6" fmla="*/ 126224 h 207530"/>
                      <a:gd name="connsiteX7" fmla="*/ 27226 w 55655"/>
                      <a:gd name="connsiteY7" fmla="*/ 207530 h 2075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5655" h="207530">
                        <a:moveTo>
                          <a:pt x="27226" y="207530"/>
                        </a:moveTo>
                        <a:cubicBezTo>
                          <a:pt x="16992" y="206962"/>
                          <a:pt x="11875" y="206393"/>
                          <a:pt x="2209" y="205825"/>
                        </a:cubicBezTo>
                        <a:cubicBezTo>
                          <a:pt x="2778" y="175690"/>
                          <a:pt x="1640" y="134184"/>
                          <a:pt x="1072" y="108029"/>
                        </a:cubicBezTo>
                        <a:cubicBezTo>
                          <a:pt x="503" y="77895"/>
                          <a:pt x="-1771" y="65955"/>
                          <a:pt x="2778" y="39232"/>
                        </a:cubicBezTo>
                        <a:cubicBezTo>
                          <a:pt x="4483" y="5117"/>
                          <a:pt x="26089" y="4549"/>
                          <a:pt x="41441" y="0"/>
                        </a:cubicBezTo>
                        <a:cubicBezTo>
                          <a:pt x="45989" y="13077"/>
                          <a:pt x="55655" y="52878"/>
                          <a:pt x="55655" y="68229"/>
                        </a:cubicBezTo>
                        <a:cubicBezTo>
                          <a:pt x="55655" y="94952"/>
                          <a:pt x="51107" y="112578"/>
                          <a:pt x="48264" y="126224"/>
                        </a:cubicBezTo>
                        <a:cubicBezTo>
                          <a:pt x="43715" y="141007"/>
                          <a:pt x="36892" y="176259"/>
                          <a:pt x="27226" y="207530"/>
                        </a:cubicBezTo>
                        <a:close/>
                      </a:path>
                    </a:pathLst>
                  </a:custGeom>
                  <a:solidFill>
                    <a:srgbClr val="FFB288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95" name="Freeform: Shape 1394">
                    <a:extLst>
                      <a:ext uri="{FF2B5EF4-FFF2-40B4-BE49-F238E27FC236}">
                        <a16:creationId xmlns:a16="http://schemas.microsoft.com/office/drawing/2014/main" id="{2E67BB29-A727-4113-9F56-6D05DE1A4A65}"/>
                      </a:ext>
                    </a:extLst>
                  </p:cNvPr>
                  <p:cNvSpPr/>
                  <p:nvPr/>
                </p:nvSpPr>
                <p:spPr>
                  <a:xfrm>
                    <a:off x="10887868" y="5924643"/>
                    <a:ext cx="54335" cy="82370"/>
                  </a:xfrm>
                  <a:custGeom>
                    <a:avLst/>
                    <a:gdLst>
                      <a:gd name="connsiteX0" fmla="*/ 53767 w 54335"/>
                      <a:gd name="connsiteY0" fmla="*/ 63172 h 82370"/>
                      <a:gd name="connsiteX1" fmla="*/ 42964 w 54335"/>
                      <a:gd name="connsiteY1" fmla="*/ 74543 h 82370"/>
                      <a:gd name="connsiteX2" fmla="*/ 35573 w 54335"/>
                      <a:gd name="connsiteY2" fmla="*/ 77386 h 82370"/>
                      <a:gd name="connsiteX3" fmla="*/ 29887 w 54335"/>
                      <a:gd name="connsiteY3" fmla="*/ 79092 h 82370"/>
                      <a:gd name="connsiteX4" fmla="*/ 20221 w 54335"/>
                      <a:gd name="connsiteY4" fmla="*/ 81935 h 82370"/>
                      <a:gd name="connsiteX5" fmla="*/ 17947 w 54335"/>
                      <a:gd name="connsiteY5" fmla="*/ 72838 h 82370"/>
                      <a:gd name="connsiteX6" fmla="*/ 16241 w 54335"/>
                      <a:gd name="connsiteY6" fmla="*/ 62035 h 82370"/>
                      <a:gd name="connsiteX7" fmla="*/ 8850 w 54335"/>
                      <a:gd name="connsiteY7" fmla="*/ 74543 h 82370"/>
                      <a:gd name="connsiteX8" fmla="*/ 1458 w 54335"/>
                      <a:gd name="connsiteY8" fmla="*/ 76818 h 82370"/>
                      <a:gd name="connsiteX9" fmla="*/ 6007 w 54335"/>
                      <a:gd name="connsiteY9" fmla="*/ 58623 h 82370"/>
                      <a:gd name="connsiteX10" fmla="*/ 8850 w 54335"/>
                      <a:gd name="connsiteY10" fmla="*/ 32469 h 82370"/>
                      <a:gd name="connsiteX11" fmla="*/ 13967 w 54335"/>
                      <a:gd name="connsiteY11" fmla="*/ 22234 h 82370"/>
                      <a:gd name="connsiteX12" fmla="*/ 23633 w 54335"/>
                      <a:gd name="connsiteY12" fmla="*/ 60 h 82370"/>
                      <a:gd name="connsiteX13" fmla="*/ 43533 w 54335"/>
                      <a:gd name="connsiteY13" fmla="*/ 13137 h 82370"/>
                      <a:gd name="connsiteX14" fmla="*/ 43533 w 54335"/>
                      <a:gd name="connsiteY14" fmla="*/ 19960 h 82370"/>
                      <a:gd name="connsiteX15" fmla="*/ 44670 w 54335"/>
                      <a:gd name="connsiteY15" fmla="*/ 26783 h 82370"/>
                      <a:gd name="connsiteX16" fmla="*/ 49218 w 54335"/>
                      <a:gd name="connsiteY16" fmla="*/ 39860 h 82370"/>
                      <a:gd name="connsiteX17" fmla="*/ 54336 w 54335"/>
                      <a:gd name="connsiteY17" fmla="*/ 59192 h 82370"/>
                      <a:gd name="connsiteX18" fmla="*/ 53767 w 54335"/>
                      <a:gd name="connsiteY18" fmla="*/ 63172 h 82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335" h="82370">
                        <a:moveTo>
                          <a:pt x="53767" y="63172"/>
                        </a:moveTo>
                        <a:cubicBezTo>
                          <a:pt x="52061" y="68858"/>
                          <a:pt x="48650" y="72269"/>
                          <a:pt x="42964" y="74543"/>
                        </a:cubicBezTo>
                        <a:cubicBezTo>
                          <a:pt x="40690" y="75681"/>
                          <a:pt x="37847" y="76249"/>
                          <a:pt x="35573" y="77386"/>
                        </a:cubicBezTo>
                        <a:cubicBezTo>
                          <a:pt x="34435" y="77955"/>
                          <a:pt x="29887" y="78523"/>
                          <a:pt x="29887" y="79092"/>
                        </a:cubicBezTo>
                        <a:cubicBezTo>
                          <a:pt x="28750" y="81935"/>
                          <a:pt x="23064" y="83072"/>
                          <a:pt x="20221" y="81935"/>
                        </a:cubicBezTo>
                        <a:cubicBezTo>
                          <a:pt x="16810" y="80229"/>
                          <a:pt x="17947" y="76249"/>
                          <a:pt x="17947" y="72838"/>
                        </a:cubicBezTo>
                        <a:cubicBezTo>
                          <a:pt x="17947" y="69426"/>
                          <a:pt x="15673" y="65446"/>
                          <a:pt x="16241" y="62035"/>
                        </a:cubicBezTo>
                        <a:cubicBezTo>
                          <a:pt x="15104" y="67720"/>
                          <a:pt x="11124" y="72838"/>
                          <a:pt x="8850" y="74543"/>
                        </a:cubicBezTo>
                        <a:cubicBezTo>
                          <a:pt x="7712" y="75112"/>
                          <a:pt x="2595" y="77955"/>
                          <a:pt x="1458" y="76818"/>
                        </a:cubicBezTo>
                        <a:cubicBezTo>
                          <a:pt x="-3091" y="74543"/>
                          <a:pt x="4301" y="66583"/>
                          <a:pt x="6007" y="58623"/>
                        </a:cubicBezTo>
                        <a:cubicBezTo>
                          <a:pt x="7144" y="52937"/>
                          <a:pt x="3732" y="43840"/>
                          <a:pt x="8850" y="32469"/>
                        </a:cubicBezTo>
                        <a:cubicBezTo>
                          <a:pt x="10555" y="29057"/>
                          <a:pt x="12261" y="25646"/>
                          <a:pt x="13967" y="22234"/>
                        </a:cubicBezTo>
                        <a:cubicBezTo>
                          <a:pt x="17378" y="11431"/>
                          <a:pt x="17378" y="2903"/>
                          <a:pt x="23633" y="60"/>
                        </a:cubicBezTo>
                        <a:cubicBezTo>
                          <a:pt x="23633" y="60"/>
                          <a:pt x="33867" y="-1646"/>
                          <a:pt x="43533" y="13137"/>
                        </a:cubicBezTo>
                        <a:cubicBezTo>
                          <a:pt x="44101" y="14274"/>
                          <a:pt x="43533" y="18823"/>
                          <a:pt x="43533" y="19960"/>
                        </a:cubicBezTo>
                        <a:cubicBezTo>
                          <a:pt x="43533" y="22234"/>
                          <a:pt x="44101" y="24509"/>
                          <a:pt x="44670" y="26783"/>
                        </a:cubicBezTo>
                        <a:cubicBezTo>
                          <a:pt x="45807" y="31332"/>
                          <a:pt x="46944" y="35880"/>
                          <a:pt x="49218" y="39860"/>
                        </a:cubicBezTo>
                        <a:cubicBezTo>
                          <a:pt x="52061" y="46115"/>
                          <a:pt x="53767" y="52369"/>
                          <a:pt x="54336" y="59192"/>
                        </a:cubicBezTo>
                        <a:cubicBezTo>
                          <a:pt x="53767" y="60898"/>
                          <a:pt x="53767" y="62035"/>
                          <a:pt x="53767" y="63172"/>
                        </a:cubicBezTo>
                        <a:close/>
                      </a:path>
                    </a:pathLst>
                  </a:custGeom>
                  <a:solidFill>
                    <a:srgbClr val="FFB288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96" name="Freeform: Shape 1395">
                    <a:extLst>
                      <a:ext uri="{FF2B5EF4-FFF2-40B4-BE49-F238E27FC236}">
                        <a16:creationId xmlns:a16="http://schemas.microsoft.com/office/drawing/2014/main" id="{A300F0BC-E89D-42C1-B266-97D84F5E42D3}"/>
                      </a:ext>
                    </a:extLst>
                  </p:cNvPr>
                  <p:cNvSpPr/>
                  <p:nvPr/>
                </p:nvSpPr>
                <p:spPr>
                  <a:xfrm>
                    <a:off x="10754101" y="5382793"/>
                    <a:ext cx="103542" cy="158299"/>
                  </a:xfrm>
                  <a:custGeom>
                    <a:avLst/>
                    <a:gdLst>
                      <a:gd name="connsiteX0" fmla="*/ 96562 w 103542"/>
                      <a:gd name="connsiteY0" fmla="*/ 102969 h 158299"/>
                      <a:gd name="connsiteX1" fmla="*/ 74956 w 103542"/>
                      <a:gd name="connsiteY1" fmla="*/ 138221 h 158299"/>
                      <a:gd name="connsiteX2" fmla="*/ 28901 w 103542"/>
                      <a:gd name="connsiteY2" fmla="*/ 158121 h 158299"/>
                      <a:gd name="connsiteX3" fmla="*/ 3884 w 103542"/>
                      <a:gd name="connsiteY3" fmla="*/ 116046 h 158299"/>
                      <a:gd name="connsiteX4" fmla="*/ 3884 w 103542"/>
                      <a:gd name="connsiteY4" fmla="*/ 48954 h 158299"/>
                      <a:gd name="connsiteX5" fmla="*/ 65859 w 103542"/>
                      <a:gd name="connsiteY5" fmla="*/ 3468 h 158299"/>
                      <a:gd name="connsiteX6" fmla="*/ 96562 w 103542"/>
                      <a:gd name="connsiteY6" fmla="*/ 102969 h 1582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3542" h="158299">
                        <a:moveTo>
                          <a:pt x="96562" y="102969"/>
                        </a:moveTo>
                        <a:cubicBezTo>
                          <a:pt x="95425" y="108086"/>
                          <a:pt x="97699" y="121164"/>
                          <a:pt x="74956" y="138221"/>
                        </a:cubicBezTo>
                        <a:cubicBezTo>
                          <a:pt x="60742" y="149024"/>
                          <a:pt x="44822" y="159827"/>
                          <a:pt x="28901" y="158121"/>
                        </a:cubicBezTo>
                        <a:cubicBezTo>
                          <a:pt x="16393" y="156415"/>
                          <a:pt x="7864" y="132535"/>
                          <a:pt x="3884" y="116046"/>
                        </a:cubicBezTo>
                        <a:cubicBezTo>
                          <a:pt x="-2370" y="91598"/>
                          <a:pt x="-96" y="73972"/>
                          <a:pt x="3884" y="48954"/>
                        </a:cubicBezTo>
                        <a:cubicBezTo>
                          <a:pt x="9001" y="13703"/>
                          <a:pt x="18099" y="-9040"/>
                          <a:pt x="65859" y="3468"/>
                        </a:cubicBezTo>
                        <a:cubicBezTo>
                          <a:pt x="113051" y="14840"/>
                          <a:pt x="106228" y="60894"/>
                          <a:pt x="96562" y="102969"/>
                        </a:cubicBezTo>
                        <a:close/>
                      </a:path>
                    </a:pathLst>
                  </a:custGeom>
                  <a:solidFill>
                    <a:srgbClr val="FFB288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97" name="Freeform: Shape 1396">
                    <a:extLst>
                      <a:ext uri="{FF2B5EF4-FFF2-40B4-BE49-F238E27FC236}">
                        <a16:creationId xmlns:a16="http://schemas.microsoft.com/office/drawing/2014/main" id="{D891D4A8-E83B-4CF3-8EE9-6BB38192FDA4}"/>
                      </a:ext>
                    </a:extLst>
                  </p:cNvPr>
                  <p:cNvSpPr/>
                  <p:nvPr/>
                </p:nvSpPr>
                <p:spPr>
                  <a:xfrm>
                    <a:off x="10753437" y="5367443"/>
                    <a:ext cx="125086" cy="102092"/>
                  </a:xfrm>
                  <a:custGeom>
                    <a:avLst/>
                    <a:gdLst>
                      <a:gd name="connsiteX0" fmla="*/ 104049 w 125086"/>
                      <a:gd name="connsiteY0" fmla="*/ 99557 h 102092"/>
                      <a:gd name="connsiteX1" fmla="*/ 0 w 125086"/>
                      <a:gd name="connsiteY1" fmla="*/ 47816 h 102092"/>
                      <a:gd name="connsiteX2" fmla="*/ 51740 w 125086"/>
                      <a:gd name="connsiteY2" fmla="*/ 1762 h 102092"/>
                      <a:gd name="connsiteX3" fmla="*/ 125087 w 125086"/>
                      <a:gd name="connsiteY3" fmla="*/ 67148 h 102092"/>
                      <a:gd name="connsiteX4" fmla="*/ 104049 w 125086"/>
                      <a:gd name="connsiteY4" fmla="*/ 99557 h 1020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5086" h="102092">
                        <a:moveTo>
                          <a:pt x="104049" y="99557"/>
                        </a:moveTo>
                        <a:cubicBezTo>
                          <a:pt x="103481" y="98419"/>
                          <a:pt x="569" y="58051"/>
                          <a:pt x="0" y="47816"/>
                        </a:cubicBezTo>
                        <a:cubicBezTo>
                          <a:pt x="0" y="22799"/>
                          <a:pt x="32977" y="5742"/>
                          <a:pt x="51740" y="1762"/>
                        </a:cubicBezTo>
                        <a:cubicBezTo>
                          <a:pt x="92678" y="-7904"/>
                          <a:pt x="125087" y="23367"/>
                          <a:pt x="125087" y="67148"/>
                        </a:cubicBezTo>
                        <a:cubicBezTo>
                          <a:pt x="125087" y="84205"/>
                          <a:pt x="113147" y="110360"/>
                          <a:pt x="104049" y="99557"/>
                        </a:cubicBezTo>
                        <a:close/>
                      </a:path>
                    </a:pathLst>
                  </a:custGeom>
                  <a:solidFill>
                    <a:srgbClr val="592D2A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98" name="Freeform: Shape 1397">
                    <a:extLst>
                      <a:ext uri="{FF2B5EF4-FFF2-40B4-BE49-F238E27FC236}">
                        <a16:creationId xmlns:a16="http://schemas.microsoft.com/office/drawing/2014/main" id="{D24A0255-5545-4F46-9FC7-1BEEA1B137FA}"/>
                      </a:ext>
                    </a:extLst>
                  </p:cNvPr>
                  <p:cNvSpPr/>
                  <p:nvPr/>
                </p:nvSpPr>
                <p:spPr>
                  <a:xfrm>
                    <a:off x="10843840" y="5458244"/>
                    <a:ext cx="27901" cy="38421"/>
                  </a:xfrm>
                  <a:custGeom>
                    <a:avLst/>
                    <a:gdLst>
                      <a:gd name="connsiteX0" fmla="*/ 26723 w 27901"/>
                      <a:gd name="connsiteY0" fmla="*/ 17283 h 38421"/>
                      <a:gd name="connsiteX1" fmla="*/ 0 w 27901"/>
                      <a:gd name="connsiteY1" fmla="*/ 36615 h 38421"/>
                      <a:gd name="connsiteX2" fmla="*/ 7960 w 27901"/>
                      <a:gd name="connsiteY2" fmla="*/ 8186 h 38421"/>
                      <a:gd name="connsiteX3" fmla="*/ 26723 w 27901"/>
                      <a:gd name="connsiteY3" fmla="*/ 17283 h 384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901" h="38421">
                        <a:moveTo>
                          <a:pt x="26723" y="17283"/>
                        </a:moveTo>
                        <a:cubicBezTo>
                          <a:pt x="23880" y="26949"/>
                          <a:pt x="11372" y="44007"/>
                          <a:pt x="0" y="36615"/>
                        </a:cubicBezTo>
                        <a:lnTo>
                          <a:pt x="7960" y="8186"/>
                        </a:lnTo>
                        <a:cubicBezTo>
                          <a:pt x="12509" y="-3185"/>
                          <a:pt x="32977" y="-4891"/>
                          <a:pt x="26723" y="17283"/>
                        </a:cubicBezTo>
                        <a:close/>
                      </a:path>
                    </a:pathLst>
                  </a:custGeom>
                  <a:solidFill>
                    <a:srgbClr val="FFB288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99" name="Freeform: Shape 1398">
                    <a:extLst>
                      <a:ext uri="{FF2B5EF4-FFF2-40B4-BE49-F238E27FC236}">
                        <a16:creationId xmlns:a16="http://schemas.microsoft.com/office/drawing/2014/main" id="{85EFAFEE-02B6-4193-8DB0-4780B44B3919}"/>
                      </a:ext>
                    </a:extLst>
                  </p:cNvPr>
                  <p:cNvSpPr/>
                  <p:nvPr/>
                </p:nvSpPr>
                <p:spPr>
                  <a:xfrm>
                    <a:off x="10896465" y="5919017"/>
                    <a:ext cx="44033" cy="29674"/>
                  </a:xfrm>
                  <a:custGeom>
                    <a:avLst/>
                    <a:gdLst>
                      <a:gd name="connsiteX0" fmla="*/ 44033 w 44033"/>
                      <a:gd name="connsiteY0" fmla="*/ 4549 h 29674"/>
                      <a:gd name="connsiteX1" fmla="*/ 41759 w 44033"/>
                      <a:gd name="connsiteY1" fmla="*/ 26723 h 29674"/>
                      <a:gd name="connsiteX2" fmla="*/ 253 w 44033"/>
                      <a:gd name="connsiteY2" fmla="*/ 23311 h 29674"/>
                      <a:gd name="connsiteX3" fmla="*/ 253 w 44033"/>
                      <a:gd name="connsiteY3" fmla="*/ 0 h 29674"/>
                      <a:gd name="connsiteX4" fmla="*/ 44033 w 44033"/>
                      <a:gd name="connsiteY4" fmla="*/ 4549 h 296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4033" h="29674">
                        <a:moveTo>
                          <a:pt x="44033" y="4549"/>
                        </a:moveTo>
                        <a:lnTo>
                          <a:pt x="41759" y="26723"/>
                        </a:lnTo>
                        <a:cubicBezTo>
                          <a:pt x="41759" y="26723"/>
                          <a:pt x="20153" y="35252"/>
                          <a:pt x="253" y="23311"/>
                        </a:cubicBezTo>
                        <a:cubicBezTo>
                          <a:pt x="-316" y="14783"/>
                          <a:pt x="253" y="0"/>
                          <a:pt x="253" y="0"/>
                        </a:cubicBezTo>
                        <a:lnTo>
                          <a:pt x="44033" y="4549"/>
                        </a:lnTo>
                        <a:close/>
                      </a:path>
                    </a:pathLst>
                  </a:custGeom>
                  <a:solidFill>
                    <a:srgbClr val="E3F0F9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00" name="Freeform: Shape 1399">
                    <a:extLst>
                      <a:ext uri="{FF2B5EF4-FFF2-40B4-BE49-F238E27FC236}">
                        <a16:creationId xmlns:a16="http://schemas.microsoft.com/office/drawing/2014/main" id="{F167362C-4912-4FF7-8A69-1A9550D831D8}"/>
                      </a:ext>
                    </a:extLst>
                  </p:cNvPr>
                  <p:cNvSpPr/>
                  <p:nvPr/>
                </p:nvSpPr>
                <p:spPr>
                  <a:xfrm>
                    <a:off x="10873368" y="5597772"/>
                    <a:ext cx="87750" cy="334843"/>
                  </a:xfrm>
                  <a:custGeom>
                    <a:avLst/>
                    <a:gdLst>
                      <a:gd name="connsiteX0" fmla="*/ 31310 w 87750"/>
                      <a:gd name="connsiteY0" fmla="*/ 0 h 334843"/>
                      <a:gd name="connsiteX1" fmla="*/ 38 w 87750"/>
                      <a:gd name="connsiteY1" fmla="*/ 61975 h 334843"/>
                      <a:gd name="connsiteX2" fmla="*/ 23350 w 87750"/>
                      <a:gd name="connsiteY2" fmla="*/ 183650 h 334843"/>
                      <a:gd name="connsiteX3" fmla="*/ 18233 w 87750"/>
                      <a:gd name="connsiteY3" fmla="*/ 324088 h 334843"/>
                      <a:gd name="connsiteX4" fmla="*/ 75091 w 87750"/>
                      <a:gd name="connsiteY4" fmla="*/ 326931 h 334843"/>
                      <a:gd name="connsiteX5" fmla="*/ 87031 w 87750"/>
                      <a:gd name="connsiteY5" fmla="*/ 148967 h 334843"/>
                      <a:gd name="connsiteX6" fmla="*/ 61445 w 87750"/>
                      <a:gd name="connsiteY6" fmla="*/ 49466 h 334843"/>
                      <a:gd name="connsiteX7" fmla="*/ 59170 w 87750"/>
                      <a:gd name="connsiteY7" fmla="*/ 40369 h 334843"/>
                      <a:gd name="connsiteX8" fmla="*/ 31310 w 87750"/>
                      <a:gd name="connsiteY8" fmla="*/ 0 h 334843"/>
                      <a:gd name="connsiteX9" fmla="*/ 31310 w 87750"/>
                      <a:gd name="connsiteY9" fmla="*/ 0 h 3348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7750" h="334843">
                        <a:moveTo>
                          <a:pt x="31310" y="0"/>
                        </a:moveTo>
                        <a:cubicBezTo>
                          <a:pt x="21076" y="2274"/>
                          <a:pt x="4587" y="3411"/>
                          <a:pt x="38" y="61975"/>
                        </a:cubicBezTo>
                        <a:cubicBezTo>
                          <a:pt x="-1099" y="80169"/>
                          <a:pt x="23350" y="183650"/>
                          <a:pt x="23350" y="183650"/>
                        </a:cubicBezTo>
                        <a:lnTo>
                          <a:pt x="18233" y="324088"/>
                        </a:lnTo>
                        <a:cubicBezTo>
                          <a:pt x="18233" y="324088"/>
                          <a:pt x="69405" y="346263"/>
                          <a:pt x="75091" y="326931"/>
                        </a:cubicBezTo>
                        <a:cubicBezTo>
                          <a:pt x="92148" y="268368"/>
                          <a:pt x="87031" y="148967"/>
                          <a:pt x="87031" y="148967"/>
                        </a:cubicBezTo>
                        <a:lnTo>
                          <a:pt x="61445" y="49466"/>
                        </a:lnTo>
                        <a:lnTo>
                          <a:pt x="59170" y="40369"/>
                        </a:lnTo>
                        <a:cubicBezTo>
                          <a:pt x="55190" y="23880"/>
                          <a:pt x="45525" y="9666"/>
                          <a:pt x="31310" y="0"/>
                        </a:cubicBezTo>
                        <a:lnTo>
                          <a:pt x="31310" y="0"/>
                        </a:lnTo>
                        <a:close/>
                      </a:path>
                    </a:pathLst>
                  </a:custGeom>
                  <a:solidFill>
                    <a:srgbClr val="3E4A4F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33" name="Graphic 79">
                <a:extLst>
                  <a:ext uri="{FF2B5EF4-FFF2-40B4-BE49-F238E27FC236}">
                    <a16:creationId xmlns:a16="http://schemas.microsoft.com/office/drawing/2014/main" id="{489BA5C3-4024-4443-9C79-F864E5F3814A}"/>
                  </a:ext>
                </a:extLst>
              </p:cNvPr>
              <p:cNvGrpSpPr/>
              <p:nvPr/>
            </p:nvGrpSpPr>
            <p:grpSpPr>
              <a:xfrm>
                <a:off x="10521562" y="5661452"/>
                <a:ext cx="191505" cy="258815"/>
                <a:chOff x="10521562" y="5661452"/>
                <a:chExt cx="191505" cy="258815"/>
              </a:xfrm>
            </p:grpSpPr>
            <p:grpSp>
              <p:nvGrpSpPr>
                <p:cNvPr id="1356" name="Graphic 79">
                  <a:extLst>
                    <a:ext uri="{FF2B5EF4-FFF2-40B4-BE49-F238E27FC236}">
                      <a16:creationId xmlns:a16="http://schemas.microsoft.com/office/drawing/2014/main" id="{C9310084-71AE-4909-9B34-F40763B0169E}"/>
                    </a:ext>
                  </a:extLst>
                </p:cNvPr>
                <p:cNvGrpSpPr/>
                <p:nvPr/>
              </p:nvGrpSpPr>
              <p:grpSpPr>
                <a:xfrm>
                  <a:off x="10524629" y="5661452"/>
                  <a:ext cx="188439" cy="258815"/>
                  <a:chOff x="10524629" y="5661452"/>
                  <a:chExt cx="188439" cy="258815"/>
                </a:xfrm>
              </p:grpSpPr>
              <p:sp>
                <p:nvSpPr>
                  <p:cNvPr id="1358" name="Freeform: Shape 1357">
                    <a:extLst>
                      <a:ext uri="{FF2B5EF4-FFF2-40B4-BE49-F238E27FC236}">
                        <a16:creationId xmlns:a16="http://schemas.microsoft.com/office/drawing/2014/main" id="{187F9A08-C70F-4EC5-9ED8-C9FDB0037F33}"/>
                      </a:ext>
                    </a:extLst>
                  </p:cNvPr>
                  <p:cNvSpPr/>
                  <p:nvPr/>
                </p:nvSpPr>
                <p:spPr>
                  <a:xfrm>
                    <a:off x="10558423" y="5661452"/>
                    <a:ext cx="153507" cy="222100"/>
                  </a:xfrm>
                  <a:custGeom>
                    <a:avLst/>
                    <a:gdLst>
                      <a:gd name="connsiteX0" fmla="*/ 3404 w 153507"/>
                      <a:gd name="connsiteY0" fmla="*/ 167730 h 222100"/>
                      <a:gd name="connsiteX1" fmla="*/ 96082 w 153507"/>
                      <a:gd name="connsiteY1" fmla="*/ 35820 h 222100"/>
                      <a:gd name="connsiteX2" fmla="*/ 109159 w 153507"/>
                      <a:gd name="connsiteY2" fmla="*/ 0 h 222100"/>
                      <a:gd name="connsiteX3" fmla="*/ 153508 w 153507"/>
                      <a:gd name="connsiteY3" fmla="*/ 68229 h 222100"/>
                      <a:gd name="connsiteX4" fmla="*/ 139862 w 153507"/>
                      <a:gd name="connsiteY4" fmla="*/ 90404 h 222100"/>
                      <a:gd name="connsiteX5" fmla="*/ 77319 w 153507"/>
                      <a:gd name="connsiteY5" fmla="*/ 173984 h 222100"/>
                      <a:gd name="connsiteX6" fmla="*/ 21030 w 153507"/>
                      <a:gd name="connsiteY6" fmla="*/ 221745 h 222100"/>
                      <a:gd name="connsiteX7" fmla="*/ 3404 w 153507"/>
                      <a:gd name="connsiteY7" fmla="*/ 167730 h 222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53507" h="222100">
                        <a:moveTo>
                          <a:pt x="3404" y="167730"/>
                        </a:moveTo>
                        <a:cubicBezTo>
                          <a:pt x="13638" y="152378"/>
                          <a:pt x="56850" y="92109"/>
                          <a:pt x="96082" y="35820"/>
                        </a:cubicBezTo>
                        <a:cubicBezTo>
                          <a:pt x="96082" y="35820"/>
                          <a:pt x="101199" y="21037"/>
                          <a:pt x="109159" y="0"/>
                        </a:cubicBezTo>
                        <a:cubicBezTo>
                          <a:pt x="133039" y="13646"/>
                          <a:pt x="146117" y="38095"/>
                          <a:pt x="153508" y="68229"/>
                        </a:cubicBezTo>
                        <a:cubicBezTo>
                          <a:pt x="148959" y="75621"/>
                          <a:pt x="144411" y="83012"/>
                          <a:pt x="139862" y="90404"/>
                        </a:cubicBezTo>
                        <a:cubicBezTo>
                          <a:pt x="121099" y="119970"/>
                          <a:pt x="99493" y="147261"/>
                          <a:pt x="77319" y="173984"/>
                        </a:cubicBezTo>
                        <a:cubicBezTo>
                          <a:pt x="67084" y="185924"/>
                          <a:pt x="40930" y="226293"/>
                          <a:pt x="21030" y="221745"/>
                        </a:cubicBezTo>
                        <a:cubicBezTo>
                          <a:pt x="6247" y="210942"/>
                          <a:pt x="-6262" y="190473"/>
                          <a:pt x="3404" y="167730"/>
                        </a:cubicBezTo>
                        <a:close/>
                      </a:path>
                    </a:pathLst>
                  </a:custGeom>
                  <a:solidFill>
                    <a:srgbClr val="3E4A4F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59" name="Freeform: Shape 1358">
                    <a:extLst>
                      <a:ext uri="{FF2B5EF4-FFF2-40B4-BE49-F238E27FC236}">
                        <a16:creationId xmlns:a16="http://schemas.microsoft.com/office/drawing/2014/main" id="{5016E87A-7DB6-4850-BF9A-A397F326927C}"/>
                      </a:ext>
                    </a:extLst>
                  </p:cNvPr>
                  <p:cNvSpPr/>
                  <p:nvPr/>
                </p:nvSpPr>
                <p:spPr>
                  <a:xfrm>
                    <a:off x="10577178" y="5679647"/>
                    <a:ext cx="135889" cy="204397"/>
                  </a:xfrm>
                  <a:custGeom>
                    <a:avLst/>
                    <a:gdLst>
                      <a:gd name="connsiteX0" fmla="*/ 91541 w 135889"/>
                      <a:gd name="connsiteY0" fmla="*/ 50035 h 204397"/>
                      <a:gd name="connsiteX1" fmla="*/ 120538 w 135889"/>
                      <a:gd name="connsiteY1" fmla="*/ 46055 h 204397"/>
                      <a:gd name="connsiteX2" fmla="*/ 105187 w 135889"/>
                      <a:gd name="connsiteY2" fmla="*/ 24449 h 204397"/>
                      <a:gd name="connsiteX3" fmla="*/ 112009 w 135889"/>
                      <a:gd name="connsiteY3" fmla="*/ 0 h 204397"/>
                      <a:gd name="connsiteX4" fmla="*/ 135890 w 135889"/>
                      <a:gd name="connsiteY4" fmla="*/ 50603 h 204397"/>
                      <a:gd name="connsiteX5" fmla="*/ 122244 w 135889"/>
                      <a:gd name="connsiteY5" fmla="*/ 72778 h 204397"/>
                      <a:gd name="connsiteX6" fmla="*/ 59700 w 135889"/>
                      <a:gd name="connsiteY6" fmla="*/ 156358 h 204397"/>
                      <a:gd name="connsiteX7" fmla="*/ 3411 w 135889"/>
                      <a:gd name="connsiteY7" fmla="*/ 204119 h 204397"/>
                      <a:gd name="connsiteX8" fmla="*/ 0 w 135889"/>
                      <a:gd name="connsiteY8" fmla="*/ 201276 h 204397"/>
                      <a:gd name="connsiteX9" fmla="*/ 91541 w 135889"/>
                      <a:gd name="connsiteY9" fmla="*/ 50035 h 20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5889" h="204397">
                        <a:moveTo>
                          <a:pt x="91541" y="50035"/>
                        </a:moveTo>
                        <a:cubicBezTo>
                          <a:pt x="91541" y="46055"/>
                          <a:pt x="108029" y="42075"/>
                          <a:pt x="120538" y="46055"/>
                        </a:cubicBezTo>
                        <a:cubicBezTo>
                          <a:pt x="120538" y="33546"/>
                          <a:pt x="113147" y="36389"/>
                          <a:pt x="105187" y="24449"/>
                        </a:cubicBezTo>
                        <a:cubicBezTo>
                          <a:pt x="107461" y="15920"/>
                          <a:pt x="109735" y="7391"/>
                          <a:pt x="112009" y="0"/>
                        </a:cubicBezTo>
                        <a:cubicBezTo>
                          <a:pt x="123381" y="13646"/>
                          <a:pt x="130773" y="30703"/>
                          <a:pt x="135890" y="50603"/>
                        </a:cubicBezTo>
                        <a:cubicBezTo>
                          <a:pt x="131341" y="57995"/>
                          <a:pt x="126792" y="65386"/>
                          <a:pt x="122244" y="72778"/>
                        </a:cubicBezTo>
                        <a:cubicBezTo>
                          <a:pt x="103481" y="102344"/>
                          <a:pt x="81875" y="129635"/>
                          <a:pt x="59700" y="156358"/>
                        </a:cubicBezTo>
                        <a:cubicBezTo>
                          <a:pt x="49466" y="168299"/>
                          <a:pt x="23880" y="208099"/>
                          <a:pt x="3411" y="204119"/>
                        </a:cubicBezTo>
                        <a:cubicBezTo>
                          <a:pt x="2274" y="203550"/>
                          <a:pt x="1137" y="202413"/>
                          <a:pt x="0" y="201276"/>
                        </a:cubicBezTo>
                        <a:cubicBezTo>
                          <a:pt x="39800" y="158633"/>
                          <a:pt x="69366" y="102912"/>
                          <a:pt x="91541" y="50035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60" name="Freeform: Shape 1359">
                    <a:extLst>
                      <a:ext uri="{FF2B5EF4-FFF2-40B4-BE49-F238E27FC236}">
                        <a16:creationId xmlns:a16="http://schemas.microsoft.com/office/drawing/2014/main" id="{8E598313-E8FD-4AA3-BF0E-176AF957BEFF}"/>
                      </a:ext>
                    </a:extLst>
                  </p:cNvPr>
                  <p:cNvSpPr/>
                  <p:nvPr/>
                </p:nvSpPr>
                <p:spPr>
                  <a:xfrm>
                    <a:off x="10561924" y="5832025"/>
                    <a:ext cx="33591" cy="41506"/>
                  </a:xfrm>
                  <a:custGeom>
                    <a:avLst/>
                    <a:gdLst>
                      <a:gd name="connsiteX0" fmla="*/ 1040 w 33591"/>
                      <a:gd name="connsiteY0" fmla="*/ 0 h 41506"/>
                      <a:gd name="connsiteX1" fmla="*/ 32312 w 33591"/>
                      <a:gd name="connsiteY1" fmla="*/ 41506 h 41506"/>
                      <a:gd name="connsiteX2" fmla="*/ 32880 w 33591"/>
                      <a:gd name="connsiteY2" fmla="*/ 40369 h 41506"/>
                      <a:gd name="connsiteX3" fmla="*/ 33449 w 33591"/>
                      <a:gd name="connsiteY3" fmla="*/ 28429 h 41506"/>
                      <a:gd name="connsiteX4" fmla="*/ 1040 w 33591"/>
                      <a:gd name="connsiteY4" fmla="*/ 0 h 415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3591" h="41506">
                        <a:moveTo>
                          <a:pt x="1040" y="0"/>
                        </a:moveTo>
                        <a:cubicBezTo>
                          <a:pt x="-2940" y="3411"/>
                          <a:pt x="3883" y="40369"/>
                          <a:pt x="32312" y="41506"/>
                        </a:cubicBezTo>
                        <a:cubicBezTo>
                          <a:pt x="32312" y="41506"/>
                          <a:pt x="32880" y="40938"/>
                          <a:pt x="32880" y="40369"/>
                        </a:cubicBezTo>
                        <a:cubicBezTo>
                          <a:pt x="34018" y="36957"/>
                          <a:pt x="33449" y="28429"/>
                          <a:pt x="33449" y="28429"/>
                        </a:cubicBezTo>
                        <a:lnTo>
                          <a:pt x="1040" y="0"/>
                        </a:lnTo>
                        <a:close/>
                      </a:path>
                    </a:pathLst>
                  </a:custGeom>
                  <a:solidFill>
                    <a:srgbClr val="E3F0F9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61" name="Freeform: Shape 1360">
                    <a:extLst>
                      <a:ext uri="{FF2B5EF4-FFF2-40B4-BE49-F238E27FC236}">
                        <a16:creationId xmlns:a16="http://schemas.microsoft.com/office/drawing/2014/main" id="{1687056E-EC4D-45FF-8E0A-0EF32F156A85}"/>
                      </a:ext>
                    </a:extLst>
                  </p:cNvPr>
                  <p:cNvSpPr/>
                  <p:nvPr/>
                </p:nvSpPr>
                <p:spPr>
                  <a:xfrm>
                    <a:off x="10562024" y="5826679"/>
                    <a:ext cx="38505" cy="45145"/>
                  </a:xfrm>
                  <a:custGeom>
                    <a:avLst/>
                    <a:gdLst>
                      <a:gd name="connsiteX0" fmla="*/ 38466 w 38505"/>
                      <a:gd name="connsiteY0" fmla="*/ 40029 h 45145"/>
                      <a:gd name="connsiteX1" fmla="*/ 33349 w 38505"/>
                      <a:gd name="connsiteY1" fmla="*/ 45146 h 45145"/>
                      <a:gd name="connsiteX2" fmla="*/ 940 w 38505"/>
                      <a:gd name="connsiteY2" fmla="*/ 7620 h 45145"/>
                      <a:gd name="connsiteX3" fmla="*/ 371 w 38505"/>
                      <a:gd name="connsiteY3" fmla="*/ 6483 h 45145"/>
                      <a:gd name="connsiteX4" fmla="*/ 16860 w 38505"/>
                      <a:gd name="connsiteY4" fmla="*/ 3071 h 45145"/>
                      <a:gd name="connsiteX5" fmla="*/ 38466 w 38505"/>
                      <a:gd name="connsiteY5" fmla="*/ 40029 h 451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8505" h="45145">
                        <a:moveTo>
                          <a:pt x="38466" y="40029"/>
                        </a:moveTo>
                        <a:cubicBezTo>
                          <a:pt x="39035" y="39460"/>
                          <a:pt x="33349" y="45146"/>
                          <a:pt x="33349" y="45146"/>
                        </a:cubicBezTo>
                        <a:cubicBezTo>
                          <a:pt x="33349" y="45146"/>
                          <a:pt x="21409" y="11031"/>
                          <a:pt x="940" y="7620"/>
                        </a:cubicBezTo>
                        <a:cubicBezTo>
                          <a:pt x="-766" y="4777"/>
                          <a:pt x="371" y="6483"/>
                          <a:pt x="371" y="6483"/>
                        </a:cubicBezTo>
                        <a:cubicBezTo>
                          <a:pt x="371" y="6483"/>
                          <a:pt x="1508" y="-5457"/>
                          <a:pt x="16860" y="3071"/>
                        </a:cubicBezTo>
                        <a:cubicBezTo>
                          <a:pt x="33349" y="11600"/>
                          <a:pt x="38466" y="40029"/>
                          <a:pt x="38466" y="40029"/>
                        </a:cubicBezTo>
                        <a:close/>
                      </a:path>
                    </a:pathLst>
                  </a:custGeom>
                  <a:solidFill>
                    <a:srgbClr val="E3F0F9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62" name="Freeform: Shape 1361">
                    <a:extLst>
                      <a:ext uri="{FF2B5EF4-FFF2-40B4-BE49-F238E27FC236}">
                        <a16:creationId xmlns:a16="http://schemas.microsoft.com/office/drawing/2014/main" id="{F81FD321-41AD-40D3-9FD0-5EC4060634ED}"/>
                      </a:ext>
                    </a:extLst>
                  </p:cNvPr>
                  <p:cNvSpPr/>
                  <p:nvPr/>
                </p:nvSpPr>
                <p:spPr>
                  <a:xfrm>
                    <a:off x="10524629" y="5835437"/>
                    <a:ext cx="63352" cy="84831"/>
                  </a:xfrm>
                  <a:custGeom>
                    <a:avLst/>
                    <a:gdLst>
                      <a:gd name="connsiteX0" fmla="*/ 44021 w 63352"/>
                      <a:gd name="connsiteY0" fmla="*/ 0 h 84831"/>
                      <a:gd name="connsiteX1" fmla="*/ 37198 w 63352"/>
                      <a:gd name="connsiteY1" fmla="*/ 5686 h 84831"/>
                      <a:gd name="connsiteX2" fmla="*/ 2515 w 63352"/>
                      <a:gd name="connsiteY2" fmla="*/ 54583 h 84831"/>
                      <a:gd name="connsiteX3" fmla="*/ 4789 w 63352"/>
                      <a:gd name="connsiteY3" fmla="*/ 82444 h 84831"/>
                      <a:gd name="connsiteX4" fmla="*/ 26963 w 63352"/>
                      <a:gd name="connsiteY4" fmla="*/ 82444 h 84831"/>
                      <a:gd name="connsiteX5" fmla="*/ 54824 w 63352"/>
                      <a:gd name="connsiteY5" fmla="*/ 39800 h 84831"/>
                      <a:gd name="connsiteX6" fmla="*/ 63352 w 63352"/>
                      <a:gd name="connsiteY6" fmla="*/ 23880 h 84831"/>
                      <a:gd name="connsiteX7" fmla="*/ 44021 w 63352"/>
                      <a:gd name="connsiteY7" fmla="*/ 0 h 848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3352" h="84831">
                        <a:moveTo>
                          <a:pt x="44021" y="0"/>
                        </a:moveTo>
                        <a:cubicBezTo>
                          <a:pt x="42315" y="2843"/>
                          <a:pt x="40041" y="6254"/>
                          <a:pt x="37198" y="5686"/>
                        </a:cubicBezTo>
                        <a:lnTo>
                          <a:pt x="2515" y="54583"/>
                        </a:lnTo>
                        <a:cubicBezTo>
                          <a:pt x="809" y="62543"/>
                          <a:pt x="-3171" y="76758"/>
                          <a:pt x="4789" y="82444"/>
                        </a:cubicBezTo>
                        <a:cubicBezTo>
                          <a:pt x="10475" y="86424"/>
                          <a:pt x="20709" y="84718"/>
                          <a:pt x="26963" y="82444"/>
                        </a:cubicBezTo>
                        <a:cubicBezTo>
                          <a:pt x="41746" y="76189"/>
                          <a:pt x="48569" y="56289"/>
                          <a:pt x="54824" y="39800"/>
                        </a:cubicBezTo>
                        <a:cubicBezTo>
                          <a:pt x="55392" y="37526"/>
                          <a:pt x="59941" y="30134"/>
                          <a:pt x="63352" y="23880"/>
                        </a:cubicBezTo>
                        <a:cubicBezTo>
                          <a:pt x="59372" y="14214"/>
                          <a:pt x="53686" y="5686"/>
                          <a:pt x="44021" y="0"/>
                        </a:cubicBezTo>
                        <a:close/>
                      </a:path>
                    </a:pathLst>
                  </a:custGeom>
                  <a:solidFill>
                    <a:srgbClr val="FE9661"/>
                  </a:solidFill>
                  <a:ln w="5683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57" name="Freeform: Shape 1356">
                  <a:extLst>
                    <a:ext uri="{FF2B5EF4-FFF2-40B4-BE49-F238E27FC236}">
                      <a16:creationId xmlns:a16="http://schemas.microsoft.com/office/drawing/2014/main" id="{EC20AF59-6BA7-4878-B960-DAE4F0DD274E}"/>
                    </a:ext>
                  </a:extLst>
                </p:cNvPr>
                <p:cNvSpPr/>
                <p:nvPr/>
              </p:nvSpPr>
              <p:spPr>
                <a:xfrm>
                  <a:off x="10521562" y="5835674"/>
                  <a:ext cx="52369" cy="54252"/>
                </a:xfrm>
                <a:custGeom>
                  <a:avLst/>
                  <a:gdLst>
                    <a:gd name="connsiteX0" fmla="*/ 36853 w 52369"/>
                    <a:gd name="connsiteY0" fmla="*/ 331 h 54252"/>
                    <a:gd name="connsiteX1" fmla="*/ 3876 w 52369"/>
                    <a:gd name="connsiteY1" fmla="*/ 29329 h 54252"/>
                    <a:gd name="connsiteX2" fmla="*/ 1033 w 52369"/>
                    <a:gd name="connsiteY2" fmla="*/ 48660 h 54252"/>
                    <a:gd name="connsiteX3" fmla="*/ 9562 w 52369"/>
                    <a:gd name="connsiteY3" fmla="*/ 52072 h 54252"/>
                    <a:gd name="connsiteX4" fmla="*/ 16953 w 52369"/>
                    <a:gd name="connsiteY4" fmla="*/ 32740 h 54252"/>
                    <a:gd name="connsiteX5" fmla="*/ 46519 w 52369"/>
                    <a:gd name="connsiteY5" fmla="*/ 28192 h 54252"/>
                    <a:gd name="connsiteX6" fmla="*/ 36853 w 52369"/>
                    <a:gd name="connsiteY6" fmla="*/ 331 h 542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2369" h="54252">
                      <a:moveTo>
                        <a:pt x="36853" y="331"/>
                      </a:moveTo>
                      <a:cubicBezTo>
                        <a:pt x="20933" y="3174"/>
                        <a:pt x="2739" y="20232"/>
                        <a:pt x="3876" y="29329"/>
                      </a:cubicBezTo>
                      <a:cubicBezTo>
                        <a:pt x="5013" y="38426"/>
                        <a:pt x="5013" y="42406"/>
                        <a:pt x="1033" y="48660"/>
                      </a:cubicBezTo>
                      <a:cubicBezTo>
                        <a:pt x="-2947" y="56052"/>
                        <a:pt x="5582" y="54915"/>
                        <a:pt x="9562" y="52072"/>
                      </a:cubicBezTo>
                      <a:cubicBezTo>
                        <a:pt x="13542" y="49229"/>
                        <a:pt x="15816" y="44680"/>
                        <a:pt x="16953" y="32740"/>
                      </a:cubicBezTo>
                      <a:cubicBezTo>
                        <a:pt x="20933" y="26486"/>
                        <a:pt x="37990" y="36152"/>
                        <a:pt x="46519" y="28192"/>
                      </a:cubicBezTo>
                      <a:cubicBezTo>
                        <a:pt x="56185" y="20800"/>
                        <a:pt x="54479" y="-3080"/>
                        <a:pt x="36853" y="331"/>
                      </a:cubicBezTo>
                      <a:close/>
                    </a:path>
                  </a:pathLst>
                </a:custGeom>
                <a:solidFill>
                  <a:srgbClr val="FE9661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334" name="Freeform: Shape 1333">
                <a:extLst>
                  <a:ext uri="{FF2B5EF4-FFF2-40B4-BE49-F238E27FC236}">
                    <a16:creationId xmlns:a16="http://schemas.microsoft.com/office/drawing/2014/main" id="{D6ECFB3B-E933-4653-B66F-4A3033D27DB7}"/>
                  </a:ext>
                </a:extLst>
              </p:cNvPr>
              <p:cNvSpPr/>
              <p:nvPr/>
            </p:nvSpPr>
            <p:spPr>
              <a:xfrm>
                <a:off x="10012904" y="6007449"/>
                <a:ext cx="62261" cy="77704"/>
              </a:xfrm>
              <a:custGeom>
                <a:avLst/>
                <a:gdLst>
                  <a:gd name="connsiteX0" fmla="*/ 3089 w 62261"/>
                  <a:gd name="connsiteY0" fmla="*/ 11069 h 77704"/>
                  <a:gd name="connsiteX1" fmla="*/ 13892 w 62261"/>
                  <a:gd name="connsiteY1" fmla="*/ 75318 h 77704"/>
                  <a:gd name="connsiteX2" fmla="*/ 58241 w 62261"/>
                  <a:gd name="connsiteY2" fmla="*/ 63946 h 77704"/>
                  <a:gd name="connsiteX3" fmla="*/ 61084 w 62261"/>
                  <a:gd name="connsiteY3" fmla="*/ 29832 h 77704"/>
                  <a:gd name="connsiteX4" fmla="*/ 50281 w 62261"/>
                  <a:gd name="connsiteY4" fmla="*/ 266 h 77704"/>
                  <a:gd name="connsiteX5" fmla="*/ 3089 w 62261"/>
                  <a:gd name="connsiteY5" fmla="*/ 11069 h 77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261" h="77704">
                    <a:moveTo>
                      <a:pt x="3089" y="11069"/>
                    </a:moveTo>
                    <a:cubicBezTo>
                      <a:pt x="-322" y="27557"/>
                      <a:pt x="-4871" y="65083"/>
                      <a:pt x="13892" y="75318"/>
                    </a:cubicBezTo>
                    <a:cubicBezTo>
                      <a:pt x="25264" y="81572"/>
                      <a:pt x="53692" y="74749"/>
                      <a:pt x="58241" y="63946"/>
                    </a:cubicBezTo>
                    <a:cubicBezTo>
                      <a:pt x="61084" y="57692"/>
                      <a:pt x="63927" y="36086"/>
                      <a:pt x="61084" y="29832"/>
                    </a:cubicBezTo>
                    <a:cubicBezTo>
                      <a:pt x="57672" y="23009"/>
                      <a:pt x="57104" y="2540"/>
                      <a:pt x="50281" y="266"/>
                    </a:cubicBezTo>
                    <a:cubicBezTo>
                      <a:pt x="43458" y="-2009"/>
                      <a:pt x="3089" y="11069"/>
                      <a:pt x="3089" y="11069"/>
                    </a:cubicBezTo>
                    <a:close/>
                  </a:path>
                </a:pathLst>
              </a:custGeom>
              <a:solidFill>
                <a:srgbClr val="FE9661"/>
              </a:solidFill>
              <a:ln w="56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5" name="Freeform: Shape 1334">
                <a:extLst>
                  <a:ext uri="{FF2B5EF4-FFF2-40B4-BE49-F238E27FC236}">
                    <a16:creationId xmlns:a16="http://schemas.microsoft.com/office/drawing/2014/main" id="{05FE80A5-99BA-4009-A8F1-C17814D2CC9C}"/>
                  </a:ext>
                </a:extLst>
              </p:cNvPr>
              <p:cNvSpPr/>
              <p:nvPr/>
            </p:nvSpPr>
            <p:spPr>
              <a:xfrm>
                <a:off x="9979766" y="5644153"/>
                <a:ext cx="124313" cy="409896"/>
              </a:xfrm>
              <a:custGeom>
                <a:avLst/>
                <a:gdLst>
                  <a:gd name="connsiteX0" fmla="*/ 28268 w 124313"/>
                  <a:gd name="connsiteY0" fmla="*/ 394265 h 409896"/>
                  <a:gd name="connsiteX1" fmla="*/ 107869 w 124313"/>
                  <a:gd name="connsiteY1" fmla="*/ 395971 h 409896"/>
                  <a:gd name="connsiteX2" fmla="*/ 77734 w 124313"/>
                  <a:gd name="connsiteY2" fmla="*/ 224261 h 409896"/>
                  <a:gd name="connsiteX3" fmla="*/ 116397 w 124313"/>
                  <a:gd name="connsiteY3" fmla="*/ 95194 h 409896"/>
                  <a:gd name="connsiteX4" fmla="*/ 111280 w 124313"/>
                  <a:gd name="connsiteY4" fmla="*/ 18436 h 409896"/>
                  <a:gd name="connsiteX5" fmla="*/ 11779 w 124313"/>
                  <a:gd name="connsiteY5" fmla="*/ 72451 h 409896"/>
                  <a:gd name="connsiteX6" fmla="*/ 408 w 124313"/>
                  <a:gd name="connsiteY6" fmla="*/ 196401 h 409896"/>
                  <a:gd name="connsiteX7" fmla="*/ 28268 w 124313"/>
                  <a:gd name="connsiteY7" fmla="*/ 394265 h 409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313" h="409896">
                    <a:moveTo>
                      <a:pt x="28268" y="394265"/>
                    </a:moveTo>
                    <a:cubicBezTo>
                      <a:pt x="73185" y="425537"/>
                      <a:pt x="99340" y="401088"/>
                      <a:pt x="107869" y="395971"/>
                    </a:cubicBezTo>
                    <a:cubicBezTo>
                      <a:pt x="101614" y="372659"/>
                      <a:pt x="103888" y="295901"/>
                      <a:pt x="77734" y="224261"/>
                    </a:cubicBezTo>
                    <a:cubicBezTo>
                      <a:pt x="86831" y="193558"/>
                      <a:pt x="108437" y="127603"/>
                      <a:pt x="116397" y="95194"/>
                    </a:cubicBezTo>
                    <a:cubicBezTo>
                      <a:pt x="126632" y="59942"/>
                      <a:pt x="128906" y="34925"/>
                      <a:pt x="111280" y="18436"/>
                    </a:cubicBezTo>
                    <a:cubicBezTo>
                      <a:pt x="59540" y="-29893"/>
                      <a:pt x="25425" y="26965"/>
                      <a:pt x="11779" y="72451"/>
                    </a:cubicBezTo>
                    <a:cubicBezTo>
                      <a:pt x="3819" y="98037"/>
                      <a:pt x="2682" y="170246"/>
                      <a:pt x="408" y="196401"/>
                    </a:cubicBezTo>
                    <a:cubicBezTo>
                      <a:pt x="-3004" y="231652"/>
                      <a:pt x="15759" y="333996"/>
                      <a:pt x="28268" y="394265"/>
                    </a:cubicBezTo>
                    <a:close/>
                  </a:path>
                </a:pathLst>
              </a:custGeom>
              <a:solidFill>
                <a:srgbClr val="14141A"/>
              </a:solidFill>
              <a:ln w="56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6" name="Freeform: Shape 1335">
                <a:extLst>
                  <a:ext uri="{FF2B5EF4-FFF2-40B4-BE49-F238E27FC236}">
                    <a16:creationId xmlns:a16="http://schemas.microsoft.com/office/drawing/2014/main" id="{2E2D95C3-2CBF-4B77-8238-1651111D9C7C}"/>
                  </a:ext>
                </a:extLst>
              </p:cNvPr>
              <p:cNvSpPr/>
              <p:nvPr/>
            </p:nvSpPr>
            <p:spPr>
              <a:xfrm>
                <a:off x="10469149" y="5851357"/>
                <a:ext cx="99231" cy="67092"/>
              </a:xfrm>
              <a:custGeom>
                <a:avLst/>
                <a:gdLst>
                  <a:gd name="connsiteX0" fmla="*/ 97227 w 99231"/>
                  <a:gd name="connsiteY0" fmla="*/ 36957 h 67092"/>
                  <a:gd name="connsiteX1" fmla="*/ 76189 w 99231"/>
                  <a:gd name="connsiteY1" fmla="*/ 18195 h 67092"/>
                  <a:gd name="connsiteX2" fmla="*/ 95521 w 99231"/>
                  <a:gd name="connsiteY2" fmla="*/ 6823 h 67092"/>
                  <a:gd name="connsiteX3" fmla="*/ 72209 w 99231"/>
                  <a:gd name="connsiteY3" fmla="*/ 5117 h 67092"/>
                  <a:gd name="connsiteX4" fmla="*/ 47192 w 99231"/>
                  <a:gd name="connsiteY4" fmla="*/ 11940 h 67092"/>
                  <a:gd name="connsiteX5" fmla="*/ 19332 w 99231"/>
                  <a:gd name="connsiteY5" fmla="*/ 0 h 67092"/>
                  <a:gd name="connsiteX6" fmla="*/ 0 w 99231"/>
                  <a:gd name="connsiteY6" fmla="*/ 36389 h 67092"/>
                  <a:gd name="connsiteX7" fmla="*/ 23312 w 99231"/>
                  <a:gd name="connsiteY7" fmla="*/ 44349 h 67092"/>
                  <a:gd name="connsiteX8" fmla="*/ 27292 w 99231"/>
                  <a:gd name="connsiteY8" fmla="*/ 51172 h 67092"/>
                  <a:gd name="connsiteX9" fmla="*/ 67092 w 99231"/>
                  <a:gd name="connsiteY9" fmla="*/ 67092 h 67092"/>
                  <a:gd name="connsiteX10" fmla="*/ 97227 w 99231"/>
                  <a:gd name="connsiteY10" fmla="*/ 36957 h 67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9231" h="67092">
                    <a:moveTo>
                      <a:pt x="97227" y="36957"/>
                    </a:moveTo>
                    <a:cubicBezTo>
                      <a:pt x="90404" y="31272"/>
                      <a:pt x="71641" y="27292"/>
                      <a:pt x="76189" y="18195"/>
                    </a:cubicBezTo>
                    <a:cubicBezTo>
                      <a:pt x="83012" y="15920"/>
                      <a:pt x="97795" y="15920"/>
                      <a:pt x="95521" y="6823"/>
                    </a:cubicBezTo>
                    <a:cubicBezTo>
                      <a:pt x="94384" y="569"/>
                      <a:pt x="76189" y="4549"/>
                      <a:pt x="72209" y="5117"/>
                    </a:cubicBezTo>
                    <a:cubicBezTo>
                      <a:pt x="61975" y="6254"/>
                      <a:pt x="55720" y="5117"/>
                      <a:pt x="47192" y="11940"/>
                    </a:cubicBezTo>
                    <a:cubicBezTo>
                      <a:pt x="46055" y="13077"/>
                      <a:pt x="19332" y="0"/>
                      <a:pt x="19332" y="0"/>
                    </a:cubicBezTo>
                    <a:cubicBezTo>
                      <a:pt x="19332" y="0"/>
                      <a:pt x="0" y="35252"/>
                      <a:pt x="0" y="36389"/>
                    </a:cubicBezTo>
                    <a:cubicBezTo>
                      <a:pt x="0" y="36957"/>
                      <a:pt x="13646" y="39232"/>
                      <a:pt x="23312" y="44349"/>
                    </a:cubicBezTo>
                    <a:cubicBezTo>
                      <a:pt x="23880" y="46055"/>
                      <a:pt x="26155" y="49466"/>
                      <a:pt x="27292" y="51172"/>
                    </a:cubicBezTo>
                    <a:cubicBezTo>
                      <a:pt x="38663" y="66523"/>
                      <a:pt x="43212" y="65955"/>
                      <a:pt x="67092" y="67092"/>
                    </a:cubicBezTo>
                    <a:cubicBezTo>
                      <a:pt x="75621" y="67092"/>
                      <a:pt x="107461" y="45486"/>
                      <a:pt x="97227" y="36957"/>
                    </a:cubicBezTo>
                    <a:close/>
                  </a:path>
                </a:pathLst>
              </a:custGeom>
              <a:solidFill>
                <a:srgbClr val="FFB288"/>
              </a:solidFill>
              <a:ln w="56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337" name="Graphic 79">
                <a:extLst>
                  <a:ext uri="{FF2B5EF4-FFF2-40B4-BE49-F238E27FC236}">
                    <a16:creationId xmlns:a16="http://schemas.microsoft.com/office/drawing/2014/main" id="{6C35B3A8-233A-4FDD-AD32-39CCF5845EC3}"/>
                  </a:ext>
                </a:extLst>
              </p:cNvPr>
              <p:cNvGrpSpPr/>
              <p:nvPr/>
            </p:nvGrpSpPr>
            <p:grpSpPr>
              <a:xfrm>
                <a:off x="10011014" y="5464156"/>
                <a:ext cx="345788" cy="1199914"/>
                <a:chOff x="10011014" y="5464156"/>
                <a:chExt cx="345788" cy="1199914"/>
              </a:xfrm>
            </p:grpSpPr>
            <p:sp>
              <p:nvSpPr>
                <p:cNvPr id="1342" name="Freeform: Shape 1341">
                  <a:extLst>
                    <a:ext uri="{FF2B5EF4-FFF2-40B4-BE49-F238E27FC236}">
                      <a16:creationId xmlns:a16="http://schemas.microsoft.com/office/drawing/2014/main" id="{AED4330C-F8FA-470E-BD1B-20272393673C}"/>
                    </a:ext>
                  </a:extLst>
                </p:cNvPr>
                <p:cNvSpPr/>
                <p:nvPr/>
              </p:nvSpPr>
              <p:spPr>
                <a:xfrm>
                  <a:off x="10029993" y="6488925"/>
                  <a:ext cx="169366" cy="76494"/>
                </a:xfrm>
                <a:custGeom>
                  <a:avLst/>
                  <a:gdLst>
                    <a:gd name="connsiteX0" fmla="*/ 215 w 169366"/>
                    <a:gd name="connsiteY0" fmla="*/ 39037 h 76494"/>
                    <a:gd name="connsiteX1" fmla="*/ 42289 w 169366"/>
                    <a:gd name="connsiteY1" fmla="*/ 74289 h 76494"/>
                    <a:gd name="connsiteX2" fmla="*/ 102558 w 169366"/>
                    <a:gd name="connsiteY2" fmla="*/ 61780 h 76494"/>
                    <a:gd name="connsiteX3" fmla="*/ 165102 w 169366"/>
                    <a:gd name="connsiteY3" fmla="*/ 14019 h 76494"/>
                    <a:gd name="connsiteX4" fmla="*/ 109381 w 169366"/>
                    <a:gd name="connsiteY4" fmla="*/ 3217 h 76494"/>
                    <a:gd name="connsiteX5" fmla="*/ 54229 w 169366"/>
                    <a:gd name="connsiteY5" fmla="*/ 6059 h 76494"/>
                    <a:gd name="connsiteX6" fmla="*/ 215 w 169366"/>
                    <a:gd name="connsiteY6" fmla="*/ 39037 h 764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9366" h="76494">
                      <a:moveTo>
                        <a:pt x="215" y="39037"/>
                      </a:moveTo>
                      <a:cubicBezTo>
                        <a:pt x="-1491" y="62917"/>
                        <a:pt x="6469" y="83386"/>
                        <a:pt x="42289" y="74289"/>
                      </a:cubicBezTo>
                      <a:cubicBezTo>
                        <a:pt x="51955" y="72014"/>
                        <a:pt x="85501" y="63486"/>
                        <a:pt x="102558" y="61780"/>
                      </a:cubicBezTo>
                      <a:cubicBezTo>
                        <a:pt x="153162" y="57231"/>
                        <a:pt x="180453" y="42448"/>
                        <a:pt x="165102" y="14019"/>
                      </a:cubicBezTo>
                      <a:cubicBezTo>
                        <a:pt x="154299" y="-5881"/>
                        <a:pt x="125870" y="374"/>
                        <a:pt x="109381" y="3217"/>
                      </a:cubicBezTo>
                      <a:cubicBezTo>
                        <a:pt x="87775" y="7197"/>
                        <a:pt x="76404" y="12314"/>
                        <a:pt x="54229" y="6059"/>
                      </a:cubicBezTo>
                      <a:lnTo>
                        <a:pt x="215" y="390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43" name="Freeform: Shape 1342">
                  <a:extLst>
                    <a:ext uri="{FF2B5EF4-FFF2-40B4-BE49-F238E27FC236}">
                      <a16:creationId xmlns:a16="http://schemas.microsoft.com/office/drawing/2014/main" id="{2426BA76-6A7B-4AA2-B2F7-EDF3179AEC07}"/>
                    </a:ext>
                  </a:extLst>
                </p:cNvPr>
                <p:cNvSpPr/>
                <p:nvPr/>
              </p:nvSpPr>
              <p:spPr>
                <a:xfrm>
                  <a:off x="10027276" y="6481538"/>
                  <a:ext cx="170947" cy="77371"/>
                </a:xfrm>
                <a:custGeom>
                  <a:avLst/>
                  <a:gdLst>
                    <a:gd name="connsiteX0" fmla="*/ 9187 w 170947"/>
                    <a:gd name="connsiteY0" fmla="*/ 18564 h 77371"/>
                    <a:gd name="connsiteX1" fmla="*/ 43870 w 170947"/>
                    <a:gd name="connsiteY1" fmla="*/ 75990 h 77371"/>
                    <a:gd name="connsiteX2" fmla="*/ 104139 w 170947"/>
                    <a:gd name="connsiteY2" fmla="*/ 63481 h 77371"/>
                    <a:gd name="connsiteX3" fmla="*/ 166682 w 170947"/>
                    <a:gd name="connsiteY3" fmla="*/ 15721 h 77371"/>
                    <a:gd name="connsiteX4" fmla="*/ 109825 w 170947"/>
                    <a:gd name="connsiteY4" fmla="*/ 1506 h 77371"/>
                    <a:gd name="connsiteX5" fmla="*/ 56947 w 170947"/>
                    <a:gd name="connsiteY5" fmla="*/ 3212 h 77371"/>
                    <a:gd name="connsiteX6" fmla="*/ 9187 w 170947"/>
                    <a:gd name="connsiteY6" fmla="*/ 18564 h 773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0947" h="77371">
                      <a:moveTo>
                        <a:pt x="9187" y="18564"/>
                      </a:moveTo>
                      <a:cubicBezTo>
                        <a:pt x="-12988" y="52110"/>
                        <a:pt x="7481" y="84519"/>
                        <a:pt x="43870" y="75990"/>
                      </a:cubicBezTo>
                      <a:cubicBezTo>
                        <a:pt x="53536" y="73716"/>
                        <a:pt x="87082" y="65187"/>
                        <a:pt x="104139" y="63481"/>
                      </a:cubicBezTo>
                      <a:cubicBezTo>
                        <a:pt x="154742" y="58933"/>
                        <a:pt x="182034" y="44150"/>
                        <a:pt x="166682" y="15721"/>
                      </a:cubicBezTo>
                      <a:cubicBezTo>
                        <a:pt x="155879" y="-4179"/>
                        <a:pt x="133705" y="-199"/>
                        <a:pt x="109825" y="1506"/>
                      </a:cubicBezTo>
                      <a:cubicBezTo>
                        <a:pt x="71162" y="4349"/>
                        <a:pt x="74004" y="938"/>
                        <a:pt x="56947" y="3212"/>
                      </a:cubicBezTo>
                      <a:lnTo>
                        <a:pt x="9187" y="185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44" name="Freeform: Shape 1343">
                  <a:extLst>
                    <a:ext uri="{FF2B5EF4-FFF2-40B4-BE49-F238E27FC236}">
                      <a16:creationId xmlns:a16="http://schemas.microsoft.com/office/drawing/2014/main" id="{C854DEEA-4B60-4E2A-A4B3-669C651D53C2}"/>
                    </a:ext>
                  </a:extLst>
                </p:cNvPr>
                <p:cNvSpPr/>
                <p:nvPr/>
              </p:nvSpPr>
              <p:spPr>
                <a:xfrm>
                  <a:off x="10023435" y="5898548"/>
                  <a:ext cx="145209" cy="628034"/>
                </a:xfrm>
                <a:custGeom>
                  <a:avLst/>
                  <a:gdLst>
                    <a:gd name="connsiteX0" fmla="*/ 136977 w 145209"/>
                    <a:gd name="connsiteY0" fmla="*/ 0 h 628034"/>
                    <a:gd name="connsiteX1" fmla="*/ 144368 w 145209"/>
                    <a:gd name="connsiteY1" fmla="*/ 94952 h 628034"/>
                    <a:gd name="connsiteX2" fmla="*/ 116508 w 145209"/>
                    <a:gd name="connsiteY2" fmla="*/ 380946 h 628034"/>
                    <a:gd name="connsiteX3" fmla="*/ 95471 w 145209"/>
                    <a:gd name="connsiteY3" fmla="*/ 602691 h 628034"/>
                    <a:gd name="connsiteX4" fmla="*/ 6204 w 145209"/>
                    <a:gd name="connsiteY4" fmla="*/ 603828 h 628034"/>
                    <a:gd name="connsiteX5" fmla="*/ 21556 w 145209"/>
                    <a:gd name="connsiteY5" fmla="*/ 361046 h 628034"/>
                    <a:gd name="connsiteX6" fmla="*/ 24967 w 145209"/>
                    <a:gd name="connsiteY6" fmla="*/ 147261 h 628034"/>
                    <a:gd name="connsiteX7" fmla="*/ 51690 w 145209"/>
                    <a:gd name="connsiteY7" fmla="*/ 45486 h 628034"/>
                    <a:gd name="connsiteX8" fmla="*/ 136977 w 145209"/>
                    <a:gd name="connsiteY8" fmla="*/ 0 h 628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5209" h="628034">
                      <a:moveTo>
                        <a:pt x="136977" y="0"/>
                      </a:moveTo>
                      <a:cubicBezTo>
                        <a:pt x="129585" y="62543"/>
                        <a:pt x="139251" y="-15920"/>
                        <a:pt x="144368" y="94952"/>
                      </a:cubicBezTo>
                      <a:cubicBezTo>
                        <a:pt x="149485" y="205824"/>
                        <a:pt x="130154" y="357066"/>
                        <a:pt x="116508" y="380946"/>
                      </a:cubicBezTo>
                      <a:cubicBezTo>
                        <a:pt x="91491" y="425295"/>
                        <a:pt x="96039" y="599848"/>
                        <a:pt x="95471" y="602691"/>
                      </a:cubicBezTo>
                      <a:cubicBezTo>
                        <a:pt x="95471" y="624865"/>
                        <a:pt x="8478" y="645902"/>
                        <a:pt x="6204" y="603828"/>
                      </a:cubicBezTo>
                      <a:cubicBezTo>
                        <a:pt x="1656" y="520247"/>
                        <a:pt x="-10853" y="420746"/>
                        <a:pt x="21556" y="361046"/>
                      </a:cubicBezTo>
                      <a:cubicBezTo>
                        <a:pt x="33496" y="338303"/>
                        <a:pt x="24967" y="147261"/>
                        <a:pt x="24967" y="147261"/>
                      </a:cubicBezTo>
                      <a:cubicBezTo>
                        <a:pt x="24967" y="147261"/>
                        <a:pt x="51122" y="44917"/>
                        <a:pt x="51690" y="45486"/>
                      </a:cubicBezTo>
                      <a:lnTo>
                        <a:pt x="136977" y="0"/>
                      </a:lnTo>
                      <a:close/>
                    </a:path>
                  </a:pathLst>
                </a:custGeom>
                <a:solidFill>
                  <a:srgbClr val="0A0F11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45" name="Freeform: Shape 1344">
                  <a:extLst>
                    <a:ext uri="{FF2B5EF4-FFF2-40B4-BE49-F238E27FC236}">
                      <a16:creationId xmlns:a16="http://schemas.microsoft.com/office/drawing/2014/main" id="{D73CE232-15C1-463C-B09A-C62114A37206}"/>
                    </a:ext>
                  </a:extLst>
                </p:cNvPr>
                <p:cNvSpPr/>
                <p:nvPr/>
              </p:nvSpPr>
              <p:spPr>
                <a:xfrm>
                  <a:off x="10164957" y="6580840"/>
                  <a:ext cx="191844" cy="83230"/>
                </a:xfrm>
                <a:custGeom>
                  <a:avLst/>
                  <a:gdLst>
                    <a:gd name="connsiteX0" fmla="*/ 1709 w 191844"/>
                    <a:gd name="connsiteY0" fmla="*/ 10234 h 83230"/>
                    <a:gd name="connsiteX1" fmla="*/ 43783 w 191844"/>
                    <a:gd name="connsiteY1" fmla="*/ 82444 h 83230"/>
                    <a:gd name="connsiteX2" fmla="*/ 126796 w 191844"/>
                    <a:gd name="connsiteY2" fmla="*/ 75621 h 83230"/>
                    <a:gd name="connsiteX3" fmla="*/ 191613 w 191844"/>
                    <a:gd name="connsiteY3" fmla="*/ 23880 h 83230"/>
                    <a:gd name="connsiteX4" fmla="*/ 130776 w 191844"/>
                    <a:gd name="connsiteY4" fmla="*/ 9666 h 83230"/>
                    <a:gd name="connsiteX5" fmla="*/ 55724 w 191844"/>
                    <a:gd name="connsiteY5" fmla="*/ 0 h 83230"/>
                    <a:gd name="connsiteX6" fmla="*/ 1709 w 191844"/>
                    <a:gd name="connsiteY6" fmla="*/ 10234 h 83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1844" h="83230">
                      <a:moveTo>
                        <a:pt x="1709" y="10234"/>
                      </a:moveTo>
                      <a:cubicBezTo>
                        <a:pt x="-5683" y="50603"/>
                        <a:pt x="11375" y="89266"/>
                        <a:pt x="43783" y="82444"/>
                      </a:cubicBezTo>
                      <a:cubicBezTo>
                        <a:pt x="78467" y="74484"/>
                        <a:pt x="106895" y="77895"/>
                        <a:pt x="126796" y="75621"/>
                      </a:cubicBezTo>
                      <a:cubicBezTo>
                        <a:pt x="147264" y="73346"/>
                        <a:pt x="195593" y="53446"/>
                        <a:pt x="191613" y="23880"/>
                      </a:cubicBezTo>
                      <a:cubicBezTo>
                        <a:pt x="185927" y="6254"/>
                        <a:pt x="149539" y="10234"/>
                        <a:pt x="130776" y="9666"/>
                      </a:cubicBezTo>
                      <a:cubicBezTo>
                        <a:pt x="105190" y="9097"/>
                        <a:pt x="80741" y="1137"/>
                        <a:pt x="55724" y="0"/>
                      </a:cubicBezTo>
                      <a:lnTo>
                        <a:pt x="1709" y="10234"/>
                      </a:lnTo>
                      <a:close/>
                    </a:path>
                  </a:pathLst>
                </a:custGeom>
                <a:solidFill>
                  <a:srgbClr val="0A0F11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46" name="Freeform: Shape 1345">
                  <a:extLst>
                    <a:ext uri="{FF2B5EF4-FFF2-40B4-BE49-F238E27FC236}">
                      <a16:creationId xmlns:a16="http://schemas.microsoft.com/office/drawing/2014/main" id="{E97E2C5C-0F40-4023-9D27-749DD1996A47}"/>
                    </a:ext>
                  </a:extLst>
                </p:cNvPr>
                <p:cNvSpPr/>
                <p:nvPr/>
              </p:nvSpPr>
              <p:spPr>
                <a:xfrm>
                  <a:off x="10164064" y="6572880"/>
                  <a:ext cx="192157" cy="80974"/>
                </a:xfrm>
                <a:custGeom>
                  <a:avLst/>
                  <a:gdLst>
                    <a:gd name="connsiteX0" fmla="*/ 1465 w 192157"/>
                    <a:gd name="connsiteY0" fmla="*/ 18763 h 80974"/>
                    <a:gd name="connsiteX1" fmla="*/ 51499 w 192157"/>
                    <a:gd name="connsiteY1" fmla="*/ 79601 h 80974"/>
                    <a:gd name="connsiteX2" fmla="*/ 124277 w 192157"/>
                    <a:gd name="connsiteY2" fmla="*/ 75621 h 80974"/>
                    <a:gd name="connsiteX3" fmla="*/ 191938 w 192157"/>
                    <a:gd name="connsiteY3" fmla="*/ 31840 h 80974"/>
                    <a:gd name="connsiteX4" fmla="*/ 128257 w 192157"/>
                    <a:gd name="connsiteY4" fmla="*/ 9666 h 80974"/>
                    <a:gd name="connsiteX5" fmla="*/ 53205 w 192157"/>
                    <a:gd name="connsiteY5" fmla="*/ 0 h 80974"/>
                    <a:gd name="connsiteX6" fmla="*/ 1465 w 192157"/>
                    <a:gd name="connsiteY6" fmla="*/ 18763 h 809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2157" h="80974">
                      <a:moveTo>
                        <a:pt x="1465" y="18763"/>
                      </a:moveTo>
                      <a:cubicBezTo>
                        <a:pt x="-6495" y="64249"/>
                        <a:pt x="19091" y="86992"/>
                        <a:pt x="51499" y="79601"/>
                      </a:cubicBezTo>
                      <a:cubicBezTo>
                        <a:pt x="86183" y="71640"/>
                        <a:pt x="104946" y="77895"/>
                        <a:pt x="124277" y="75621"/>
                      </a:cubicBezTo>
                      <a:cubicBezTo>
                        <a:pt x="144746" y="73346"/>
                        <a:pt x="195918" y="61406"/>
                        <a:pt x="191938" y="31840"/>
                      </a:cubicBezTo>
                      <a:cubicBezTo>
                        <a:pt x="186252" y="14214"/>
                        <a:pt x="147020" y="10234"/>
                        <a:pt x="128257" y="9666"/>
                      </a:cubicBezTo>
                      <a:cubicBezTo>
                        <a:pt x="102671" y="9097"/>
                        <a:pt x="78223" y="1137"/>
                        <a:pt x="53205" y="0"/>
                      </a:cubicBezTo>
                      <a:lnTo>
                        <a:pt x="1465" y="187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47" name="Freeform: Shape 1346">
                  <a:extLst>
                    <a:ext uri="{FF2B5EF4-FFF2-40B4-BE49-F238E27FC236}">
                      <a16:creationId xmlns:a16="http://schemas.microsoft.com/office/drawing/2014/main" id="{7FC67F18-8ECD-452A-9F5A-02D626E260B2}"/>
                    </a:ext>
                  </a:extLst>
                </p:cNvPr>
                <p:cNvSpPr/>
                <p:nvPr/>
              </p:nvSpPr>
              <p:spPr>
                <a:xfrm>
                  <a:off x="10123295" y="6040124"/>
                  <a:ext cx="151591" cy="563169"/>
                </a:xfrm>
                <a:custGeom>
                  <a:avLst/>
                  <a:gdLst>
                    <a:gd name="connsiteX0" fmla="*/ 151400 w 151591"/>
                    <a:gd name="connsiteY0" fmla="*/ 31840 h 563169"/>
                    <a:gd name="connsiteX1" fmla="*/ 142303 w 151591"/>
                    <a:gd name="connsiteY1" fmla="*/ 101206 h 563169"/>
                    <a:gd name="connsiteX2" fmla="*/ 128657 w 151591"/>
                    <a:gd name="connsiteY2" fmla="*/ 177964 h 563169"/>
                    <a:gd name="connsiteX3" fmla="*/ 122971 w 151591"/>
                    <a:gd name="connsiteY3" fmla="*/ 262114 h 563169"/>
                    <a:gd name="connsiteX4" fmla="*/ 149694 w 151591"/>
                    <a:gd name="connsiteY4" fmla="*/ 537304 h 563169"/>
                    <a:gd name="connsiteX5" fmla="*/ 150832 w 151591"/>
                    <a:gd name="connsiteY5" fmla="*/ 544696 h 563169"/>
                    <a:gd name="connsiteX6" fmla="*/ 33705 w 151591"/>
                    <a:gd name="connsiteY6" fmla="*/ 540716 h 563169"/>
                    <a:gd name="connsiteX7" fmla="*/ 13236 w 151591"/>
                    <a:gd name="connsiteY7" fmla="*/ 334323 h 563169"/>
                    <a:gd name="connsiteX8" fmla="*/ 14373 w 151591"/>
                    <a:gd name="connsiteY8" fmla="*/ 203550 h 563169"/>
                    <a:gd name="connsiteX9" fmla="*/ 159 w 151591"/>
                    <a:gd name="connsiteY9" fmla="*/ 0 h 563169"/>
                    <a:gd name="connsiteX10" fmla="*/ 151400 w 151591"/>
                    <a:gd name="connsiteY10" fmla="*/ 31840 h 563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1591" h="563169">
                      <a:moveTo>
                        <a:pt x="151400" y="31840"/>
                      </a:moveTo>
                      <a:cubicBezTo>
                        <a:pt x="153106" y="32409"/>
                        <a:pt x="142872" y="97795"/>
                        <a:pt x="142303" y="101206"/>
                      </a:cubicBezTo>
                      <a:cubicBezTo>
                        <a:pt x="138323" y="126792"/>
                        <a:pt x="133774" y="152378"/>
                        <a:pt x="128657" y="177964"/>
                      </a:cubicBezTo>
                      <a:cubicBezTo>
                        <a:pt x="122971" y="205256"/>
                        <a:pt x="123540" y="233685"/>
                        <a:pt x="122971" y="262114"/>
                      </a:cubicBezTo>
                      <a:cubicBezTo>
                        <a:pt x="119560" y="355360"/>
                        <a:pt x="134911" y="445764"/>
                        <a:pt x="149694" y="537304"/>
                      </a:cubicBezTo>
                      <a:cubicBezTo>
                        <a:pt x="150263" y="539579"/>
                        <a:pt x="150263" y="541853"/>
                        <a:pt x="150832" y="544696"/>
                      </a:cubicBezTo>
                      <a:cubicBezTo>
                        <a:pt x="114443" y="559479"/>
                        <a:pt x="55879" y="579379"/>
                        <a:pt x="33705" y="540716"/>
                      </a:cubicBezTo>
                      <a:cubicBezTo>
                        <a:pt x="22333" y="476467"/>
                        <a:pt x="25176" y="430981"/>
                        <a:pt x="13236" y="334323"/>
                      </a:cubicBezTo>
                      <a:cubicBezTo>
                        <a:pt x="6413" y="276897"/>
                        <a:pt x="19491" y="259839"/>
                        <a:pt x="14373" y="203550"/>
                      </a:cubicBezTo>
                      <a:cubicBezTo>
                        <a:pt x="10962" y="164887"/>
                        <a:pt x="-1547" y="0"/>
                        <a:pt x="159" y="0"/>
                      </a:cubicBezTo>
                      <a:cubicBezTo>
                        <a:pt x="-410" y="0"/>
                        <a:pt x="151400" y="31840"/>
                        <a:pt x="151400" y="31840"/>
                      </a:cubicBezTo>
                      <a:close/>
                    </a:path>
                  </a:pathLst>
                </a:custGeom>
                <a:solidFill>
                  <a:srgbClr val="262533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48" name="Freeform: Shape 1347">
                  <a:extLst>
                    <a:ext uri="{FF2B5EF4-FFF2-40B4-BE49-F238E27FC236}">
                      <a16:creationId xmlns:a16="http://schemas.microsoft.com/office/drawing/2014/main" id="{4872D659-2B50-4B2B-ACDC-F3C5ADE291AD}"/>
                    </a:ext>
                  </a:extLst>
                </p:cNvPr>
                <p:cNvSpPr/>
                <p:nvPr/>
              </p:nvSpPr>
              <p:spPr>
                <a:xfrm>
                  <a:off x="10122741" y="6040124"/>
                  <a:ext cx="147406" cy="71314"/>
                </a:xfrm>
                <a:custGeom>
                  <a:avLst/>
                  <a:gdLst>
                    <a:gd name="connsiteX0" fmla="*/ 147406 w 147406"/>
                    <a:gd name="connsiteY0" fmla="*/ 30703 h 71314"/>
                    <a:gd name="connsiteX1" fmla="*/ 145 w 147406"/>
                    <a:gd name="connsiteY1" fmla="*/ 0 h 71314"/>
                    <a:gd name="connsiteX2" fmla="*/ 2988 w 147406"/>
                    <a:gd name="connsiteY2" fmla="*/ 64818 h 71314"/>
                    <a:gd name="connsiteX3" fmla="*/ 147406 w 147406"/>
                    <a:gd name="connsiteY3" fmla="*/ 30703 h 713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7406" h="71314">
                      <a:moveTo>
                        <a:pt x="147406" y="30703"/>
                      </a:moveTo>
                      <a:lnTo>
                        <a:pt x="145" y="0"/>
                      </a:lnTo>
                      <a:cubicBezTo>
                        <a:pt x="-424" y="0"/>
                        <a:pt x="713" y="27860"/>
                        <a:pt x="2988" y="64818"/>
                      </a:cubicBezTo>
                      <a:cubicBezTo>
                        <a:pt x="14928" y="78463"/>
                        <a:pt x="127506" y="72209"/>
                        <a:pt x="147406" y="30703"/>
                      </a:cubicBezTo>
                      <a:close/>
                    </a:path>
                  </a:pathLst>
                </a:custGeom>
                <a:solidFill>
                  <a:srgbClr val="14141A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49" name="Freeform: Shape 1348">
                  <a:extLst>
                    <a:ext uri="{FF2B5EF4-FFF2-40B4-BE49-F238E27FC236}">
                      <a16:creationId xmlns:a16="http://schemas.microsoft.com/office/drawing/2014/main" id="{AA4A22E4-E9A9-4D4D-BF45-E7944A85A9F4}"/>
                    </a:ext>
                  </a:extLst>
                </p:cNvPr>
                <p:cNvSpPr/>
                <p:nvPr/>
              </p:nvSpPr>
              <p:spPr>
                <a:xfrm>
                  <a:off x="10011014" y="5635140"/>
                  <a:ext cx="269199" cy="461705"/>
                </a:xfrm>
                <a:custGeom>
                  <a:avLst/>
                  <a:gdLst>
                    <a:gd name="connsiteX0" fmla="*/ 268231 w 269199"/>
                    <a:gd name="connsiteY0" fmla="*/ 418061 h 461705"/>
                    <a:gd name="connsiteX1" fmla="*/ 188630 w 269199"/>
                    <a:gd name="connsiteY1" fmla="*/ 461273 h 461705"/>
                    <a:gd name="connsiteX2" fmla="*/ 34546 w 269199"/>
                    <a:gd name="connsiteY2" fmla="*/ 392475 h 461705"/>
                    <a:gd name="connsiteX3" fmla="*/ 41937 w 269199"/>
                    <a:gd name="connsiteY3" fmla="*/ 250331 h 461705"/>
                    <a:gd name="connsiteX4" fmla="*/ 34546 w 269199"/>
                    <a:gd name="connsiteY4" fmla="*/ 10961 h 461705"/>
                    <a:gd name="connsiteX5" fmla="*/ 134047 w 269199"/>
                    <a:gd name="connsiteY5" fmla="*/ 3569 h 461705"/>
                    <a:gd name="connsiteX6" fmla="*/ 244919 w 269199"/>
                    <a:gd name="connsiteY6" fmla="*/ 76347 h 461705"/>
                    <a:gd name="connsiteX7" fmla="*/ 265956 w 269199"/>
                    <a:gd name="connsiteY7" fmla="*/ 147419 h 461705"/>
                    <a:gd name="connsiteX8" fmla="*/ 268231 w 269199"/>
                    <a:gd name="connsiteY8" fmla="*/ 418061 h 4617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69199" h="461705">
                      <a:moveTo>
                        <a:pt x="268231" y="418061"/>
                      </a:moveTo>
                      <a:cubicBezTo>
                        <a:pt x="267662" y="453313"/>
                        <a:pt x="231842" y="464116"/>
                        <a:pt x="188630" y="461273"/>
                      </a:cubicBezTo>
                      <a:cubicBezTo>
                        <a:pt x="123244" y="457293"/>
                        <a:pt x="40800" y="422041"/>
                        <a:pt x="34546" y="392475"/>
                      </a:cubicBezTo>
                      <a:cubicBezTo>
                        <a:pt x="30566" y="370869"/>
                        <a:pt x="59563" y="293543"/>
                        <a:pt x="41937" y="250331"/>
                      </a:cubicBezTo>
                      <a:cubicBezTo>
                        <a:pt x="-47898" y="29155"/>
                        <a:pt x="34546" y="10961"/>
                        <a:pt x="34546" y="10961"/>
                      </a:cubicBezTo>
                      <a:cubicBezTo>
                        <a:pt x="36820" y="9824"/>
                        <a:pt x="107324" y="-7234"/>
                        <a:pt x="134047" y="3569"/>
                      </a:cubicBezTo>
                      <a:cubicBezTo>
                        <a:pt x="198296" y="28587"/>
                        <a:pt x="244919" y="76347"/>
                        <a:pt x="244919" y="76347"/>
                      </a:cubicBezTo>
                      <a:cubicBezTo>
                        <a:pt x="256859" y="94541"/>
                        <a:pt x="263114" y="118422"/>
                        <a:pt x="265956" y="147419"/>
                      </a:cubicBezTo>
                      <a:cubicBezTo>
                        <a:pt x="273348" y="211099"/>
                        <a:pt x="265388" y="301503"/>
                        <a:pt x="268231" y="418061"/>
                      </a:cubicBezTo>
                      <a:close/>
                    </a:path>
                  </a:pathLst>
                </a:custGeom>
                <a:solidFill>
                  <a:srgbClr val="262533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50" name="Freeform: Shape 1349">
                  <a:extLst>
                    <a:ext uri="{FF2B5EF4-FFF2-40B4-BE49-F238E27FC236}">
                      <a16:creationId xmlns:a16="http://schemas.microsoft.com/office/drawing/2014/main" id="{1CFE8193-612B-4CA6-B716-794F82AA01AC}"/>
                    </a:ext>
                  </a:extLst>
                </p:cNvPr>
                <p:cNvSpPr/>
                <p:nvPr/>
              </p:nvSpPr>
              <p:spPr>
                <a:xfrm>
                  <a:off x="10085928" y="5580146"/>
                  <a:ext cx="99500" cy="80939"/>
                </a:xfrm>
                <a:custGeom>
                  <a:avLst/>
                  <a:gdLst>
                    <a:gd name="connsiteX0" fmla="*/ 0 w 99500"/>
                    <a:gd name="connsiteY0" fmla="*/ 61975 h 80939"/>
                    <a:gd name="connsiteX1" fmla="*/ 18763 w 99500"/>
                    <a:gd name="connsiteY1" fmla="*/ 7391 h 80939"/>
                    <a:gd name="connsiteX2" fmla="*/ 99501 w 99500"/>
                    <a:gd name="connsiteY2" fmla="*/ 0 h 80939"/>
                    <a:gd name="connsiteX3" fmla="*/ 92109 w 99500"/>
                    <a:gd name="connsiteY3" fmla="*/ 68229 h 80939"/>
                    <a:gd name="connsiteX4" fmla="*/ 38663 w 99500"/>
                    <a:gd name="connsiteY4" fmla="*/ 73346 h 80939"/>
                    <a:gd name="connsiteX5" fmla="*/ 0 w 99500"/>
                    <a:gd name="connsiteY5" fmla="*/ 61975 h 809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9500" h="80939">
                      <a:moveTo>
                        <a:pt x="0" y="61975"/>
                      </a:moveTo>
                      <a:cubicBezTo>
                        <a:pt x="5686" y="60838"/>
                        <a:pt x="19332" y="15920"/>
                        <a:pt x="18763" y="7391"/>
                      </a:cubicBezTo>
                      <a:lnTo>
                        <a:pt x="99501" y="0"/>
                      </a:lnTo>
                      <a:cubicBezTo>
                        <a:pt x="99501" y="0"/>
                        <a:pt x="90404" y="53446"/>
                        <a:pt x="92109" y="68229"/>
                      </a:cubicBezTo>
                      <a:cubicBezTo>
                        <a:pt x="94952" y="89835"/>
                        <a:pt x="57995" y="78463"/>
                        <a:pt x="38663" y="73346"/>
                      </a:cubicBezTo>
                      <a:cubicBezTo>
                        <a:pt x="17057" y="67092"/>
                        <a:pt x="1137" y="68798"/>
                        <a:pt x="0" y="61975"/>
                      </a:cubicBezTo>
                      <a:close/>
                    </a:path>
                  </a:pathLst>
                </a:custGeom>
                <a:solidFill>
                  <a:srgbClr val="FE9661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51" name="Freeform: Shape 1350">
                  <a:extLst>
                    <a:ext uri="{FF2B5EF4-FFF2-40B4-BE49-F238E27FC236}">
                      <a16:creationId xmlns:a16="http://schemas.microsoft.com/office/drawing/2014/main" id="{12862324-C979-467C-A681-3200E951B19C}"/>
                    </a:ext>
                  </a:extLst>
                </p:cNvPr>
                <p:cNvSpPr/>
                <p:nvPr/>
              </p:nvSpPr>
              <p:spPr>
                <a:xfrm>
                  <a:off x="10157458" y="5501682"/>
                  <a:ext cx="62068" cy="138732"/>
                </a:xfrm>
                <a:custGeom>
                  <a:avLst/>
                  <a:gdLst>
                    <a:gd name="connsiteX0" fmla="*/ 60380 w 62068"/>
                    <a:gd name="connsiteY0" fmla="*/ 36957 h 138732"/>
                    <a:gd name="connsiteX1" fmla="*/ 47302 w 62068"/>
                    <a:gd name="connsiteY1" fmla="*/ 0 h 138732"/>
                    <a:gd name="connsiteX2" fmla="*/ 14893 w 62068"/>
                    <a:gd name="connsiteY2" fmla="*/ 101207 h 138732"/>
                    <a:gd name="connsiteX3" fmla="*/ 21148 w 62068"/>
                    <a:gd name="connsiteY3" fmla="*/ 138733 h 138732"/>
                    <a:gd name="connsiteX4" fmla="*/ 50714 w 62068"/>
                    <a:gd name="connsiteY4" fmla="*/ 111441 h 138732"/>
                    <a:gd name="connsiteX5" fmla="*/ 60380 w 62068"/>
                    <a:gd name="connsiteY5" fmla="*/ 36957 h 1387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2068" h="138732">
                      <a:moveTo>
                        <a:pt x="60380" y="36957"/>
                      </a:moveTo>
                      <a:cubicBezTo>
                        <a:pt x="57537" y="7960"/>
                        <a:pt x="67202" y="569"/>
                        <a:pt x="47302" y="0"/>
                      </a:cubicBezTo>
                      <a:cubicBezTo>
                        <a:pt x="56399" y="30135"/>
                        <a:pt x="26834" y="69935"/>
                        <a:pt x="14893" y="101207"/>
                      </a:cubicBezTo>
                      <a:cubicBezTo>
                        <a:pt x="6365" y="122812"/>
                        <a:pt x="-16947" y="130772"/>
                        <a:pt x="21148" y="138733"/>
                      </a:cubicBezTo>
                      <a:cubicBezTo>
                        <a:pt x="40479" y="138733"/>
                        <a:pt x="42754" y="129067"/>
                        <a:pt x="50714" y="111441"/>
                      </a:cubicBezTo>
                      <a:cubicBezTo>
                        <a:pt x="64928" y="77895"/>
                        <a:pt x="62654" y="62543"/>
                        <a:pt x="60380" y="36957"/>
                      </a:cubicBezTo>
                      <a:close/>
                    </a:path>
                  </a:pathLst>
                </a:custGeom>
                <a:solidFill>
                  <a:srgbClr val="FE9661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52" name="Freeform: Shape 1351">
                  <a:extLst>
                    <a:ext uri="{FF2B5EF4-FFF2-40B4-BE49-F238E27FC236}">
                      <a16:creationId xmlns:a16="http://schemas.microsoft.com/office/drawing/2014/main" id="{0EB937C4-C809-4A0E-BB22-D4032D3AC36C}"/>
                    </a:ext>
                  </a:extLst>
                </p:cNvPr>
                <p:cNvSpPr/>
                <p:nvPr/>
              </p:nvSpPr>
              <p:spPr>
                <a:xfrm>
                  <a:off x="10070489" y="5464156"/>
                  <a:ext cx="148681" cy="149144"/>
                </a:xfrm>
                <a:custGeom>
                  <a:avLst/>
                  <a:gdLst>
                    <a:gd name="connsiteX0" fmla="*/ 140526 w 148681"/>
                    <a:gd name="connsiteY0" fmla="*/ 23312 h 149144"/>
                    <a:gd name="connsiteX1" fmla="*/ 84237 w 148681"/>
                    <a:gd name="connsiteY1" fmla="*/ 2274 h 149144"/>
                    <a:gd name="connsiteX2" fmla="*/ 66043 w 148681"/>
                    <a:gd name="connsiteY2" fmla="*/ 0 h 149144"/>
                    <a:gd name="connsiteX3" fmla="*/ 38183 w 148681"/>
                    <a:gd name="connsiteY3" fmla="*/ 9666 h 149144"/>
                    <a:gd name="connsiteX4" fmla="*/ 657 w 148681"/>
                    <a:gd name="connsiteY4" fmla="*/ 60838 h 149144"/>
                    <a:gd name="connsiteX5" fmla="*/ 657 w 148681"/>
                    <a:gd name="connsiteY5" fmla="*/ 78464 h 149144"/>
                    <a:gd name="connsiteX6" fmla="*/ 4637 w 148681"/>
                    <a:gd name="connsiteY6" fmla="*/ 97227 h 149144"/>
                    <a:gd name="connsiteX7" fmla="*/ 11459 w 148681"/>
                    <a:gd name="connsiteY7" fmla="*/ 111441 h 149144"/>
                    <a:gd name="connsiteX8" fmla="*/ 26242 w 148681"/>
                    <a:gd name="connsiteY8" fmla="*/ 130772 h 149144"/>
                    <a:gd name="connsiteX9" fmla="*/ 47280 w 148681"/>
                    <a:gd name="connsiteY9" fmla="*/ 143281 h 149144"/>
                    <a:gd name="connsiteX10" fmla="*/ 63768 w 148681"/>
                    <a:gd name="connsiteY10" fmla="*/ 146693 h 149144"/>
                    <a:gd name="connsiteX11" fmla="*/ 72866 w 148681"/>
                    <a:gd name="connsiteY11" fmla="*/ 148967 h 149144"/>
                    <a:gd name="connsiteX12" fmla="*/ 87080 w 148681"/>
                    <a:gd name="connsiteY12" fmla="*/ 141575 h 149144"/>
                    <a:gd name="connsiteX13" fmla="*/ 101295 w 148681"/>
                    <a:gd name="connsiteY13" fmla="*/ 128498 h 149144"/>
                    <a:gd name="connsiteX14" fmla="*/ 111529 w 148681"/>
                    <a:gd name="connsiteY14" fmla="*/ 117127 h 149144"/>
                    <a:gd name="connsiteX15" fmla="*/ 128018 w 148681"/>
                    <a:gd name="connsiteY15" fmla="*/ 106892 h 149144"/>
                    <a:gd name="connsiteX16" fmla="*/ 131998 w 148681"/>
                    <a:gd name="connsiteY16" fmla="*/ 74484 h 149144"/>
                    <a:gd name="connsiteX17" fmla="*/ 140526 w 148681"/>
                    <a:gd name="connsiteY17" fmla="*/ 63112 h 149144"/>
                    <a:gd name="connsiteX18" fmla="*/ 143369 w 148681"/>
                    <a:gd name="connsiteY18" fmla="*/ 59132 h 149144"/>
                    <a:gd name="connsiteX19" fmla="*/ 148486 w 148681"/>
                    <a:gd name="connsiteY19" fmla="*/ 38663 h 149144"/>
                    <a:gd name="connsiteX20" fmla="*/ 140526 w 148681"/>
                    <a:gd name="connsiteY20" fmla="*/ 23312 h 1491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48681" h="149144">
                      <a:moveTo>
                        <a:pt x="140526" y="23312"/>
                      </a:moveTo>
                      <a:cubicBezTo>
                        <a:pt x="124038" y="12509"/>
                        <a:pt x="103569" y="6823"/>
                        <a:pt x="84237" y="2274"/>
                      </a:cubicBezTo>
                      <a:cubicBezTo>
                        <a:pt x="78551" y="1137"/>
                        <a:pt x="72297" y="0"/>
                        <a:pt x="66043" y="0"/>
                      </a:cubicBezTo>
                      <a:cubicBezTo>
                        <a:pt x="55808" y="0"/>
                        <a:pt x="46711" y="3980"/>
                        <a:pt x="38183" y="9666"/>
                      </a:cubicBezTo>
                      <a:cubicBezTo>
                        <a:pt x="21694" y="21606"/>
                        <a:pt x="4068" y="39800"/>
                        <a:pt x="657" y="60838"/>
                      </a:cubicBezTo>
                      <a:cubicBezTo>
                        <a:pt x="-481" y="66523"/>
                        <a:pt x="88" y="72778"/>
                        <a:pt x="657" y="78464"/>
                      </a:cubicBezTo>
                      <a:cubicBezTo>
                        <a:pt x="1794" y="84149"/>
                        <a:pt x="2362" y="91541"/>
                        <a:pt x="4637" y="97227"/>
                      </a:cubicBezTo>
                      <a:cubicBezTo>
                        <a:pt x="5774" y="102344"/>
                        <a:pt x="8048" y="106892"/>
                        <a:pt x="11459" y="111441"/>
                      </a:cubicBezTo>
                      <a:cubicBezTo>
                        <a:pt x="16577" y="117695"/>
                        <a:pt x="20557" y="124518"/>
                        <a:pt x="26242" y="130772"/>
                      </a:cubicBezTo>
                      <a:cubicBezTo>
                        <a:pt x="31928" y="137595"/>
                        <a:pt x="38751" y="141007"/>
                        <a:pt x="47280" y="143281"/>
                      </a:cubicBezTo>
                      <a:cubicBezTo>
                        <a:pt x="52966" y="144418"/>
                        <a:pt x="58083" y="145556"/>
                        <a:pt x="63768" y="146693"/>
                      </a:cubicBezTo>
                      <a:cubicBezTo>
                        <a:pt x="66611" y="147261"/>
                        <a:pt x="70023" y="148398"/>
                        <a:pt x="72866" y="148967"/>
                      </a:cubicBezTo>
                      <a:cubicBezTo>
                        <a:pt x="79120" y="150104"/>
                        <a:pt x="82531" y="145556"/>
                        <a:pt x="87080" y="141575"/>
                      </a:cubicBezTo>
                      <a:cubicBezTo>
                        <a:pt x="91629" y="137027"/>
                        <a:pt x="96177" y="132478"/>
                        <a:pt x="101295" y="128498"/>
                      </a:cubicBezTo>
                      <a:cubicBezTo>
                        <a:pt x="105843" y="125087"/>
                        <a:pt x="109255" y="121107"/>
                        <a:pt x="111529" y="117127"/>
                      </a:cubicBezTo>
                      <a:cubicBezTo>
                        <a:pt x="118352" y="116558"/>
                        <a:pt x="124606" y="113147"/>
                        <a:pt x="128018" y="106892"/>
                      </a:cubicBezTo>
                      <a:cubicBezTo>
                        <a:pt x="133703" y="96089"/>
                        <a:pt x="130860" y="85286"/>
                        <a:pt x="131998" y="74484"/>
                      </a:cubicBezTo>
                      <a:cubicBezTo>
                        <a:pt x="134840" y="71072"/>
                        <a:pt x="137683" y="66523"/>
                        <a:pt x="140526" y="63112"/>
                      </a:cubicBezTo>
                      <a:cubicBezTo>
                        <a:pt x="141663" y="61975"/>
                        <a:pt x="142801" y="60269"/>
                        <a:pt x="143369" y="59132"/>
                      </a:cubicBezTo>
                      <a:cubicBezTo>
                        <a:pt x="147349" y="54015"/>
                        <a:pt x="148486" y="44918"/>
                        <a:pt x="148486" y="38663"/>
                      </a:cubicBezTo>
                      <a:cubicBezTo>
                        <a:pt x="149623" y="31272"/>
                        <a:pt x="145643" y="26723"/>
                        <a:pt x="140526" y="23312"/>
                      </a:cubicBezTo>
                      <a:close/>
                    </a:path>
                  </a:pathLst>
                </a:custGeom>
                <a:solidFill>
                  <a:srgbClr val="3A0E08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53" name="Freeform: Shape 1352">
                  <a:extLst>
                    <a:ext uri="{FF2B5EF4-FFF2-40B4-BE49-F238E27FC236}">
                      <a16:creationId xmlns:a16="http://schemas.microsoft.com/office/drawing/2014/main" id="{8CD633C8-58F6-4C6D-A6E2-9DE0E72ADA0A}"/>
                    </a:ext>
                  </a:extLst>
                </p:cNvPr>
                <p:cNvSpPr/>
                <p:nvPr/>
              </p:nvSpPr>
              <p:spPr>
                <a:xfrm>
                  <a:off x="10162540" y="5561674"/>
                  <a:ext cx="29712" cy="44014"/>
                </a:xfrm>
                <a:custGeom>
                  <a:avLst/>
                  <a:gdLst>
                    <a:gd name="connsiteX0" fmla="*/ 22889 w 29712"/>
                    <a:gd name="connsiteY0" fmla="*/ 12787 h 44014"/>
                    <a:gd name="connsiteX1" fmla="*/ 146 w 29712"/>
                    <a:gd name="connsiteY1" fmla="*/ 20747 h 44014"/>
                    <a:gd name="connsiteX2" fmla="*/ 29712 w 29712"/>
                    <a:gd name="connsiteY2" fmla="*/ 42921 h 44014"/>
                    <a:gd name="connsiteX3" fmla="*/ 22889 w 29712"/>
                    <a:gd name="connsiteY3" fmla="*/ 12787 h 44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12" h="44014">
                      <a:moveTo>
                        <a:pt x="22889" y="12787"/>
                      </a:moveTo>
                      <a:cubicBezTo>
                        <a:pt x="22889" y="-12799"/>
                        <a:pt x="-2128" y="5395"/>
                        <a:pt x="146" y="20747"/>
                      </a:cubicBezTo>
                      <a:cubicBezTo>
                        <a:pt x="4126" y="46333"/>
                        <a:pt x="7538" y="45195"/>
                        <a:pt x="29712" y="42921"/>
                      </a:cubicBezTo>
                      <a:lnTo>
                        <a:pt x="22889" y="12787"/>
                      </a:lnTo>
                      <a:close/>
                    </a:path>
                  </a:pathLst>
                </a:custGeom>
                <a:solidFill>
                  <a:srgbClr val="FE9661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54" name="Freeform: Shape 1353">
                  <a:extLst>
                    <a:ext uri="{FF2B5EF4-FFF2-40B4-BE49-F238E27FC236}">
                      <a16:creationId xmlns:a16="http://schemas.microsoft.com/office/drawing/2014/main" id="{CC5E1135-A793-493E-8645-2DEC1AA4F176}"/>
                    </a:ext>
                  </a:extLst>
                </p:cNvPr>
                <p:cNvSpPr/>
                <p:nvPr/>
              </p:nvSpPr>
              <p:spPr>
                <a:xfrm>
                  <a:off x="10084223" y="5617841"/>
                  <a:ext cx="110303" cy="49296"/>
                </a:xfrm>
                <a:custGeom>
                  <a:avLst/>
                  <a:gdLst>
                    <a:gd name="connsiteX0" fmla="*/ 11940 w 110303"/>
                    <a:gd name="connsiteY0" fmla="*/ 399 h 49296"/>
                    <a:gd name="connsiteX1" fmla="*/ 0 w 110303"/>
                    <a:gd name="connsiteY1" fmla="*/ 16320 h 49296"/>
                    <a:gd name="connsiteX2" fmla="*/ 105755 w 110303"/>
                    <a:gd name="connsiteY2" fmla="*/ 49297 h 49296"/>
                    <a:gd name="connsiteX3" fmla="*/ 110304 w 110303"/>
                    <a:gd name="connsiteY3" fmla="*/ 47591 h 49296"/>
                    <a:gd name="connsiteX4" fmla="*/ 11940 w 110303"/>
                    <a:gd name="connsiteY4" fmla="*/ 399 h 49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303" h="49296">
                      <a:moveTo>
                        <a:pt x="11940" y="399"/>
                      </a:moveTo>
                      <a:lnTo>
                        <a:pt x="0" y="16320"/>
                      </a:lnTo>
                      <a:cubicBezTo>
                        <a:pt x="0" y="16320"/>
                        <a:pt x="38663" y="21437"/>
                        <a:pt x="105755" y="49297"/>
                      </a:cubicBezTo>
                      <a:lnTo>
                        <a:pt x="110304" y="47591"/>
                      </a:lnTo>
                      <a:cubicBezTo>
                        <a:pt x="57995" y="-7561"/>
                        <a:pt x="11940" y="399"/>
                        <a:pt x="11940" y="399"/>
                      </a:cubicBezTo>
                      <a:close/>
                    </a:path>
                  </a:pathLst>
                </a:custGeom>
                <a:solidFill>
                  <a:srgbClr val="E3F0F9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55" name="Freeform: Shape 1354">
                  <a:extLst>
                    <a:ext uri="{FF2B5EF4-FFF2-40B4-BE49-F238E27FC236}">
                      <a16:creationId xmlns:a16="http://schemas.microsoft.com/office/drawing/2014/main" id="{06D2C2C0-EA4C-40E6-AB7F-2174F2B75B0F}"/>
                    </a:ext>
                  </a:extLst>
                </p:cNvPr>
                <p:cNvSpPr/>
                <p:nvPr/>
              </p:nvSpPr>
              <p:spPr>
                <a:xfrm>
                  <a:off x="10067165" y="5625852"/>
                  <a:ext cx="142144" cy="48108"/>
                </a:xfrm>
                <a:custGeom>
                  <a:avLst/>
                  <a:gdLst>
                    <a:gd name="connsiteX0" fmla="*/ 16489 w 142144"/>
                    <a:gd name="connsiteY0" fmla="*/ 1485 h 48108"/>
                    <a:gd name="connsiteX1" fmla="*/ 0 w 142144"/>
                    <a:gd name="connsiteY1" fmla="*/ 16268 h 48108"/>
                    <a:gd name="connsiteX2" fmla="*/ 41506 w 142144"/>
                    <a:gd name="connsiteY2" fmla="*/ 31051 h 48108"/>
                    <a:gd name="connsiteX3" fmla="*/ 128498 w 142144"/>
                    <a:gd name="connsiteY3" fmla="*/ 45834 h 48108"/>
                    <a:gd name="connsiteX4" fmla="*/ 142144 w 142144"/>
                    <a:gd name="connsiteY4" fmla="*/ 48109 h 48108"/>
                    <a:gd name="connsiteX5" fmla="*/ 123381 w 142144"/>
                    <a:gd name="connsiteY5" fmla="*/ 31051 h 48108"/>
                    <a:gd name="connsiteX6" fmla="*/ 47192 w 142144"/>
                    <a:gd name="connsiteY6" fmla="*/ 3760 h 48108"/>
                    <a:gd name="connsiteX7" fmla="*/ 16489 w 142144"/>
                    <a:gd name="connsiteY7" fmla="*/ 1485 h 481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2144" h="48108">
                      <a:moveTo>
                        <a:pt x="16489" y="1485"/>
                      </a:moveTo>
                      <a:lnTo>
                        <a:pt x="0" y="16268"/>
                      </a:lnTo>
                      <a:cubicBezTo>
                        <a:pt x="0" y="16268"/>
                        <a:pt x="17057" y="23091"/>
                        <a:pt x="41506" y="31051"/>
                      </a:cubicBezTo>
                      <a:cubicBezTo>
                        <a:pt x="80738" y="43560"/>
                        <a:pt x="93815" y="40717"/>
                        <a:pt x="128498" y="45834"/>
                      </a:cubicBezTo>
                      <a:cubicBezTo>
                        <a:pt x="138733" y="47540"/>
                        <a:pt x="142144" y="48109"/>
                        <a:pt x="142144" y="48109"/>
                      </a:cubicBezTo>
                      <a:lnTo>
                        <a:pt x="123381" y="31051"/>
                      </a:lnTo>
                      <a:cubicBezTo>
                        <a:pt x="123381" y="31051"/>
                        <a:pt x="79032" y="9445"/>
                        <a:pt x="47192" y="3760"/>
                      </a:cubicBezTo>
                      <a:cubicBezTo>
                        <a:pt x="15920" y="-3063"/>
                        <a:pt x="16489" y="1485"/>
                        <a:pt x="16489" y="1485"/>
                      </a:cubicBezTo>
                      <a:close/>
                    </a:path>
                  </a:pathLst>
                </a:custGeom>
                <a:solidFill>
                  <a:srgbClr val="3B4049"/>
                </a:solidFill>
                <a:ln w="568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338" name="Freeform: Shape 1337">
                <a:extLst>
                  <a:ext uri="{FF2B5EF4-FFF2-40B4-BE49-F238E27FC236}">
                    <a16:creationId xmlns:a16="http://schemas.microsoft.com/office/drawing/2014/main" id="{B8A0DBFA-4661-45CC-A027-D763966CF770}"/>
                  </a:ext>
                </a:extLst>
              </p:cNvPr>
              <p:cNvSpPr/>
              <p:nvPr/>
            </p:nvSpPr>
            <p:spPr>
              <a:xfrm>
                <a:off x="10478814" y="5840554"/>
                <a:ext cx="41321" cy="68229"/>
              </a:xfrm>
              <a:custGeom>
                <a:avLst/>
                <a:gdLst>
                  <a:gd name="connsiteX0" fmla="*/ 0 w 41321"/>
                  <a:gd name="connsiteY0" fmla="*/ 64249 h 68229"/>
                  <a:gd name="connsiteX1" fmla="*/ 19332 w 41321"/>
                  <a:gd name="connsiteY1" fmla="*/ 68229 h 68229"/>
                  <a:gd name="connsiteX2" fmla="*/ 35820 w 41321"/>
                  <a:gd name="connsiteY2" fmla="*/ 7960 h 68229"/>
                  <a:gd name="connsiteX3" fmla="*/ 14214 w 41321"/>
                  <a:gd name="connsiteY3" fmla="*/ 0 h 68229"/>
                  <a:gd name="connsiteX4" fmla="*/ 0 w 41321"/>
                  <a:gd name="connsiteY4" fmla="*/ 64249 h 68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321" h="68229">
                    <a:moveTo>
                      <a:pt x="0" y="64249"/>
                    </a:moveTo>
                    <a:lnTo>
                      <a:pt x="19332" y="68229"/>
                    </a:lnTo>
                    <a:cubicBezTo>
                      <a:pt x="19332" y="68229"/>
                      <a:pt x="54583" y="47760"/>
                      <a:pt x="35820" y="7960"/>
                    </a:cubicBezTo>
                    <a:lnTo>
                      <a:pt x="14214" y="0"/>
                    </a:lnTo>
                    <a:lnTo>
                      <a:pt x="0" y="64249"/>
                    </a:lnTo>
                    <a:close/>
                  </a:path>
                </a:pathLst>
              </a:custGeom>
              <a:solidFill>
                <a:srgbClr val="E3F0F9"/>
              </a:solidFill>
              <a:ln w="56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9" name="Freeform: Shape 1338">
                <a:extLst>
                  <a:ext uri="{FF2B5EF4-FFF2-40B4-BE49-F238E27FC236}">
                    <a16:creationId xmlns:a16="http://schemas.microsoft.com/office/drawing/2014/main" id="{76D589E7-9722-4807-9A88-007E08970FA4}"/>
                  </a:ext>
                </a:extLst>
              </p:cNvPr>
              <p:cNvSpPr/>
              <p:nvPr/>
            </p:nvSpPr>
            <p:spPr>
              <a:xfrm>
                <a:off x="10196670" y="5725701"/>
                <a:ext cx="83715" cy="371144"/>
              </a:xfrm>
              <a:custGeom>
                <a:avLst/>
                <a:gdLst>
                  <a:gd name="connsiteX0" fmla="*/ 82575 w 83715"/>
                  <a:gd name="connsiteY0" fmla="*/ 327500 h 371144"/>
                  <a:gd name="connsiteX1" fmla="*/ 2974 w 83715"/>
                  <a:gd name="connsiteY1" fmla="*/ 370712 h 371144"/>
                  <a:gd name="connsiteX2" fmla="*/ 27423 w 83715"/>
                  <a:gd name="connsiteY2" fmla="*/ 258134 h 371144"/>
                  <a:gd name="connsiteX3" fmla="*/ 18326 w 83715"/>
                  <a:gd name="connsiteY3" fmla="*/ 124518 h 371144"/>
                  <a:gd name="connsiteX4" fmla="*/ 27991 w 83715"/>
                  <a:gd name="connsiteY4" fmla="*/ 0 h 371144"/>
                  <a:gd name="connsiteX5" fmla="*/ 80869 w 83715"/>
                  <a:gd name="connsiteY5" fmla="*/ 56858 h 371144"/>
                  <a:gd name="connsiteX6" fmla="*/ 82575 w 83715"/>
                  <a:gd name="connsiteY6" fmla="*/ 327500 h 371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715" h="371144">
                    <a:moveTo>
                      <a:pt x="82575" y="327500"/>
                    </a:moveTo>
                    <a:cubicBezTo>
                      <a:pt x="82006" y="362752"/>
                      <a:pt x="46186" y="373554"/>
                      <a:pt x="2974" y="370712"/>
                    </a:cubicBezTo>
                    <a:cubicBezTo>
                      <a:pt x="10365" y="333186"/>
                      <a:pt x="18894" y="295091"/>
                      <a:pt x="27423" y="258134"/>
                    </a:cubicBezTo>
                    <a:cubicBezTo>
                      <a:pt x="37657" y="214353"/>
                      <a:pt x="30834" y="167161"/>
                      <a:pt x="18326" y="124518"/>
                    </a:cubicBezTo>
                    <a:cubicBezTo>
                      <a:pt x="5248" y="78464"/>
                      <a:pt x="-19769" y="36389"/>
                      <a:pt x="27991" y="0"/>
                    </a:cubicBezTo>
                    <a:lnTo>
                      <a:pt x="80869" y="56858"/>
                    </a:lnTo>
                    <a:cubicBezTo>
                      <a:pt x="87692" y="120538"/>
                      <a:pt x="79732" y="210942"/>
                      <a:pt x="82575" y="327500"/>
                    </a:cubicBezTo>
                    <a:close/>
                  </a:path>
                </a:pathLst>
              </a:custGeom>
              <a:solidFill>
                <a:srgbClr val="14141A"/>
              </a:solidFill>
              <a:ln w="56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0" name="Freeform: Shape 1339">
                <a:extLst>
                  <a:ext uri="{FF2B5EF4-FFF2-40B4-BE49-F238E27FC236}">
                    <a16:creationId xmlns:a16="http://schemas.microsoft.com/office/drawing/2014/main" id="{ED28DE73-B3DF-4452-9C3C-E14EFF78BEE2}"/>
                  </a:ext>
                </a:extLst>
              </p:cNvPr>
              <p:cNvSpPr/>
              <p:nvPr/>
            </p:nvSpPr>
            <p:spPr>
              <a:xfrm>
                <a:off x="10199495" y="5699900"/>
                <a:ext cx="170152" cy="202059"/>
              </a:xfrm>
              <a:custGeom>
                <a:avLst/>
                <a:gdLst>
                  <a:gd name="connsiteX0" fmla="*/ 42223 w 170152"/>
                  <a:gd name="connsiteY0" fmla="*/ 215 h 202059"/>
                  <a:gd name="connsiteX1" fmla="*/ 33126 w 170152"/>
                  <a:gd name="connsiteY1" fmla="*/ 113362 h 202059"/>
                  <a:gd name="connsiteX2" fmla="*/ 103061 w 170152"/>
                  <a:gd name="connsiteY2" fmla="*/ 185571 h 202059"/>
                  <a:gd name="connsiteX3" fmla="*/ 143430 w 170152"/>
                  <a:gd name="connsiteY3" fmla="*/ 202060 h 202059"/>
                  <a:gd name="connsiteX4" fmla="*/ 170153 w 170152"/>
                  <a:gd name="connsiteY4" fmla="*/ 173631 h 202059"/>
                  <a:gd name="connsiteX5" fmla="*/ 166741 w 170152"/>
                  <a:gd name="connsiteY5" fmla="*/ 128145 h 202059"/>
                  <a:gd name="connsiteX6" fmla="*/ 42223 w 170152"/>
                  <a:gd name="connsiteY6" fmla="*/ 215 h 2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0152" h="202059">
                    <a:moveTo>
                      <a:pt x="42223" y="215"/>
                    </a:moveTo>
                    <a:cubicBezTo>
                      <a:pt x="-26574" y="16704"/>
                      <a:pt x="2423" y="76973"/>
                      <a:pt x="33126" y="113362"/>
                    </a:cubicBezTo>
                    <a:cubicBezTo>
                      <a:pt x="50183" y="133831"/>
                      <a:pt x="82024" y="168514"/>
                      <a:pt x="103061" y="185571"/>
                    </a:cubicBezTo>
                    <a:cubicBezTo>
                      <a:pt x="108178" y="189551"/>
                      <a:pt x="136038" y="198080"/>
                      <a:pt x="143430" y="202060"/>
                    </a:cubicBezTo>
                    <a:lnTo>
                      <a:pt x="170153" y="173631"/>
                    </a:lnTo>
                    <a:lnTo>
                      <a:pt x="166741" y="128145"/>
                    </a:lnTo>
                    <a:cubicBezTo>
                      <a:pt x="146841" y="103128"/>
                      <a:pt x="65535" y="-5470"/>
                      <a:pt x="42223" y="215"/>
                    </a:cubicBezTo>
                    <a:close/>
                  </a:path>
                </a:pathLst>
              </a:custGeom>
              <a:solidFill>
                <a:srgbClr val="262533"/>
              </a:solidFill>
              <a:ln w="56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1" name="Freeform: Shape 1340">
                <a:extLst>
                  <a:ext uri="{FF2B5EF4-FFF2-40B4-BE49-F238E27FC236}">
                    <a16:creationId xmlns:a16="http://schemas.microsoft.com/office/drawing/2014/main" id="{D85C97A0-7400-46B4-8A15-D714D20728AD}"/>
                  </a:ext>
                </a:extLst>
              </p:cNvPr>
              <p:cNvSpPr/>
              <p:nvPr/>
            </p:nvSpPr>
            <p:spPr>
              <a:xfrm>
                <a:off x="10332157" y="5800753"/>
                <a:ext cx="173653" cy="112582"/>
              </a:xfrm>
              <a:custGeom>
                <a:avLst/>
                <a:gdLst>
                  <a:gd name="connsiteX0" fmla="*/ 139835 w 173653"/>
                  <a:gd name="connsiteY0" fmla="*/ 112578 h 112582"/>
                  <a:gd name="connsiteX1" fmla="*/ 2808 w 173653"/>
                  <a:gd name="connsiteY1" fmla="*/ 96089 h 112582"/>
                  <a:gd name="connsiteX2" fmla="*/ 9631 w 173653"/>
                  <a:gd name="connsiteY2" fmla="*/ 0 h 112582"/>
                  <a:gd name="connsiteX3" fmla="*/ 158029 w 173653"/>
                  <a:gd name="connsiteY3" fmla="*/ 36389 h 112582"/>
                  <a:gd name="connsiteX4" fmla="*/ 172812 w 173653"/>
                  <a:gd name="connsiteY4" fmla="*/ 80169 h 112582"/>
                  <a:gd name="connsiteX5" fmla="*/ 139835 w 173653"/>
                  <a:gd name="connsiteY5" fmla="*/ 112578 h 112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3653" h="112582">
                    <a:moveTo>
                      <a:pt x="139835" y="112578"/>
                    </a:moveTo>
                    <a:cubicBezTo>
                      <a:pt x="139835" y="112578"/>
                      <a:pt x="11336" y="109735"/>
                      <a:pt x="2808" y="96089"/>
                    </a:cubicBezTo>
                    <a:cubicBezTo>
                      <a:pt x="-6289" y="82444"/>
                      <a:pt x="9631" y="0"/>
                      <a:pt x="9631" y="0"/>
                    </a:cubicBezTo>
                    <a:lnTo>
                      <a:pt x="158029" y="36389"/>
                    </a:lnTo>
                    <a:cubicBezTo>
                      <a:pt x="158029" y="36389"/>
                      <a:pt x="177929" y="59132"/>
                      <a:pt x="172812" y="80169"/>
                    </a:cubicBezTo>
                    <a:cubicBezTo>
                      <a:pt x="163715" y="113715"/>
                      <a:pt x="139835" y="112578"/>
                      <a:pt x="139835" y="112578"/>
                    </a:cubicBezTo>
                    <a:close/>
                  </a:path>
                </a:pathLst>
              </a:custGeom>
              <a:solidFill>
                <a:srgbClr val="262533"/>
              </a:solidFill>
              <a:ln w="56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321" name="Title 3">
              <a:extLst>
                <a:ext uri="{FF2B5EF4-FFF2-40B4-BE49-F238E27FC236}">
                  <a16:creationId xmlns:a16="http://schemas.microsoft.com/office/drawing/2014/main" id="{6D6638BD-7812-4C09-94B9-7E68F07C086C}"/>
                </a:ext>
              </a:extLst>
            </p:cNvPr>
            <p:cNvSpPr txBox="1">
              <a:spLocks/>
            </p:cNvSpPr>
            <p:nvPr/>
          </p:nvSpPr>
          <p:spPr>
            <a:xfrm>
              <a:off x="383742" y="2702008"/>
              <a:ext cx="264319" cy="548640"/>
            </a:xfrm>
            <a:prstGeom prst="rect">
              <a:avLst/>
            </a:prstGeom>
          </p:spPr>
          <p:txBody>
            <a:bodyPr lIns="0" tIns="0" rIns="0" bIns="0"/>
            <a:lstStyle>
              <a:lvl1pPr algn="l" defTabSz="91419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3600" b="0" kern="1200" cap="none" spc="-100" baseline="0" dirty="0" smtClean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r>
                <a:rPr lang="en-IN" sz="3200">
                  <a:solidFill>
                    <a:schemeClr val="accent1"/>
                  </a:solidFill>
                </a:rPr>
                <a:t>1</a:t>
              </a:r>
              <a:endParaRPr lang="en-IN" sz="3200"/>
            </a:p>
          </p:txBody>
        </p:sp>
        <p:sp>
          <p:nvSpPr>
            <p:cNvPr id="1322" name="Title 3">
              <a:extLst>
                <a:ext uri="{FF2B5EF4-FFF2-40B4-BE49-F238E27FC236}">
                  <a16:creationId xmlns:a16="http://schemas.microsoft.com/office/drawing/2014/main" id="{1956868D-C89B-40AE-AB62-A3D7C0EE8E96}"/>
                </a:ext>
              </a:extLst>
            </p:cNvPr>
            <p:cNvSpPr txBox="1">
              <a:spLocks/>
            </p:cNvSpPr>
            <p:nvPr/>
          </p:nvSpPr>
          <p:spPr>
            <a:xfrm>
              <a:off x="3366706" y="2702008"/>
              <a:ext cx="264319" cy="548640"/>
            </a:xfrm>
            <a:prstGeom prst="rect">
              <a:avLst/>
            </a:prstGeom>
          </p:spPr>
          <p:txBody>
            <a:bodyPr lIns="0" tIns="0" rIns="0" bIns="0"/>
            <a:lstStyle>
              <a:lvl1pPr algn="l" defTabSz="91419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3600" b="0" kern="1200" cap="none" spc="-100" baseline="0" dirty="0" smtClean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r>
                <a:rPr lang="en-IN" sz="3200">
                  <a:solidFill>
                    <a:schemeClr val="accent1"/>
                  </a:solidFill>
                </a:rPr>
                <a:t>2</a:t>
              </a:r>
              <a:endParaRPr lang="en-IN" sz="3200"/>
            </a:p>
          </p:txBody>
        </p:sp>
        <p:sp>
          <p:nvSpPr>
            <p:cNvPr id="1323" name="Title 3">
              <a:extLst>
                <a:ext uri="{FF2B5EF4-FFF2-40B4-BE49-F238E27FC236}">
                  <a16:creationId xmlns:a16="http://schemas.microsoft.com/office/drawing/2014/main" id="{5A57FD5E-136B-43A3-BD9B-B0DEF5DC21BF}"/>
                </a:ext>
              </a:extLst>
            </p:cNvPr>
            <p:cNvSpPr txBox="1">
              <a:spLocks/>
            </p:cNvSpPr>
            <p:nvPr/>
          </p:nvSpPr>
          <p:spPr>
            <a:xfrm>
              <a:off x="6338529" y="2702008"/>
              <a:ext cx="264319" cy="548640"/>
            </a:xfrm>
            <a:prstGeom prst="rect">
              <a:avLst/>
            </a:prstGeom>
          </p:spPr>
          <p:txBody>
            <a:bodyPr lIns="0" tIns="0" rIns="0" bIns="0"/>
            <a:lstStyle>
              <a:lvl1pPr algn="l" defTabSz="91419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3600" b="0" kern="1200" cap="none" spc="-100" baseline="0" dirty="0" smtClean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r>
                <a:rPr lang="en-IN" sz="3200">
                  <a:solidFill>
                    <a:schemeClr val="accent1"/>
                  </a:solidFill>
                </a:rPr>
                <a:t>3</a:t>
              </a:r>
              <a:endParaRPr lang="en-IN" sz="3200"/>
            </a:p>
          </p:txBody>
        </p:sp>
        <p:sp>
          <p:nvSpPr>
            <p:cNvPr id="1324" name="Title 3">
              <a:extLst>
                <a:ext uri="{FF2B5EF4-FFF2-40B4-BE49-F238E27FC236}">
                  <a16:creationId xmlns:a16="http://schemas.microsoft.com/office/drawing/2014/main" id="{544924CC-9F77-4810-B050-5CEDCF367B3B}"/>
                </a:ext>
              </a:extLst>
            </p:cNvPr>
            <p:cNvSpPr txBox="1">
              <a:spLocks/>
            </p:cNvSpPr>
            <p:nvPr/>
          </p:nvSpPr>
          <p:spPr>
            <a:xfrm>
              <a:off x="9315431" y="2702008"/>
              <a:ext cx="264319" cy="548640"/>
            </a:xfrm>
            <a:prstGeom prst="rect">
              <a:avLst/>
            </a:prstGeom>
          </p:spPr>
          <p:txBody>
            <a:bodyPr lIns="0" tIns="0" rIns="0" bIns="0"/>
            <a:lstStyle>
              <a:lvl1pPr algn="l" defTabSz="91419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3600" b="0" kern="1200" cap="none" spc="-100" baseline="0" dirty="0" smtClean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r>
                <a:rPr lang="en-IN" sz="3200">
                  <a:solidFill>
                    <a:schemeClr val="accent1"/>
                  </a:solidFill>
                </a:rPr>
                <a:t>4</a:t>
              </a:r>
              <a:endParaRPr lang="en-IN" sz="3200"/>
            </a:p>
          </p:txBody>
        </p:sp>
        <p:grpSp>
          <p:nvGrpSpPr>
            <p:cNvPr id="1325" name="Group 1324">
              <a:extLst>
                <a:ext uri="{FF2B5EF4-FFF2-40B4-BE49-F238E27FC236}">
                  <a16:creationId xmlns:a16="http://schemas.microsoft.com/office/drawing/2014/main" id="{172089F9-11DD-4E24-A184-5249E2672F4C}"/>
                </a:ext>
              </a:extLst>
            </p:cNvPr>
            <p:cNvGrpSpPr/>
            <p:nvPr/>
          </p:nvGrpSpPr>
          <p:grpSpPr>
            <a:xfrm>
              <a:off x="656557" y="2741255"/>
              <a:ext cx="9004259" cy="325788"/>
              <a:chOff x="310811" y="2252312"/>
              <a:chExt cx="9004259" cy="325788"/>
            </a:xfrm>
          </p:grpSpPr>
          <p:cxnSp>
            <p:nvCxnSpPr>
              <p:cNvPr id="1326" name="Straight Connector 1325">
                <a:extLst>
                  <a:ext uri="{FF2B5EF4-FFF2-40B4-BE49-F238E27FC236}">
                    <a16:creationId xmlns:a16="http://schemas.microsoft.com/office/drawing/2014/main" id="{0E78E877-79D3-463F-929A-8092D017F5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0811" y="2252312"/>
                <a:ext cx="0" cy="325788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7" name="Straight Connector 1326">
                <a:extLst>
                  <a:ext uri="{FF2B5EF4-FFF2-40B4-BE49-F238E27FC236}">
                    <a16:creationId xmlns:a16="http://schemas.microsoft.com/office/drawing/2014/main" id="{3417C9DB-043E-4165-8780-9DC25BE3FE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61267" y="2252312"/>
                <a:ext cx="0" cy="325788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8" name="Straight Connector 1327">
                <a:extLst>
                  <a:ext uri="{FF2B5EF4-FFF2-40B4-BE49-F238E27FC236}">
                    <a16:creationId xmlns:a16="http://schemas.microsoft.com/office/drawing/2014/main" id="{13513255-D7E9-4B1C-A9C1-1F6F34BF4E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8168" y="2252312"/>
                <a:ext cx="0" cy="325788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9" name="Straight Connector 1328">
                <a:extLst>
                  <a:ext uri="{FF2B5EF4-FFF2-40B4-BE49-F238E27FC236}">
                    <a16:creationId xmlns:a16="http://schemas.microsoft.com/office/drawing/2014/main" id="{933FBD41-6958-4E91-BE8D-A710AB1947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15070" y="2252312"/>
                <a:ext cx="0" cy="325788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93" name="Rectangle 2592">
            <a:extLst>
              <a:ext uri="{FF2B5EF4-FFF2-40B4-BE49-F238E27FC236}">
                <a16:creationId xmlns:a16="http://schemas.microsoft.com/office/drawing/2014/main" id="{AD55BE59-2DCE-46D7-AE2D-DB7250B6D029}"/>
              </a:ext>
            </a:extLst>
          </p:cNvPr>
          <p:cNvSpPr/>
          <p:nvPr/>
        </p:nvSpPr>
        <p:spPr>
          <a:xfrm>
            <a:off x="0" y="1659845"/>
            <a:ext cx="121920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Aft>
                <a:spcPts val="600"/>
              </a:spcAft>
            </a:pPr>
            <a:r>
              <a:rPr lang="en-IN" sz="2800" b="1" dirty="0">
                <a:solidFill>
                  <a:schemeClr val="bg1"/>
                </a:solidFill>
                <a:cs typeface="Segoe UI Light" panose="020B0502040204020203" pitchFamily="34" charset="0"/>
              </a:rPr>
              <a:t>Here are four helpful tips for getting started</a:t>
            </a:r>
          </a:p>
        </p:txBody>
      </p:sp>
      <p:grpSp>
        <p:nvGrpSpPr>
          <p:cNvPr id="2594" name="Group 2593">
            <a:extLst>
              <a:ext uri="{FF2B5EF4-FFF2-40B4-BE49-F238E27FC236}">
                <a16:creationId xmlns:a16="http://schemas.microsoft.com/office/drawing/2014/main" id="{9B484263-5D7C-46A2-B80A-A88F7182918C}"/>
              </a:ext>
            </a:extLst>
          </p:cNvPr>
          <p:cNvGrpSpPr/>
          <p:nvPr/>
        </p:nvGrpSpPr>
        <p:grpSpPr>
          <a:xfrm>
            <a:off x="9580080" y="112039"/>
            <a:ext cx="2270789" cy="681041"/>
            <a:chOff x="9432136" y="22261"/>
            <a:chExt cx="2570135" cy="770819"/>
          </a:xfrm>
        </p:grpSpPr>
        <p:pic>
          <p:nvPicPr>
            <p:cNvPr id="2595" name="Picture 6" descr="See the source image">
              <a:extLst>
                <a:ext uri="{FF2B5EF4-FFF2-40B4-BE49-F238E27FC236}">
                  <a16:creationId xmlns:a16="http://schemas.microsoft.com/office/drawing/2014/main" id="{B7F73F92-0A48-4FCB-8C76-511C5E569C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2136" y="277740"/>
              <a:ext cx="927034" cy="265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96" name="Picture 259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B1990533-0C47-4E09-9E59-B17EB4F1FF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5334"/>
            <a:stretch/>
          </p:blipFill>
          <p:spPr>
            <a:xfrm>
              <a:off x="10495256" y="22261"/>
              <a:ext cx="1507015" cy="770819"/>
            </a:xfrm>
            <a:prstGeom prst="rect">
              <a:avLst/>
            </a:prstGeom>
          </p:spPr>
        </p:pic>
        <p:cxnSp>
          <p:nvCxnSpPr>
            <p:cNvPr id="2597" name="Straight Connector 2596">
              <a:extLst>
                <a:ext uri="{FF2B5EF4-FFF2-40B4-BE49-F238E27FC236}">
                  <a16:creationId xmlns:a16="http://schemas.microsoft.com/office/drawing/2014/main" id="{BEF77029-D5C4-43B2-9370-737B5E44446C}"/>
                </a:ext>
              </a:extLst>
            </p:cNvPr>
            <p:cNvCxnSpPr/>
            <p:nvPr/>
          </p:nvCxnSpPr>
          <p:spPr>
            <a:xfrm>
              <a:off x="10555401" y="179516"/>
              <a:ext cx="0" cy="457200"/>
            </a:xfrm>
            <a:prstGeom prst="line">
              <a:avLst/>
            </a:prstGeom>
            <a:ln w="19050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825152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3_FY18 Enterprise">
  <a:themeElements>
    <a:clrScheme name="Custom 4">
      <a:dk1>
        <a:srgbClr val="000000"/>
      </a:dk1>
      <a:lt1>
        <a:srgbClr val="FFFFFF"/>
      </a:lt1>
      <a:dk2>
        <a:srgbClr val="243A5E"/>
      </a:dk2>
      <a:lt2>
        <a:srgbClr val="E6E6E6"/>
      </a:lt2>
      <a:accent1>
        <a:srgbClr val="0078D4"/>
      </a:accent1>
      <a:accent2>
        <a:srgbClr val="243A5E"/>
      </a:accent2>
      <a:accent3>
        <a:srgbClr val="50E6FF"/>
      </a:accent3>
      <a:accent4>
        <a:srgbClr val="008575"/>
      </a:accent4>
      <a:accent5>
        <a:srgbClr val="274B47"/>
      </a:accent5>
      <a:accent6>
        <a:srgbClr val="737373"/>
      </a:accent6>
      <a:hlink>
        <a:srgbClr val="0078D4"/>
      </a:hlink>
      <a:folHlink>
        <a:srgbClr val="0078D4"/>
      </a:folHlink>
    </a:clrScheme>
    <a:fontScheme name="Custom 10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Y18 Enterprise" id="{E72F3315-1010-49DB-9886-4D4C2CF5FD95}" vid="{819BFA2A-E2CF-41B2-903A-3ECB139174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2C28266A38B74BB8736D79589A967D" ma:contentTypeVersion="16" ma:contentTypeDescription="Create a new document." ma:contentTypeScope="" ma:versionID="326c486aa047cea965d9b669c91a0e3d">
  <xsd:schema xmlns:xsd="http://www.w3.org/2001/XMLSchema" xmlns:xs="http://www.w3.org/2001/XMLSchema" xmlns:p="http://schemas.microsoft.com/office/2006/metadata/properties" xmlns:ns1="http://schemas.microsoft.com/sharepoint/v3" xmlns:ns2="3f419478-5607-4e24-9036-5a0e9a431bae" xmlns:ns3="f369e916-4bd8-4af9-b2c4-8613bc5330ef" targetNamespace="http://schemas.microsoft.com/office/2006/metadata/properties" ma:root="true" ma:fieldsID="f5adf2f608a6f426ea7108ba8eda9a32" ns1:_="" ns2:_="" ns3:_="">
    <xsd:import namespace="http://schemas.microsoft.com/sharepoint/v3"/>
    <xsd:import namespace="3f419478-5607-4e24-9036-5a0e9a431bae"/>
    <xsd:import namespace="f369e916-4bd8-4af9-b2c4-8613bc5330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419478-5607-4e24-9036-5a0e9a431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9e916-4bd8-4af9-b2c4-8613bc5330e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5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3B32ED-EA58-40B8-B6B4-B0A1BE117BC8}"/>
</file>

<file path=customXml/itemProps2.xml><?xml version="1.0" encoding="utf-8"?>
<ds:datastoreItem xmlns:ds="http://schemas.openxmlformats.org/officeDocument/2006/customXml" ds:itemID="{BF8A4367-95DA-408A-90E6-2F8AB8664AC9}">
  <ds:schemaRefs>
    <ds:schemaRef ds:uri="http://schemas.microsoft.com/office/2006/documentManagement/types"/>
    <ds:schemaRef ds:uri="http://purl.org/dc/elements/1.1/"/>
    <ds:schemaRef ds:uri="0c1a6c9c-f016-4857-bf43-21b252e701d9"/>
    <ds:schemaRef ds:uri="http://www.w3.org/XML/1998/namespace"/>
    <ds:schemaRef ds:uri="http://purl.org/dc/dcmitype/"/>
    <ds:schemaRef ds:uri="7a20bb1a-2526-436b-a0aa-406322af6dc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F1F82A6-6BE6-48DC-878B-B76AF06B30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184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Segoe UI Semibold</vt:lpstr>
      <vt:lpstr>Wingdings</vt:lpstr>
      <vt:lpstr>3_FY18 Enterprise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James Nesse</dc:creator>
  <cp:keywords/>
  <dc:description/>
  <cp:lastModifiedBy>Quincy Kosena</cp:lastModifiedBy>
  <cp:revision>6</cp:revision>
  <dcterms:created xsi:type="dcterms:W3CDTF">2020-06-10T20:54:29Z</dcterms:created>
  <dcterms:modified xsi:type="dcterms:W3CDTF">2020-06-25T07:26:23Z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0x010100BF2C28266A38B74BB8736D79589A967D</vt:lpwstr>
  </property>
</Properties>
</file>